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theme/theme8.xml" ContentType="application/vnd.openxmlformats-officedocument.theme+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theme/theme9.xml" ContentType="application/vnd.openxmlformats-officedocument.theme+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theme/theme10.xml" ContentType="application/vnd.openxmlformats-officedocument.theme+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theme/theme11.xml" ContentType="application/vnd.openxmlformats-officedocument.theme+xml"/>
  <Override PartName="/ppt/slideLayouts/slideLayout122.xml" ContentType="application/vnd.openxmlformats-officedocument.presentationml.slideLayout+xml"/>
  <Override PartName="/ppt/slideLayouts/slideLayout123.xml" ContentType="application/vnd.openxmlformats-officedocument.presentationml.slideLayout+xml"/>
  <Override PartName="/ppt/slideLayouts/slideLayout124.xml" ContentType="application/vnd.openxmlformats-officedocument.presentationml.slideLayout+xml"/>
  <Override PartName="/ppt/slideLayouts/slideLayout125.xml" ContentType="application/vnd.openxmlformats-officedocument.presentationml.slideLayout+xml"/>
  <Override PartName="/ppt/slideLayouts/slideLayout126.xml" ContentType="application/vnd.openxmlformats-officedocument.presentationml.slideLayout+xml"/>
  <Override PartName="/ppt/slideLayouts/slideLayout127.xml" ContentType="application/vnd.openxmlformats-officedocument.presentationml.slideLayout+xml"/>
  <Override PartName="/ppt/slideLayouts/slideLayout128.xml" ContentType="application/vnd.openxmlformats-officedocument.presentationml.slideLayout+xml"/>
  <Override PartName="/ppt/slideLayouts/slideLayout129.xml" ContentType="application/vnd.openxmlformats-officedocument.presentationml.slideLayout+xml"/>
  <Override PartName="/ppt/slideLayouts/slideLayout130.xml" ContentType="application/vnd.openxmlformats-officedocument.presentationml.slideLayout+xml"/>
  <Override PartName="/ppt/slideLayouts/slideLayout131.xml" ContentType="application/vnd.openxmlformats-officedocument.presentationml.slideLayout+xml"/>
  <Override PartName="/ppt/slideLayouts/slideLayout132.xml" ContentType="application/vnd.openxmlformats-officedocument.presentationml.slideLayout+xml"/>
  <Override PartName="/ppt/theme/theme12.xml" ContentType="application/vnd.openxmlformats-officedocument.theme+xml"/>
  <Override PartName="/ppt/slideLayouts/slideLayout133.xml" ContentType="application/vnd.openxmlformats-officedocument.presentationml.slideLayout+xml"/>
  <Override PartName="/ppt/slideLayouts/slideLayout134.xml" ContentType="application/vnd.openxmlformats-officedocument.presentationml.slideLayout+xml"/>
  <Override PartName="/ppt/slideLayouts/slideLayout135.xml" ContentType="application/vnd.openxmlformats-officedocument.presentationml.slideLayout+xml"/>
  <Override PartName="/ppt/slideLayouts/slideLayout136.xml" ContentType="application/vnd.openxmlformats-officedocument.presentationml.slideLayout+xml"/>
  <Override PartName="/ppt/slideLayouts/slideLayout137.xml" ContentType="application/vnd.openxmlformats-officedocument.presentationml.slideLayout+xml"/>
  <Override PartName="/ppt/slideLayouts/slideLayout138.xml" ContentType="application/vnd.openxmlformats-officedocument.presentationml.slideLayout+xml"/>
  <Override PartName="/ppt/slideLayouts/slideLayout139.xml" ContentType="application/vnd.openxmlformats-officedocument.presentationml.slideLayout+xml"/>
  <Override PartName="/ppt/slideLayouts/slideLayout140.xml" ContentType="application/vnd.openxmlformats-officedocument.presentationml.slideLayout+xml"/>
  <Override PartName="/ppt/slideLayouts/slideLayout141.xml" ContentType="application/vnd.openxmlformats-officedocument.presentationml.slideLayout+xml"/>
  <Override PartName="/ppt/slideLayouts/slideLayout142.xml" ContentType="application/vnd.openxmlformats-officedocument.presentationml.slideLayout+xml"/>
  <Override PartName="/ppt/slideLayouts/slideLayout143.xml" ContentType="application/vnd.openxmlformats-officedocument.presentationml.slideLayout+xml"/>
  <Override PartName="/ppt/theme/theme13.xml" ContentType="application/vnd.openxmlformats-officedocument.theme+xml"/>
  <Override PartName="/ppt/slideLayouts/slideLayout144.xml" ContentType="application/vnd.openxmlformats-officedocument.presentationml.slideLayout+xml"/>
  <Override PartName="/ppt/slideLayouts/slideLayout145.xml" ContentType="application/vnd.openxmlformats-officedocument.presentationml.slideLayout+xml"/>
  <Override PartName="/ppt/slideLayouts/slideLayout146.xml" ContentType="application/vnd.openxmlformats-officedocument.presentationml.slideLayout+xml"/>
  <Override PartName="/ppt/slideLayouts/slideLayout147.xml" ContentType="application/vnd.openxmlformats-officedocument.presentationml.slideLayout+xml"/>
  <Override PartName="/ppt/slideLayouts/slideLayout148.xml" ContentType="application/vnd.openxmlformats-officedocument.presentationml.slideLayout+xml"/>
  <Override PartName="/ppt/slideLayouts/slideLayout149.xml" ContentType="application/vnd.openxmlformats-officedocument.presentationml.slideLayout+xml"/>
  <Override PartName="/ppt/slideLayouts/slideLayout150.xml" ContentType="application/vnd.openxmlformats-officedocument.presentationml.slideLayout+xml"/>
  <Override PartName="/ppt/slideLayouts/slideLayout151.xml" ContentType="application/vnd.openxmlformats-officedocument.presentationml.slideLayout+xml"/>
  <Override PartName="/ppt/slideLayouts/slideLayout152.xml" ContentType="application/vnd.openxmlformats-officedocument.presentationml.slideLayout+xml"/>
  <Override PartName="/ppt/slideLayouts/slideLayout153.xml" ContentType="application/vnd.openxmlformats-officedocument.presentationml.slideLayout+xml"/>
  <Override PartName="/ppt/slideLayouts/slideLayout154.xml" ContentType="application/vnd.openxmlformats-officedocument.presentationml.slideLayout+xml"/>
  <Override PartName="/ppt/theme/theme14.xml" ContentType="application/vnd.openxmlformats-officedocument.theme+xml"/>
  <Override PartName="/ppt/slideLayouts/slideLayout155.xml" ContentType="application/vnd.openxmlformats-officedocument.presentationml.slideLayout+xml"/>
  <Override PartName="/ppt/slideLayouts/slideLayout156.xml" ContentType="application/vnd.openxmlformats-officedocument.presentationml.slideLayout+xml"/>
  <Override PartName="/ppt/slideLayouts/slideLayout157.xml" ContentType="application/vnd.openxmlformats-officedocument.presentationml.slideLayout+xml"/>
  <Override PartName="/ppt/slideLayouts/slideLayout158.xml" ContentType="application/vnd.openxmlformats-officedocument.presentationml.slideLayout+xml"/>
  <Override PartName="/ppt/slideLayouts/slideLayout159.xml" ContentType="application/vnd.openxmlformats-officedocument.presentationml.slideLayout+xml"/>
  <Override PartName="/ppt/slideLayouts/slideLayout160.xml" ContentType="application/vnd.openxmlformats-officedocument.presentationml.slideLayout+xml"/>
  <Override PartName="/ppt/slideLayouts/slideLayout161.xml" ContentType="application/vnd.openxmlformats-officedocument.presentationml.slideLayout+xml"/>
  <Override PartName="/ppt/slideLayouts/slideLayout162.xml" ContentType="application/vnd.openxmlformats-officedocument.presentationml.slideLayout+xml"/>
  <Override PartName="/ppt/slideLayouts/slideLayout163.xml" ContentType="application/vnd.openxmlformats-officedocument.presentationml.slideLayout+xml"/>
  <Override PartName="/ppt/slideLayouts/slideLayout164.xml" ContentType="application/vnd.openxmlformats-officedocument.presentationml.slideLayout+xml"/>
  <Override PartName="/ppt/slideLayouts/slideLayout165.xml" ContentType="application/vnd.openxmlformats-officedocument.presentationml.slideLayout+xml"/>
  <Override PartName="/ppt/theme/theme15.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83" r:id="rId2"/>
    <p:sldMasterId id="2147483696" r:id="rId3"/>
    <p:sldMasterId id="2147483709" r:id="rId4"/>
    <p:sldMasterId id="2147483722" r:id="rId5"/>
    <p:sldMasterId id="2147483735" r:id="rId6"/>
    <p:sldMasterId id="2147483748" r:id="rId7"/>
    <p:sldMasterId id="2147483749" r:id="rId8"/>
    <p:sldMasterId id="2147483750" r:id="rId9"/>
    <p:sldMasterId id="2147483751" r:id="rId10"/>
    <p:sldMasterId id="2147483752" r:id="rId11"/>
    <p:sldMasterId id="2147483753" r:id="rId12"/>
    <p:sldMasterId id="2147483754" r:id="rId13"/>
    <p:sldMasterId id="2147483755" r:id="rId14"/>
    <p:sldMasterId id="2147483756" r:id="rId15"/>
  </p:sldMasterIdLst>
  <p:sldIdLst>
    <p:sldId id="282"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2" d="100"/>
          <a:sy n="52" d="100"/>
        </p:scale>
        <p:origin x="96" y="63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Master" Target="slideMasters/slideMaster13.xml"/><Relationship Id="rId18" Type="http://schemas.openxmlformats.org/officeDocument/2006/relationships/slide" Target="slides/slide3.xml"/><Relationship Id="rId26" Type="http://schemas.openxmlformats.org/officeDocument/2006/relationships/slide" Target="slides/slide11.xml"/><Relationship Id="rId3" Type="http://schemas.openxmlformats.org/officeDocument/2006/relationships/slideMaster" Target="slideMasters/slideMaster3.xml"/><Relationship Id="rId21" Type="http://schemas.openxmlformats.org/officeDocument/2006/relationships/slide" Target="slides/slide6.xml"/><Relationship Id="rId34" Type="http://schemas.openxmlformats.org/officeDocument/2006/relationships/viewProps" Target="viewProps.xml"/><Relationship Id="rId7" Type="http://schemas.openxmlformats.org/officeDocument/2006/relationships/slideMaster" Target="slideMasters/slideMaster7.xml"/><Relationship Id="rId12" Type="http://schemas.openxmlformats.org/officeDocument/2006/relationships/slideMaster" Target="slideMasters/slideMaster12.xml"/><Relationship Id="rId17" Type="http://schemas.openxmlformats.org/officeDocument/2006/relationships/slide" Target="slides/slide2.xml"/><Relationship Id="rId25" Type="http://schemas.openxmlformats.org/officeDocument/2006/relationships/slide" Target="slides/slide10.xml"/><Relationship Id="rId33"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xml"/><Relationship Id="rId20" Type="http://schemas.openxmlformats.org/officeDocument/2006/relationships/slide" Target="slides/slide5.xml"/><Relationship Id="rId29" Type="http://schemas.openxmlformats.org/officeDocument/2006/relationships/slide" Target="slides/slide14.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slide" Target="slides/slide9.xml"/><Relationship Id="rId32" Type="http://schemas.openxmlformats.org/officeDocument/2006/relationships/slide" Target="slides/slide17.xml"/><Relationship Id="rId5" Type="http://schemas.openxmlformats.org/officeDocument/2006/relationships/slideMaster" Target="slideMasters/slideMaster5.xml"/><Relationship Id="rId15" Type="http://schemas.openxmlformats.org/officeDocument/2006/relationships/slideMaster" Target="slideMasters/slideMaster15.xml"/><Relationship Id="rId23" Type="http://schemas.openxmlformats.org/officeDocument/2006/relationships/slide" Target="slides/slide8.xml"/><Relationship Id="rId28" Type="http://schemas.openxmlformats.org/officeDocument/2006/relationships/slide" Target="slides/slide13.xml"/><Relationship Id="rId36" Type="http://schemas.openxmlformats.org/officeDocument/2006/relationships/tableStyles" Target="tableStyles.xml"/><Relationship Id="rId10" Type="http://schemas.openxmlformats.org/officeDocument/2006/relationships/slideMaster" Target="slideMasters/slideMaster10.xml"/><Relationship Id="rId19" Type="http://schemas.openxmlformats.org/officeDocument/2006/relationships/slide" Target="slides/slide4.xml"/><Relationship Id="rId31" Type="http://schemas.openxmlformats.org/officeDocument/2006/relationships/slide" Target="slides/slide16.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Master" Target="slideMasters/slideMaster14.xml"/><Relationship Id="rId22" Type="http://schemas.openxmlformats.org/officeDocument/2006/relationships/slide" Target="slides/slide7.xml"/><Relationship Id="rId27" Type="http://schemas.openxmlformats.org/officeDocument/2006/relationships/slide" Target="slides/slide12.xml"/><Relationship Id="rId30" Type="http://schemas.openxmlformats.org/officeDocument/2006/relationships/slide" Target="slides/slide15.xml"/><Relationship Id="rId35"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D7D4C24-E453-4AE9-AEA7-E9E4C1B98B73}" type="doc">
      <dgm:prSet loTypeId="urn:microsoft.com/office/officeart/2005/8/layout/vProcess5" loCatId="process" qsTypeId="urn:microsoft.com/office/officeart/2005/8/quickstyle/simple1" qsCatId="simple" csTypeId="urn:microsoft.com/office/officeart/2005/8/colors/colorful1" csCatId="colorful"/>
      <dgm:spPr/>
      <dgm:t>
        <a:bodyPr/>
        <a:lstStyle/>
        <a:p>
          <a:endParaRPr lang="en-US"/>
        </a:p>
      </dgm:t>
    </dgm:pt>
    <dgm:pt modelId="{22D9FFA0-58A1-4B18-8E87-F0D98D3AC177}">
      <dgm:prSet custT="1"/>
      <dgm:spPr/>
      <dgm:t>
        <a:bodyPr/>
        <a:lstStyle/>
        <a:p>
          <a:pPr algn="justLow"/>
          <a:r>
            <a:rPr lang="ru-RU" sz="1400">
              <a:solidFill>
                <a:schemeClr val="tx1"/>
              </a:solidFill>
            </a:rPr>
            <a:t>. Физиканы мектепте оқыту әдістемесі – педагогика ғылым дары жүйесінің бір тармағы болып саналады. Себебі, педагогика ғылымдары сияқты оның да зерттейтін ең негізгі мәселесі орта мектептегі ғылым негіздерінің бірі физиканы оқытудың іс- тәжірибесі мен теориясын қарастыру.</a:t>
          </a:r>
          <a:endParaRPr lang="en-US" sz="1400">
            <a:solidFill>
              <a:schemeClr val="tx1"/>
            </a:solidFill>
          </a:endParaRPr>
        </a:p>
      </dgm:t>
    </dgm:pt>
    <dgm:pt modelId="{5516B817-98C7-43DB-8B77-53CF479845F7}" type="parTrans" cxnId="{E557AFE5-725B-4436-AF98-CBFEDFF66225}">
      <dgm:prSet/>
      <dgm:spPr/>
      <dgm:t>
        <a:bodyPr/>
        <a:lstStyle/>
        <a:p>
          <a:pPr algn="justLow"/>
          <a:endParaRPr lang="en-US" sz="1400"/>
        </a:p>
      </dgm:t>
    </dgm:pt>
    <dgm:pt modelId="{E68224DC-F718-41E7-9E4E-1D9BF974BF7B}" type="sibTrans" cxnId="{E557AFE5-725B-4436-AF98-CBFEDFF66225}">
      <dgm:prSet custT="1"/>
      <dgm:spPr/>
      <dgm:t>
        <a:bodyPr/>
        <a:lstStyle/>
        <a:p>
          <a:pPr algn="justLow"/>
          <a:endParaRPr lang="en-US" sz="1400"/>
        </a:p>
      </dgm:t>
    </dgm:pt>
    <dgm:pt modelId="{9142CF0A-BA98-4D80-8A69-74304E2813FF}">
      <dgm:prSet custT="1"/>
      <dgm:spPr/>
      <dgm:t>
        <a:bodyPr/>
        <a:lstStyle/>
        <a:p>
          <a:pPr algn="justLow"/>
          <a:r>
            <a:rPr lang="ru-RU" sz="1400" b="1">
              <a:solidFill>
                <a:schemeClr val="tx1"/>
              </a:solidFill>
            </a:rPr>
            <a:t>Физиканы оқыту әдістемесі негізінен мектеп үшін мынадай қажетті нақты мәселелерді шешудің жолдарын қарастырады:</a:t>
          </a:r>
          <a:endParaRPr lang="en-US" sz="1400" b="1">
            <a:solidFill>
              <a:schemeClr val="tx1"/>
            </a:solidFill>
          </a:endParaRPr>
        </a:p>
      </dgm:t>
    </dgm:pt>
    <dgm:pt modelId="{DB296622-C44B-468F-A48B-A2D1CCE18877}" type="parTrans" cxnId="{A329ED6C-DF09-45CB-A572-C4B9987C02D3}">
      <dgm:prSet/>
      <dgm:spPr/>
      <dgm:t>
        <a:bodyPr/>
        <a:lstStyle/>
        <a:p>
          <a:pPr algn="justLow"/>
          <a:endParaRPr lang="en-US" sz="1400"/>
        </a:p>
      </dgm:t>
    </dgm:pt>
    <dgm:pt modelId="{8B396F3B-8F4F-45C3-8A10-172DC1C8A6D2}" type="sibTrans" cxnId="{A329ED6C-DF09-45CB-A572-C4B9987C02D3}">
      <dgm:prSet custT="1"/>
      <dgm:spPr/>
      <dgm:t>
        <a:bodyPr/>
        <a:lstStyle/>
        <a:p>
          <a:pPr algn="justLow"/>
          <a:endParaRPr lang="en-US" sz="1400"/>
        </a:p>
      </dgm:t>
    </dgm:pt>
    <dgm:pt modelId="{70EC3877-ACC0-4C4F-B382-BEFC41235B07}">
      <dgm:prSet custT="1"/>
      <dgm:spPr/>
      <dgm:t>
        <a:bodyPr/>
        <a:lstStyle/>
        <a:p>
          <a:pPr algn="justLow"/>
          <a:r>
            <a:rPr lang="ru-RU" sz="1400">
              <a:solidFill>
                <a:schemeClr val="tx1"/>
              </a:solidFill>
            </a:rPr>
            <a:t>1.          Мектеп физика пәнінің әрбір басқыштарында оқытылатын оқу материалдарының (жадыхаттарының) көлемін және мазмұнын анықтау.</a:t>
          </a:r>
          <a:endParaRPr lang="en-US" sz="1400">
            <a:solidFill>
              <a:schemeClr val="tx1"/>
            </a:solidFill>
          </a:endParaRPr>
        </a:p>
      </dgm:t>
    </dgm:pt>
    <dgm:pt modelId="{2A0F73FC-F46D-4D87-9C92-CF105E4BD376}" type="parTrans" cxnId="{1EADFD35-A482-472F-882A-4A9BAE3EC117}">
      <dgm:prSet/>
      <dgm:spPr/>
      <dgm:t>
        <a:bodyPr/>
        <a:lstStyle/>
        <a:p>
          <a:pPr algn="justLow"/>
          <a:endParaRPr lang="en-US" sz="1400"/>
        </a:p>
      </dgm:t>
    </dgm:pt>
    <dgm:pt modelId="{ECB87191-2BBB-4858-A8D1-A0F98D4D6524}" type="sibTrans" cxnId="{1EADFD35-A482-472F-882A-4A9BAE3EC117}">
      <dgm:prSet custT="1"/>
      <dgm:spPr/>
      <dgm:t>
        <a:bodyPr/>
        <a:lstStyle/>
        <a:p>
          <a:pPr algn="justLow"/>
          <a:endParaRPr lang="en-US" sz="1400"/>
        </a:p>
      </dgm:t>
    </dgm:pt>
    <dgm:pt modelId="{B39DBE67-E4C2-4512-AD2C-08020A224D9B}">
      <dgm:prSet custT="1"/>
      <dgm:spPr/>
      <dgm:t>
        <a:bodyPr/>
        <a:lstStyle/>
        <a:p>
          <a:pPr algn="justLow"/>
          <a:r>
            <a:rPr lang="ru-RU" sz="1400" b="0">
              <a:solidFill>
                <a:schemeClr val="tx1"/>
              </a:solidFill>
            </a:rPr>
            <a:t>2.          Оқу материалын баяндаудың жүйелілігін анықтау. Оқытылатын материалдың бірізділігі ( оңайдан қиынға).</a:t>
          </a:r>
          <a:endParaRPr lang="en-US" sz="1400" b="0">
            <a:solidFill>
              <a:schemeClr val="tx1"/>
            </a:solidFill>
          </a:endParaRPr>
        </a:p>
      </dgm:t>
    </dgm:pt>
    <dgm:pt modelId="{010A1295-56EB-400F-B032-8564FA5964CB}" type="parTrans" cxnId="{C2C48823-9548-4FD9-B73F-88CD02AADB0E}">
      <dgm:prSet/>
      <dgm:spPr/>
      <dgm:t>
        <a:bodyPr/>
        <a:lstStyle/>
        <a:p>
          <a:pPr algn="justLow"/>
          <a:endParaRPr lang="en-US" sz="1400"/>
        </a:p>
      </dgm:t>
    </dgm:pt>
    <dgm:pt modelId="{FBF38F46-277F-4345-9704-EADC1B160257}" type="sibTrans" cxnId="{C2C48823-9548-4FD9-B73F-88CD02AADB0E}">
      <dgm:prSet custT="1"/>
      <dgm:spPr/>
      <dgm:t>
        <a:bodyPr/>
        <a:lstStyle/>
        <a:p>
          <a:pPr algn="justLow"/>
          <a:endParaRPr lang="en-US" sz="1400"/>
        </a:p>
      </dgm:t>
    </dgm:pt>
    <dgm:pt modelId="{D12EDBCB-6A6D-48BA-AE87-0A22F6D2E940}">
      <dgm:prSet custT="1"/>
      <dgm:spPr/>
      <dgm:t>
        <a:bodyPr/>
        <a:lstStyle/>
        <a:p>
          <a:pPr algn="justLow"/>
          <a:r>
            <a:rPr lang="ru-RU" sz="1400">
              <a:solidFill>
                <a:schemeClr val="tx1"/>
              </a:solidFill>
            </a:rPr>
            <a:t>3.          Оқушылардың оқу материалын оңай меңгеруінің тиімді әдістері мен тәсілдері және мұғалімнің әр түрлі әдістемелік түсіндіру амалдарын көрсету.</a:t>
          </a:r>
          <a:endParaRPr lang="en-US" sz="1400">
            <a:solidFill>
              <a:schemeClr val="tx1"/>
            </a:solidFill>
          </a:endParaRPr>
        </a:p>
      </dgm:t>
    </dgm:pt>
    <dgm:pt modelId="{AFC75E45-E7D5-468E-B25E-61131F468FEA}" type="parTrans" cxnId="{EF76FD60-D2E8-4FFA-BEDD-C478B846612B}">
      <dgm:prSet/>
      <dgm:spPr/>
      <dgm:t>
        <a:bodyPr/>
        <a:lstStyle/>
        <a:p>
          <a:pPr algn="justLow"/>
          <a:endParaRPr lang="en-US" sz="1400"/>
        </a:p>
      </dgm:t>
    </dgm:pt>
    <dgm:pt modelId="{99ACC790-8678-42CF-A2B0-A8245E2AB4B1}" type="sibTrans" cxnId="{EF76FD60-D2E8-4FFA-BEDD-C478B846612B}">
      <dgm:prSet/>
      <dgm:spPr/>
      <dgm:t>
        <a:bodyPr/>
        <a:lstStyle/>
        <a:p>
          <a:pPr algn="justLow"/>
          <a:endParaRPr lang="en-US" sz="1400"/>
        </a:p>
      </dgm:t>
    </dgm:pt>
    <dgm:pt modelId="{0FCC35FD-3BBF-1444-8E8F-76F5A683E9D7}" type="pres">
      <dgm:prSet presAssocID="{FD7D4C24-E453-4AE9-AEA7-E9E4C1B98B73}" presName="outerComposite" presStyleCnt="0">
        <dgm:presLayoutVars>
          <dgm:chMax val="5"/>
          <dgm:dir/>
          <dgm:resizeHandles val="exact"/>
        </dgm:presLayoutVars>
      </dgm:prSet>
      <dgm:spPr/>
    </dgm:pt>
    <dgm:pt modelId="{C350349B-D5EC-8C40-9791-721D010E341C}" type="pres">
      <dgm:prSet presAssocID="{FD7D4C24-E453-4AE9-AEA7-E9E4C1B98B73}" presName="dummyMaxCanvas" presStyleCnt="0">
        <dgm:presLayoutVars/>
      </dgm:prSet>
      <dgm:spPr/>
    </dgm:pt>
    <dgm:pt modelId="{E6FEF162-FB0B-604D-910C-A70B54510317}" type="pres">
      <dgm:prSet presAssocID="{FD7D4C24-E453-4AE9-AEA7-E9E4C1B98B73}" presName="FiveNodes_1" presStyleLbl="node1" presStyleIdx="0" presStyleCnt="5">
        <dgm:presLayoutVars>
          <dgm:bulletEnabled val="1"/>
        </dgm:presLayoutVars>
      </dgm:prSet>
      <dgm:spPr/>
    </dgm:pt>
    <dgm:pt modelId="{269CA03D-CAE7-AE4C-8506-CF72D1A09C14}" type="pres">
      <dgm:prSet presAssocID="{FD7D4C24-E453-4AE9-AEA7-E9E4C1B98B73}" presName="FiveNodes_2" presStyleLbl="node1" presStyleIdx="1" presStyleCnt="5">
        <dgm:presLayoutVars>
          <dgm:bulletEnabled val="1"/>
        </dgm:presLayoutVars>
      </dgm:prSet>
      <dgm:spPr/>
    </dgm:pt>
    <dgm:pt modelId="{D4C442B2-53EB-1B4E-836C-83EB41FEFF21}" type="pres">
      <dgm:prSet presAssocID="{FD7D4C24-E453-4AE9-AEA7-E9E4C1B98B73}" presName="FiveNodes_3" presStyleLbl="node1" presStyleIdx="2" presStyleCnt="5">
        <dgm:presLayoutVars>
          <dgm:bulletEnabled val="1"/>
        </dgm:presLayoutVars>
      </dgm:prSet>
      <dgm:spPr/>
    </dgm:pt>
    <dgm:pt modelId="{B0C64824-42D6-084B-8A0C-3C8FD980AD3C}" type="pres">
      <dgm:prSet presAssocID="{FD7D4C24-E453-4AE9-AEA7-E9E4C1B98B73}" presName="FiveNodes_4" presStyleLbl="node1" presStyleIdx="3" presStyleCnt="5">
        <dgm:presLayoutVars>
          <dgm:bulletEnabled val="1"/>
        </dgm:presLayoutVars>
      </dgm:prSet>
      <dgm:spPr/>
    </dgm:pt>
    <dgm:pt modelId="{CF3932CD-2847-5F47-AC3C-82416C44EA66}" type="pres">
      <dgm:prSet presAssocID="{FD7D4C24-E453-4AE9-AEA7-E9E4C1B98B73}" presName="FiveNodes_5" presStyleLbl="node1" presStyleIdx="4" presStyleCnt="5">
        <dgm:presLayoutVars>
          <dgm:bulletEnabled val="1"/>
        </dgm:presLayoutVars>
      </dgm:prSet>
      <dgm:spPr/>
    </dgm:pt>
    <dgm:pt modelId="{C6C886FC-1B66-6541-B280-3F6EFD568878}" type="pres">
      <dgm:prSet presAssocID="{FD7D4C24-E453-4AE9-AEA7-E9E4C1B98B73}" presName="FiveConn_1-2" presStyleLbl="fgAccFollowNode1" presStyleIdx="0" presStyleCnt="4">
        <dgm:presLayoutVars>
          <dgm:bulletEnabled val="1"/>
        </dgm:presLayoutVars>
      </dgm:prSet>
      <dgm:spPr/>
    </dgm:pt>
    <dgm:pt modelId="{59984AFA-305F-2F4D-8A3E-F2681FF04297}" type="pres">
      <dgm:prSet presAssocID="{FD7D4C24-E453-4AE9-AEA7-E9E4C1B98B73}" presName="FiveConn_2-3" presStyleLbl="fgAccFollowNode1" presStyleIdx="1" presStyleCnt="4">
        <dgm:presLayoutVars>
          <dgm:bulletEnabled val="1"/>
        </dgm:presLayoutVars>
      </dgm:prSet>
      <dgm:spPr/>
    </dgm:pt>
    <dgm:pt modelId="{C51D9753-1697-9644-BF89-264A15B6C721}" type="pres">
      <dgm:prSet presAssocID="{FD7D4C24-E453-4AE9-AEA7-E9E4C1B98B73}" presName="FiveConn_3-4" presStyleLbl="fgAccFollowNode1" presStyleIdx="2" presStyleCnt="4">
        <dgm:presLayoutVars>
          <dgm:bulletEnabled val="1"/>
        </dgm:presLayoutVars>
      </dgm:prSet>
      <dgm:spPr/>
    </dgm:pt>
    <dgm:pt modelId="{315D3B7D-14BA-FF43-8C88-8D815C9CB005}" type="pres">
      <dgm:prSet presAssocID="{FD7D4C24-E453-4AE9-AEA7-E9E4C1B98B73}" presName="FiveConn_4-5" presStyleLbl="fgAccFollowNode1" presStyleIdx="3" presStyleCnt="4">
        <dgm:presLayoutVars>
          <dgm:bulletEnabled val="1"/>
        </dgm:presLayoutVars>
      </dgm:prSet>
      <dgm:spPr/>
    </dgm:pt>
    <dgm:pt modelId="{4C9B264C-7296-8D4E-98B8-F6FB5328FF38}" type="pres">
      <dgm:prSet presAssocID="{FD7D4C24-E453-4AE9-AEA7-E9E4C1B98B73}" presName="FiveNodes_1_text" presStyleLbl="node1" presStyleIdx="4" presStyleCnt="5">
        <dgm:presLayoutVars>
          <dgm:bulletEnabled val="1"/>
        </dgm:presLayoutVars>
      </dgm:prSet>
      <dgm:spPr/>
    </dgm:pt>
    <dgm:pt modelId="{F0F804C0-7129-364E-BDAF-13C1CAAFD35F}" type="pres">
      <dgm:prSet presAssocID="{FD7D4C24-E453-4AE9-AEA7-E9E4C1B98B73}" presName="FiveNodes_2_text" presStyleLbl="node1" presStyleIdx="4" presStyleCnt="5">
        <dgm:presLayoutVars>
          <dgm:bulletEnabled val="1"/>
        </dgm:presLayoutVars>
      </dgm:prSet>
      <dgm:spPr/>
    </dgm:pt>
    <dgm:pt modelId="{71F20DF8-61A6-C84E-94F9-69E749C344B3}" type="pres">
      <dgm:prSet presAssocID="{FD7D4C24-E453-4AE9-AEA7-E9E4C1B98B73}" presName="FiveNodes_3_text" presStyleLbl="node1" presStyleIdx="4" presStyleCnt="5">
        <dgm:presLayoutVars>
          <dgm:bulletEnabled val="1"/>
        </dgm:presLayoutVars>
      </dgm:prSet>
      <dgm:spPr/>
    </dgm:pt>
    <dgm:pt modelId="{260C7D80-9128-B24B-ABF9-75E3754FFD20}" type="pres">
      <dgm:prSet presAssocID="{FD7D4C24-E453-4AE9-AEA7-E9E4C1B98B73}" presName="FiveNodes_4_text" presStyleLbl="node1" presStyleIdx="4" presStyleCnt="5">
        <dgm:presLayoutVars>
          <dgm:bulletEnabled val="1"/>
        </dgm:presLayoutVars>
      </dgm:prSet>
      <dgm:spPr/>
    </dgm:pt>
    <dgm:pt modelId="{94FF763F-F1D0-5D45-A804-D28922B7E64A}" type="pres">
      <dgm:prSet presAssocID="{FD7D4C24-E453-4AE9-AEA7-E9E4C1B98B73}" presName="FiveNodes_5_text" presStyleLbl="node1" presStyleIdx="4" presStyleCnt="5">
        <dgm:presLayoutVars>
          <dgm:bulletEnabled val="1"/>
        </dgm:presLayoutVars>
      </dgm:prSet>
      <dgm:spPr/>
    </dgm:pt>
  </dgm:ptLst>
  <dgm:cxnLst>
    <dgm:cxn modelId="{B54C8F08-57CB-3C49-B10D-03AB06F79D07}" type="presOf" srcId="{70EC3877-ACC0-4C4F-B382-BEFC41235B07}" destId="{D4C442B2-53EB-1B4E-836C-83EB41FEFF21}" srcOrd="0" destOrd="0" presId="urn:microsoft.com/office/officeart/2005/8/layout/vProcess5"/>
    <dgm:cxn modelId="{C2C48823-9548-4FD9-B73F-88CD02AADB0E}" srcId="{FD7D4C24-E453-4AE9-AEA7-E9E4C1B98B73}" destId="{B39DBE67-E4C2-4512-AD2C-08020A224D9B}" srcOrd="3" destOrd="0" parTransId="{010A1295-56EB-400F-B032-8564FA5964CB}" sibTransId="{FBF38F46-277F-4345-9704-EADC1B160257}"/>
    <dgm:cxn modelId="{DF5FAE25-B71D-1D48-8782-F2ED65BEE81E}" type="presOf" srcId="{9142CF0A-BA98-4D80-8A69-74304E2813FF}" destId="{269CA03D-CAE7-AE4C-8506-CF72D1A09C14}" srcOrd="0" destOrd="0" presId="urn:microsoft.com/office/officeart/2005/8/layout/vProcess5"/>
    <dgm:cxn modelId="{0CF6DD29-2F5F-BE49-BF28-D8DAC8CC027D}" type="presOf" srcId="{B39DBE67-E4C2-4512-AD2C-08020A224D9B}" destId="{B0C64824-42D6-084B-8A0C-3C8FD980AD3C}" srcOrd="0" destOrd="0" presId="urn:microsoft.com/office/officeart/2005/8/layout/vProcess5"/>
    <dgm:cxn modelId="{D43F7E33-3608-6144-8EDF-5A8E699A6109}" type="presOf" srcId="{ECB87191-2BBB-4858-A8D1-A0F98D4D6524}" destId="{C51D9753-1697-9644-BF89-264A15B6C721}" srcOrd="0" destOrd="0" presId="urn:microsoft.com/office/officeart/2005/8/layout/vProcess5"/>
    <dgm:cxn modelId="{1EADFD35-A482-472F-882A-4A9BAE3EC117}" srcId="{FD7D4C24-E453-4AE9-AEA7-E9E4C1B98B73}" destId="{70EC3877-ACC0-4C4F-B382-BEFC41235B07}" srcOrd="2" destOrd="0" parTransId="{2A0F73FC-F46D-4D87-9C92-CF105E4BD376}" sibTransId="{ECB87191-2BBB-4858-A8D1-A0F98D4D6524}"/>
    <dgm:cxn modelId="{EF76FD60-D2E8-4FFA-BEDD-C478B846612B}" srcId="{FD7D4C24-E453-4AE9-AEA7-E9E4C1B98B73}" destId="{D12EDBCB-6A6D-48BA-AE87-0A22F6D2E940}" srcOrd="4" destOrd="0" parTransId="{AFC75E45-E7D5-468E-B25E-61131F468FEA}" sibTransId="{99ACC790-8678-42CF-A2B0-A8245E2AB4B1}"/>
    <dgm:cxn modelId="{4FDD5268-1C4C-0447-B606-AC51EBA26065}" type="presOf" srcId="{FBF38F46-277F-4345-9704-EADC1B160257}" destId="{315D3B7D-14BA-FF43-8C88-8D815C9CB005}" srcOrd="0" destOrd="0" presId="urn:microsoft.com/office/officeart/2005/8/layout/vProcess5"/>
    <dgm:cxn modelId="{C7FF7D6A-A28E-8041-92D8-F5BAF875DBC7}" type="presOf" srcId="{E68224DC-F718-41E7-9E4E-1D9BF974BF7B}" destId="{C6C886FC-1B66-6541-B280-3F6EFD568878}" srcOrd="0" destOrd="0" presId="urn:microsoft.com/office/officeart/2005/8/layout/vProcess5"/>
    <dgm:cxn modelId="{A329ED6C-DF09-45CB-A572-C4B9987C02D3}" srcId="{FD7D4C24-E453-4AE9-AEA7-E9E4C1B98B73}" destId="{9142CF0A-BA98-4D80-8A69-74304E2813FF}" srcOrd="1" destOrd="0" parTransId="{DB296622-C44B-468F-A48B-A2D1CCE18877}" sibTransId="{8B396F3B-8F4F-45C3-8A10-172DC1C8A6D2}"/>
    <dgm:cxn modelId="{1F95A177-9B10-4247-9107-D062A84CA39B}" type="presOf" srcId="{B39DBE67-E4C2-4512-AD2C-08020A224D9B}" destId="{260C7D80-9128-B24B-ABF9-75E3754FFD20}" srcOrd="1" destOrd="0" presId="urn:microsoft.com/office/officeart/2005/8/layout/vProcess5"/>
    <dgm:cxn modelId="{86BA798B-BD15-C14E-B39D-2DAFCD499939}" type="presOf" srcId="{9142CF0A-BA98-4D80-8A69-74304E2813FF}" destId="{F0F804C0-7129-364E-BDAF-13C1CAAFD35F}" srcOrd="1" destOrd="0" presId="urn:microsoft.com/office/officeart/2005/8/layout/vProcess5"/>
    <dgm:cxn modelId="{09960598-1F92-B446-B78A-A791FA7A0876}" type="presOf" srcId="{8B396F3B-8F4F-45C3-8A10-172DC1C8A6D2}" destId="{59984AFA-305F-2F4D-8A3E-F2681FF04297}" srcOrd="0" destOrd="0" presId="urn:microsoft.com/office/officeart/2005/8/layout/vProcess5"/>
    <dgm:cxn modelId="{0D526C98-A58A-1641-9708-C092F976618D}" type="presOf" srcId="{D12EDBCB-6A6D-48BA-AE87-0A22F6D2E940}" destId="{94FF763F-F1D0-5D45-A804-D28922B7E64A}" srcOrd="1" destOrd="0" presId="urn:microsoft.com/office/officeart/2005/8/layout/vProcess5"/>
    <dgm:cxn modelId="{56972AD8-A549-6B4D-9674-7FF144BD78CA}" type="presOf" srcId="{22D9FFA0-58A1-4B18-8E87-F0D98D3AC177}" destId="{E6FEF162-FB0B-604D-910C-A70B54510317}" srcOrd="0" destOrd="0" presId="urn:microsoft.com/office/officeart/2005/8/layout/vProcess5"/>
    <dgm:cxn modelId="{E5F256E1-41C5-A749-9065-65E0195EADE2}" type="presOf" srcId="{D12EDBCB-6A6D-48BA-AE87-0A22F6D2E940}" destId="{CF3932CD-2847-5F47-AC3C-82416C44EA66}" srcOrd="0" destOrd="0" presId="urn:microsoft.com/office/officeart/2005/8/layout/vProcess5"/>
    <dgm:cxn modelId="{E557AFE5-725B-4436-AF98-CBFEDFF66225}" srcId="{FD7D4C24-E453-4AE9-AEA7-E9E4C1B98B73}" destId="{22D9FFA0-58A1-4B18-8E87-F0D98D3AC177}" srcOrd="0" destOrd="0" parTransId="{5516B817-98C7-43DB-8B77-53CF479845F7}" sibTransId="{E68224DC-F718-41E7-9E4E-1D9BF974BF7B}"/>
    <dgm:cxn modelId="{EC7FB0E7-AC6C-9442-9BC0-80D9284B413C}" type="presOf" srcId="{70EC3877-ACC0-4C4F-B382-BEFC41235B07}" destId="{71F20DF8-61A6-C84E-94F9-69E749C344B3}" srcOrd="1" destOrd="0" presId="urn:microsoft.com/office/officeart/2005/8/layout/vProcess5"/>
    <dgm:cxn modelId="{F45CDEF7-7CA7-2041-A6F5-86FD33CF611B}" type="presOf" srcId="{FD7D4C24-E453-4AE9-AEA7-E9E4C1B98B73}" destId="{0FCC35FD-3BBF-1444-8E8F-76F5A683E9D7}" srcOrd="0" destOrd="0" presId="urn:microsoft.com/office/officeart/2005/8/layout/vProcess5"/>
    <dgm:cxn modelId="{022477FF-4660-144A-92BF-DC266BFA5489}" type="presOf" srcId="{22D9FFA0-58A1-4B18-8E87-F0D98D3AC177}" destId="{4C9B264C-7296-8D4E-98B8-F6FB5328FF38}" srcOrd="1" destOrd="0" presId="urn:microsoft.com/office/officeart/2005/8/layout/vProcess5"/>
    <dgm:cxn modelId="{0EA1A019-8772-714B-B62C-2027569AAFED}" type="presParOf" srcId="{0FCC35FD-3BBF-1444-8E8F-76F5A683E9D7}" destId="{C350349B-D5EC-8C40-9791-721D010E341C}" srcOrd="0" destOrd="0" presId="urn:microsoft.com/office/officeart/2005/8/layout/vProcess5"/>
    <dgm:cxn modelId="{6AB6645A-6975-234F-9566-9A9AD54C8002}" type="presParOf" srcId="{0FCC35FD-3BBF-1444-8E8F-76F5A683E9D7}" destId="{E6FEF162-FB0B-604D-910C-A70B54510317}" srcOrd="1" destOrd="0" presId="urn:microsoft.com/office/officeart/2005/8/layout/vProcess5"/>
    <dgm:cxn modelId="{42BDA6D0-FCDA-EE46-BB73-FAA9EAC21998}" type="presParOf" srcId="{0FCC35FD-3BBF-1444-8E8F-76F5A683E9D7}" destId="{269CA03D-CAE7-AE4C-8506-CF72D1A09C14}" srcOrd="2" destOrd="0" presId="urn:microsoft.com/office/officeart/2005/8/layout/vProcess5"/>
    <dgm:cxn modelId="{6F617A69-3B07-3841-98C1-3BD8EC57CB61}" type="presParOf" srcId="{0FCC35FD-3BBF-1444-8E8F-76F5A683E9D7}" destId="{D4C442B2-53EB-1B4E-836C-83EB41FEFF21}" srcOrd="3" destOrd="0" presId="urn:microsoft.com/office/officeart/2005/8/layout/vProcess5"/>
    <dgm:cxn modelId="{389E7FAD-3EF6-0742-B8A4-A413C2E3508F}" type="presParOf" srcId="{0FCC35FD-3BBF-1444-8E8F-76F5A683E9D7}" destId="{B0C64824-42D6-084B-8A0C-3C8FD980AD3C}" srcOrd="4" destOrd="0" presId="urn:microsoft.com/office/officeart/2005/8/layout/vProcess5"/>
    <dgm:cxn modelId="{B8FA2EF4-D779-F146-AACB-E2C758104DE1}" type="presParOf" srcId="{0FCC35FD-3BBF-1444-8E8F-76F5A683E9D7}" destId="{CF3932CD-2847-5F47-AC3C-82416C44EA66}" srcOrd="5" destOrd="0" presId="urn:microsoft.com/office/officeart/2005/8/layout/vProcess5"/>
    <dgm:cxn modelId="{151DC808-BBE3-0644-870B-9F3404F6B25B}" type="presParOf" srcId="{0FCC35FD-3BBF-1444-8E8F-76F5A683E9D7}" destId="{C6C886FC-1B66-6541-B280-3F6EFD568878}" srcOrd="6" destOrd="0" presId="urn:microsoft.com/office/officeart/2005/8/layout/vProcess5"/>
    <dgm:cxn modelId="{093A1ABD-EEFB-3340-BC13-D74F6EC1323A}" type="presParOf" srcId="{0FCC35FD-3BBF-1444-8E8F-76F5A683E9D7}" destId="{59984AFA-305F-2F4D-8A3E-F2681FF04297}" srcOrd="7" destOrd="0" presId="urn:microsoft.com/office/officeart/2005/8/layout/vProcess5"/>
    <dgm:cxn modelId="{EF72407A-929B-F546-A80E-4668DBE29DC9}" type="presParOf" srcId="{0FCC35FD-3BBF-1444-8E8F-76F5A683E9D7}" destId="{C51D9753-1697-9644-BF89-264A15B6C721}" srcOrd="8" destOrd="0" presId="urn:microsoft.com/office/officeart/2005/8/layout/vProcess5"/>
    <dgm:cxn modelId="{FD25A86F-9EEF-714A-8124-C5AFA260442C}" type="presParOf" srcId="{0FCC35FD-3BBF-1444-8E8F-76F5A683E9D7}" destId="{315D3B7D-14BA-FF43-8C88-8D815C9CB005}" srcOrd="9" destOrd="0" presId="urn:microsoft.com/office/officeart/2005/8/layout/vProcess5"/>
    <dgm:cxn modelId="{79702FCE-F024-0A47-8529-E62C11A9458B}" type="presParOf" srcId="{0FCC35FD-3BBF-1444-8E8F-76F5A683E9D7}" destId="{4C9B264C-7296-8D4E-98B8-F6FB5328FF38}" srcOrd="10" destOrd="0" presId="urn:microsoft.com/office/officeart/2005/8/layout/vProcess5"/>
    <dgm:cxn modelId="{E72FDDC9-6DAF-F34F-98F9-06C537948613}" type="presParOf" srcId="{0FCC35FD-3BBF-1444-8E8F-76F5A683E9D7}" destId="{F0F804C0-7129-364E-BDAF-13C1CAAFD35F}" srcOrd="11" destOrd="0" presId="urn:microsoft.com/office/officeart/2005/8/layout/vProcess5"/>
    <dgm:cxn modelId="{17908F8A-6F5A-754E-B671-8913AFE3BC0A}" type="presParOf" srcId="{0FCC35FD-3BBF-1444-8E8F-76F5A683E9D7}" destId="{71F20DF8-61A6-C84E-94F9-69E749C344B3}" srcOrd="12" destOrd="0" presId="urn:microsoft.com/office/officeart/2005/8/layout/vProcess5"/>
    <dgm:cxn modelId="{038A1B13-19EC-1C4E-B4D9-0210DAE81C15}" type="presParOf" srcId="{0FCC35FD-3BBF-1444-8E8F-76F5A683E9D7}" destId="{260C7D80-9128-B24B-ABF9-75E3754FFD20}" srcOrd="13" destOrd="0" presId="urn:microsoft.com/office/officeart/2005/8/layout/vProcess5"/>
    <dgm:cxn modelId="{0B8B9F36-FFA6-1644-8005-C39390484CD9}" type="presParOf" srcId="{0FCC35FD-3BBF-1444-8E8F-76F5A683E9D7}" destId="{94FF763F-F1D0-5D45-A804-D28922B7E64A}" srcOrd="14"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37F18B6-A574-416C-B946-0C254DF2D1C6}" type="doc">
      <dgm:prSet loTypeId="urn:microsoft.com/office/officeart/2005/8/layout/hierarchy1" loCatId="hierarchy" qsTypeId="urn:microsoft.com/office/officeart/2005/8/quickstyle/simple1" qsCatId="simple" csTypeId="urn:microsoft.com/office/officeart/2005/8/colors/colorful5" csCatId="colorful"/>
      <dgm:spPr/>
      <dgm:t>
        <a:bodyPr/>
        <a:lstStyle/>
        <a:p>
          <a:endParaRPr lang="en-US"/>
        </a:p>
      </dgm:t>
    </dgm:pt>
    <dgm:pt modelId="{4B09E1A8-685F-410D-9D46-4E03844286FE}">
      <dgm:prSet/>
      <dgm:spPr/>
      <dgm:t>
        <a:bodyPr/>
        <a:lstStyle/>
        <a:p>
          <a:pPr algn="justLow"/>
          <a:r>
            <a:rPr lang="ru-RU" b="1"/>
            <a:t>Жалпы міндетті білім берудің мемлекеттік стандартында көрсеткендей «Физика» пәнін оқытудың басты мақсаттары:</a:t>
          </a:r>
          <a:endParaRPr lang="en-US" b="1"/>
        </a:p>
      </dgm:t>
    </dgm:pt>
    <dgm:pt modelId="{68EBFC1E-AEC0-418B-8570-957A91E4B689}" type="parTrans" cxnId="{45C0CB69-5C5F-4AD2-A1EF-345617046EAD}">
      <dgm:prSet/>
      <dgm:spPr/>
      <dgm:t>
        <a:bodyPr/>
        <a:lstStyle/>
        <a:p>
          <a:pPr algn="justLow"/>
          <a:endParaRPr lang="en-US"/>
        </a:p>
      </dgm:t>
    </dgm:pt>
    <dgm:pt modelId="{A8E4626B-7042-484F-B97E-6DC7934F1BDD}" type="sibTrans" cxnId="{45C0CB69-5C5F-4AD2-A1EF-345617046EAD}">
      <dgm:prSet/>
      <dgm:spPr/>
      <dgm:t>
        <a:bodyPr/>
        <a:lstStyle/>
        <a:p>
          <a:pPr algn="justLow"/>
          <a:endParaRPr lang="en-US"/>
        </a:p>
      </dgm:t>
    </dgm:pt>
    <dgm:pt modelId="{ABC1F6C3-74FE-4864-9099-9351CC024947}">
      <dgm:prSet/>
      <dgm:spPr/>
      <dgm:t>
        <a:bodyPr/>
        <a:lstStyle/>
        <a:p>
          <a:pPr algn="justLow"/>
          <a:r>
            <a:rPr lang="ru-RU"/>
            <a:t>1)   даму үстіндегі іргелі физикалық теориялардың біртұтас жүйесі түрінде көрініс беретін әлемнің шынайы физикалық бейнесі арқылы оқушының ғылыми дүние танымын қалыптастыру;</a:t>
          </a:r>
          <a:endParaRPr lang="en-US"/>
        </a:p>
      </dgm:t>
    </dgm:pt>
    <dgm:pt modelId="{D0460C45-37C9-4CFD-AA1E-CFE689B1849B}" type="parTrans" cxnId="{95A014F2-F703-42CB-9A46-6423F8D9866B}">
      <dgm:prSet/>
      <dgm:spPr/>
      <dgm:t>
        <a:bodyPr/>
        <a:lstStyle/>
        <a:p>
          <a:pPr algn="justLow"/>
          <a:endParaRPr lang="en-US"/>
        </a:p>
      </dgm:t>
    </dgm:pt>
    <dgm:pt modelId="{ECA9F814-D4C6-44A7-B534-81DD908960E5}" type="sibTrans" cxnId="{95A014F2-F703-42CB-9A46-6423F8D9866B}">
      <dgm:prSet/>
      <dgm:spPr/>
      <dgm:t>
        <a:bodyPr/>
        <a:lstStyle/>
        <a:p>
          <a:pPr algn="justLow"/>
          <a:endParaRPr lang="en-US"/>
        </a:p>
      </dgm:t>
    </dgm:pt>
    <dgm:pt modelId="{2A8CE313-CB7F-45E9-90F3-86AD6D7FC790}">
      <dgm:prSet/>
      <dgm:spPr/>
      <dgm:t>
        <a:bodyPr/>
        <a:lstStyle/>
        <a:p>
          <a:pPr algn="justLow"/>
          <a:r>
            <a:rPr lang="ru-RU"/>
            <a:t>2)   оқушыларға жеке және әлеуметтік проблемаларды шешуге мүмкіндік беретін физика бойынша базалық білім жүйесін шығармашылықпен қабылдау тәсілдерін үйретудің, сондай-ақ іс- әрекет объектісіне айналып отырған болмысқа эмоционалды құндылық қатынастың әлеуметтуік тәжірибесін меңгерту негізінде олардың өмірлік дағдыларын дамыту.</a:t>
          </a:r>
          <a:endParaRPr lang="en-US"/>
        </a:p>
      </dgm:t>
    </dgm:pt>
    <dgm:pt modelId="{4F7B4884-5A73-483E-BABF-6D50C4421FB5}" type="parTrans" cxnId="{D8BA00D9-4495-4BD5-B723-16B148771791}">
      <dgm:prSet/>
      <dgm:spPr/>
      <dgm:t>
        <a:bodyPr/>
        <a:lstStyle/>
        <a:p>
          <a:pPr algn="justLow"/>
          <a:endParaRPr lang="en-US"/>
        </a:p>
      </dgm:t>
    </dgm:pt>
    <dgm:pt modelId="{48D8E446-4444-4773-B221-9171476366C5}" type="sibTrans" cxnId="{D8BA00D9-4495-4BD5-B723-16B148771791}">
      <dgm:prSet/>
      <dgm:spPr/>
      <dgm:t>
        <a:bodyPr/>
        <a:lstStyle/>
        <a:p>
          <a:pPr algn="justLow"/>
          <a:endParaRPr lang="en-US"/>
        </a:p>
      </dgm:t>
    </dgm:pt>
    <dgm:pt modelId="{13A3E3B6-44AD-884C-BD57-83D4F24762ED}" type="pres">
      <dgm:prSet presAssocID="{537F18B6-A574-416C-B946-0C254DF2D1C6}" presName="hierChild1" presStyleCnt="0">
        <dgm:presLayoutVars>
          <dgm:chPref val="1"/>
          <dgm:dir/>
          <dgm:animOne val="branch"/>
          <dgm:animLvl val="lvl"/>
          <dgm:resizeHandles/>
        </dgm:presLayoutVars>
      </dgm:prSet>
      <dgm:spPr/>
    </dgm:pt>
    <dgm:pt modelId="{16898462-D348-424A-BF93-63A7123A5BF4}" type="pres">
      <dgm:prSet presAssocID="{4B09E1A8-685F-410D-9D46-4E03844286FE}" presName="hierRoot1" presStyleCnt="0"/>
      <dgm:spPr/>
    </dgm:pt>
    <dgm:pt modelId="{011D696B-297D-3946-9AE2-149C29C2BD1E}" type="pres">
      <dgm:prSet presAssocID="{4B09E1A8-685F-410D-9D46-4E03844286FE}" presName="composite" presStyleCnt="0"/>
      <dgm:spPr/>
    </dgm:pt>
    <dgm:pt modelId="{CEFB77C8-6FF6-3548-9F18-70A1509FD1E6}" type="pres">
      <dgm:prSet presAssocID="{4B09E1A8-685F-410D-9D46-4E03844286FE}" presName="background" presStyleLbl="node0" presStyleIdx="0" presStyleCnt="3"/>
      <dgm:spPr/>
    </dgm:pt>
    <dgm:pt modelId="{4A2A5DC1-49DB-224E-96E8-39E28F242461}" type="pres">
      <dgm:prSet presAssocID="{4B09E1A8-685F-410D-9D46-4E03844286FE}" presName="text" presStyleLbl="fgAcc0" presStyleIdx="0" presStyleCnt="3">
        <dgm:presLayoutVars>
          <dgm:chPref val="3"/>
        </dgm:presLayoutVars>
      </dgm:prSet>
      <dgm:spPr/>
    </dgm:pt>
    <dgm:pt modelId="{9371EEF5-2A23-0548-8BD5-CD9A839C3AD1}" type="pres">
      <dgm:prSet presAssocID="{4B09E1A8-685F-410D-9D46-4E03844286FE}" presName="hierChild2" presStyleCnt="0"/>
      <dgm:spPr/>
    </dgm:pt>
    <dgm:pt modelId="{106C2C57-7F9E-0349-B4C2-75235D73E7CC}" type="pres">
      <dgm:prSet presAssocID="{ABC1F6C3-74FE-4864-9099-9351CC024947}" presName="hierRoot1" presStyleCnt="0"/>
      <dgm:spPr/>
    </dgm:pt>
    <dgm:pt modelId="{11710636-9BAF-4B4B-BB3C-00E2D12D8EA6}" type="pres">
      <dgm:prSet presAssocID="{ABC1F6C3-74FE-4864-9099-9351CC024947}" presName="composite" presStyleCnt="0"/>
      <dgm:spPr/>
    </dgm:pt>
    <dgm:pt modelId="{5877A1D9-0F67-2E47-A0B9-AD0E498532BB}" type="pres">
      <dgm:prSet presAssocID="{ABC1F6C3-74FE-4864-9099-9351CC024947}" presName="background" presStyleLbl="node0" presStyleIdx="1" presStyleCnt="3"/>
      <dgm:spPr/>
    </dgm:pt>
    <dgm:pt modelId="{68E4EEB4-8DCE-DD49-B98F-B9FA747B6FF4}" type="pres">
      <dgm:prSet presAssocID="{ABC1F6C3-74FE-4864-9099-9351CC024947}" presName="text" presStyleLbl="fgAcc0" presStyleIdx="1" presStyleCnt="3">
        <dgm:presLayoutVars>
          <dgm:chPref val="3"/>
        </dgm:presLayoutVars>
      </dgm:prSet>
      <dgm:spPr/>
    </dgm:pt>
    <dgm:pt modelId="{57F5394C-62E2-1145-9116-E053FF248288}" type="pres">
      <dgm:prSet presAssocID="{ABC1F6C3-74FE-4864-9099-9351CC024947}" presName="hierChild2" presStyleCnt="0"/>
      <dgm:spPr/>
    </dgm:pt>
    <dgm:pt modelId="{E295A5DD-EBED-F24B-97F7-645B7B41226C}" type="pres">
      <dgm:prSet presAssocID="{2A8CE313-CB7F-45E9-90F3-86AD6D7FC790}" presName="hierRoot1" presStyleCnt="0"/>
      <dgm:spPr/>
    </dgm:pt>
    <dgm:pt modelId="{D1A31113-8C3A-5542-93CD-51D25EDA490F}" type="pres">
      <dgm:prSet presAssocID="{2A8CE313-CB7F-45E9-90F3-86AD6D7FC790}" presName="composite" presStyleCnt="0"/>
      <dgm:spPr/>
    </dgm:pt>
    <dgm:pt modelId="{BCC0BDB7-EC94-984B-839F-997349036ADE}" type="pres">
      <dgm:prSet presAssocID="{2A8CE313-CB7F-45E9-90F3-86AD6D7FC790}" presName="background" presStyleLbl="node0" presStyleIdx="2" presStyleCnt="3"/>
      <dgm:spPr/>
    </dgm:pt>
    <dgm:pt modelId="{B76BFBA8-A896-7E41-8890-004965128485}" type="pres">
      <dgm:prSet presAssocID="{2A8CE313-CB7F-45E9-90F3-86AD6D7FC790}" presName="text" presStyleLbl="fgAcc0" presStyleIdx="2" presStyleCnt="3">
        <dgm:presLayoutVars>
          <dgm:chPref val="3"/>
        </dgm:presLayoutVars>
      </dgm:prSet>
      <dgm:spPr/>
    </dgm:pt>
    <dgm:pt modelId="{67FC37FB-9F8E-7440-8190-AA5EE31AA541}" type="pres">
      <dgm:prSet presAssocID="{2A8CE313-CB7F-45E9-90F3-86AD6D7FC790}" presName="hierChild2" presStyleCnt="0"/>
      <dgm:spPr/>
    </dgm:pt>
  </dgm:ptLst>
  <dgm:cxnLst>
    <dgm:cxn modelId="{45C0CB69-5C5F-4AD2-A1EF-345617046EAD}" srcId="{537F18B6-A574-416C-B946-0C254DF2D1C6}" destId="{4B09E1A8-685F-410D-9D46-4E03844286FE}" srcOrd="0" destOrd="0" parTransId="{68EBFC1E-AEC0-418B-8570-957A91E4B689}" sibTransId="{A8E4626B-7042-484F-B97E-6DC7934F1BDD}"/>
    <dgm:cxn modelId="{B8D2118D-8854-584F-903E-51AF82BE2AF3}" type="presOf" srcId="{4B09E1A8-685F-410D-9D46-4E03844286FE}" destId="{4A2A5DC1-49DB-224E-96E8-39E28F242461}" srcOrd="0" destOrd="0" presId="urn:microsoft.com/office/officeart/2005/8/layout/hierarchy1"/>
    <dgm:cxn modelId="{C2527A98-C090-6741-A029-DAC950DDA182}" type="presOf" srcId="{ABC1F6C3-74FE-4864-9099-9351CC024947}" destId="{68E4EEB4-8DCE-DD49-B98F-B9FA747B6FF4}" srcOrd="0" destOrd="0" presId="urn:microsoft.com/office/officeart/2005/8/layout/hierarchy1"/>
    <dgm:cxn modelId="{7260BBA2-174E-334E-9B36-869901211E1B}" type="presOf" srcId="{2A8CE313-CB7F-45E9-90F3-86AD6D7FC790}" destId="{B76BFBA8-A896-7E41-8890-004965128485}" srcOrd="0" destOrd="0" presId="urn:microsoft.com/office/officeart/2005/8/layout/hierarchy1"/>
    <dgm:cxn modelId="{D8BA00D9-4495-4BD5-B723-16B148771791}" srcId="{537F18B6-A574-416C-B946-0C254DF2D1C6}" destId="{2A8CE313-CB7F-45E9-90F3-86AD6D7FC790}" srcOrd="2" destOrd="0" parTransId="{4F7B4884-5A73-483E-BABF-6D50C4421FB5}" sibTransId="{48D8E446-4444-4773-B221-9171476366C5}"/>
    <dgm:cxn modelId="{FCDABFEA-42CD-5045-8790-50209E32F9E5}" type="presOf" srcId="{537F18B6-A574-416C-B946-0C254DF2D1C6}" destId="{13A3E3B6-44AD-884C-BD57-83D4F24762ED}" srcOrd="0" destOrd="0" presId="urn:microsoft.com/office/officeart/2005/8/layout/hierarchy1"/>
    <dgm:cxn modelId="{95A014F2-F703-42CB-9A46-6423F8D9866B}" srcId="{537F18B6-A574-416C-B946-0C254DF2D1C6}" destId="{ABC1F6C3-74FE-4864-9099-9351CC024947}" srcOrd="1" destOrd="0" parTransId="{D0460C45-37C9-4CFD-AA1E-CFE689B1849B}" sibTransId="{ECA9F814-D4C6-44A7-B534-81DD908960E5}"/>
    <dgm:cxn modelId="{CE155398-1108-1842-A5EE-D36900A949D8}" type="presParOf" srcId="{13A3E3B6-44AD-884C-BD57-83D4F24762ED}" destId="{16898462-D348-424A-BF93-63A7123A5BF4}" srcOrd="0" destOrd="0" presId="urn:microsoft.com/office/officeart/2005/8/layout/hierarchy1"/>
    <dgm:cxn modelId="{B37E0BD3-0AD8-1E46-8C9C-1911BA28B509}" type="presParOf" srcId="{16898462-D348-424A-BF93-63A7123A5BF4}" destId="{011D696B-297D-3946-9AE2-149C29C2BD1E}" srcOrd="0" destOrd="0" presId="urn:microsoft.com/office/officeart/2005/8/layout/hierarchy1"/>
    <dgm:cxn modelId="{1446F0F1-3D97-F648-BF0D-48790246D3EC}" type="presParOf" srcId="{011D696B-297D-3946-9AE2-149C29C2BD1E}" destId="{CEFB77C8-6FF6-3548-9F18-70A1509FD1E6}" srcOrd="0" destOrd="0" presId="urn:microsoft.com/office/officeart/2005/8/layout/hierarchy1"/>
    <dgm:cxn modelId="{8406AEC6-E553-F24D-93EA-9BBAE39812C5}" type="presParOf" srcId="{011D696B-297D-3946-9AE2-149C29C2BD1E}" destId="{4A2A5DC1-49DB-224E-96E8-39E28F242461}" srcOrd="1" destOrd="0" presId="urn:microsoft.com/office/officeart/2005/8/layout/hierarchy1"/>
    <dgm:cxn modelId="{C1992506-EF4D-6D40-960E-4C6475F58F7B}" type="presParOf" srcId="{16898462-D348-424A-BF93-63A7123A5BF4}" destId="{9371EEF5-2A23-0548-8BD5-CD9A839C3AD1}" srcOrd="1" destOrd="0" presId="urn:microsoft.com/office/officeart/2005/8/layout/hierarchy1"/>
    <dgm:cxn modelId="{811F0506-5C65-3044-892E-E1E36324570C}" type="presParOf" srcId="{13A3E3B6-44AD-884C-BD57-83D4F24762ED}" destId="{106C2C57-7F9E-0349-B4C2-75235D73E7CC}" srcOrd="1" destOrd="0" presId="urn:microsoft.com/office/officeart/2005/8/layout/hierarchy1"/>
    <dgm:cxn modelId="{A7FB361C-9422-D049-A507-A4E472C79B28}" type="presParOf" srcId="{106C2C57-7F9E-0349-B4C2-75235D73E7CC}" destId="{11710636-9BAF-4B4B-BB3C-00E2D12D8EA6}" srcOrd="0" destOrd="0" presId="urn:microsoft.com/office/officeart/2005/8/layout/hierarchy1"/>
    <dgm:cxn modelId="{1E2142C0-C9E6-7A46-98CC-E86DC8259EE2}" type="presParOf" srcId="{11710636-9BAF-4B4B-BB3C-00E2D12D8EA6}" destId="{5877A1D9-0F67-2E47-A0B9-AD0E498532BB}" srcOrd="0" destOrd="0" presId="urn:microsoft.com/office/officeart/2005/8/layout/hierarchy1"/>
    <dgm:cxn modelId="{762C7196-3275-7442-BF50-767AB05B3EF7}" type="presParOf" srcId="{11710636-9BAF-4B4B-BB3C-00E2D12D8EA6}" destId="{68E4EEB4-8DCE-DD49-B98F-B9FA747B6FF4}" srcOrd="1" destOrd="0" presId="urn:microsoft.com/office/officeart/2005/8/layout/hierarchy1"/>
    <dgm:cxn modelId="{4D94DDD5-20F3-2E4C-8D68-412935EFECF8}" type="presParOf" srcId="{106C2C57-7F9E-0349-B4C2-75235D73E7CC}" destId="{57F5394C-62E2-1145-9116-E053FF248288}" srcOrd="1" destOrd="0" presId="urn:microsoft.com/office/officeart/2005/8/layout/hierarchy1"/>
    <dgm:cxn modelId="{ABE1B015-BB36-5F4C-A9BC-6D58F05E74A7}" type="presParOf" srcId="{13A3E3B6-44AD-884C-BD57-83D4F24762ED}" destId="{E295A5DD-EBED-F24B-97F7-645B7B41226C}" srcOrd="2" destOrd="0" presId="urn:microsoft.com/office/officeart/2005/8/layout/hierarchy1"/>
    <dgm:cxn modelId="{07F4D09D-50A3-954B-BF21-8FF2691D5C9C}" type="presParOf" srcId="{E295A5DD-EBED-F24B-97F7-645B7B41226C}" destId="{D1A31113-8C3A-5542-93CD-51D25EDA490F}" srcOrd="0" destOrd="0" presId="urn:microsoft.com/office/officeart/2005/8/layout/hierarchy1"/>
    <dgm:cxn modelId="{319161A2-EE0B-264D-B854-FE6BEA466A41}" type="presParOf" srcId="{D1A31113-8C3A-5542-93CD-51D25EDA490F}" destId="{BCC0BDB7-EC94-984B-839F-997349036ADE}" srcOrd="0" destOrd="0" presId="urn:microsoft.com/office/officeart/2005/8/layout/hierarchy1"/>
    <dgm:cxn modelId="{D56A5780-3F9C-674B-8AB6-C068287F3AC8}" type="presParOf" srcId="{D1A31113-8C3A-5542-93CD-51D25EDA490F}" destId="{B76BFBA8-A896-7E41-8890-004965128485}" srcOrd="1" destOrd="0" presId="urn:microsoft.com/office/officeart/2005/8/layout/hierarchy1"/>
    <dgm:cxn modelId="{52F1B75B-9CF4-544D-82A3-DD4190BEDACC}" type="presParOf" srcId="{E295A5DD-EBED-F24B-97F7-645B7B41226C}" destId="{67FC37FB-9F8E-7440-8190-AA5EE31AA541}"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1C248C6-CEC1-48D2-944B-2B42E5636B90}" type="doc">
      <dgm:prSet loTypeId="urn:microsoft.com/office/officeart/2016/7/layout/RepeatingBendingProcessNew" loCatId="process" qsTypeId="urn:microsoft.com/office/officeart/2005/8/quickstyle/simple1" qsCatId="simple" csTypeId="urn:microsoft.com/office/officeart/2005/8/colors/colorful5" csCatId="colorful"/>
      <dgm:spPr/>
      <dgm:t>
        <a:bodyPr/>
        <a:lstStyle/>
        <a:p>
          <a:endParaRPr lang="en-US"/>
        </a:p>
      </dgm:t>
    </dgm:pt>
    <dgm:pt modelId="{638DD6D0-B93E-4B7B-84C3-93C00944F89C}">
      <dgm:prSet custT="1"/>
      <dgm:spPr/>
      <dgm:t>
        <a:bodyPr/>
        <a:lstStyle/>
        <a:p>
          <a:r>
            <a:rPr lang="ru-RU" sz="1400"/>
            <a:t>1.  Физиканы мектепте оқыту әдістемесі дегеніміз не?</a:t>
          </a:r>
          <a:endParaRPr lang="en-US" sz="1400"/>
        </a:p>
      </dgm:t>
    </dgm:pt>
    <dgm:pt modelId="{B14C13CE-0A99-4F27-89A5-B9BCE5FAEB68}" type="parTrans" cxnId="{790632D5-0D95-4A53-9A48-FD33A54DF89C}">
      <dgm:prSet/>
      <dgm:spPr/>
      <dgm:t>
        <a:bodyPr/>
        <a:lstStyle/>
        <a:p>
          <a:endParaRPr lang="en-US" sz="1400"/>
        </a:p>
      </dgm:t>
    </dgm:pt>
    <dgm:pt modelId="{86D22D28-C6A4-40BD-996A-ED40C89BA28A}" type="sibTrans" cxnId="{790632D5-0D95-4A53-9A48-FD33A54DF89C}">
      <dgm:prSet custT="1"/>
      <dgm:spPr/>
      <dgm:t>
        <a:bodyPr/>
        <a:lstStyle/>
        <a:p>
          <a:endParaRPr lang="en-US" sz="1400"/>
        </a:p>
      </dgm:t>
    </dgm:pt>
    <dgm:pt modelId="{1A79AA8D-A389-441A-8A1D-02DADE7AD6CF}">
      <dgm:prSet custT="1"/>
      <dgm:spPr/>
      <dgm:t>
        <a:bodyPr/>
        <a:lstStyle/>
        <a:p>
          <a:r>
            <a:rPr lang="ru-RU" sz="1400"/>
            <a:t>2.  Физиканы оқыту әдістемесі қандай нақты мәселелерді шешеді?</a:t>
          </a:r>
          <a:endParaRPr lang="en-US" sz="1400"/>
        </a:p>
      </dgm:t>
    </dgm:pt>
    <dgm:pt modelId="{469184DD-3C51-4EFE-B954-B6D3E568DA15}" type="parTrans" cxnId="{0F3FD32B-9323-48AF-B469-86EA7A837B0B}">
      <dgm:prSet/>
      <dgm:spPr/>
      <dgm:t>
        <a:bodyPr/>
        <a:lstStyle/>
        <a:p>
          <a:endParaRPr lang="en-US" sz="1400"/>
        </a:p>
      </dgm:t>
    </dgm:pt>
    <dgm:pt modelId="{15CDDA35-A61C-4C4B-A210-E66D4C6E70D1}" type="sibTrans" cxnId="{0F3FD32B-9323-48AF-B469-86EA7A837B0B}">
      <dgm:prSet custT="1"/>
      <dgm:spPr/>
      <dgm:t>
        <a:bodyPr/>
        <a:lstStyle/>
        <a:p>
          <a:endParaRPr lang="en-US" sz="1400"/>
        </a:p>
      </dgm:t>
    </dgm:pt>
    <dgm:pt modelId="{17F61D73-D9E3-4093-A8FA-CED8B0C8A935}">
      <dgm:prSet custT="1"/>
      <dgm:spPr/>
      <dgm:t>
        <a:bodyPr/>
        <a:lstStyle/>
        <a:p>
          <a:r>
            <a:rPr lang="ru-RU" sz="1400"/>
            <a:t>3.  Жалпы міндетті білім берудің мемлекеттік стандартында көрсеткендей «Физика» пәнін оқытудың басты мақсаттары қандай?</a:t>
          </a:r>
          <a:endParaRPr lang="en-US" sz="1400"/>
        </a:p>
      </dgm:t>
    </dgm:pt>
    <dgm:pt modelId="{15862CE4-0D67-4974-BF43-15876234459C}" type="parTrans" cxnId="{75AAA185-5F12-4009-A9C0-297E31433859}">
      <dgm:prSet/>
      <dgm:spPr/>
      <dgm:t>
        <a:bodyPr/>
        <a:lstStyle/>
        <a:p>
          <a:endParaRPr lang="en-US" sz="1400"/>
        </a:p>
      </dgm:t>
    </dgm:pt>
    <dgm:pt modelId="{AF802EBF-0E16-4A6C-A68A-E482B0DFE5D3}" type="sibTrans" cxnId="{75AAA185-5F12-4009-A9C0-297E31433859}">
      <dgm:prSet custT="1"/>
      <dgm:spPr/>
      <dgm:t>
        <a:bodyPr/>
        <a:lstStyle/>
        <a:p>
          <a:endParaRPr lang="en-US" sz="1400"/>
        </a:p>
      </dgm:t>
    </dgm:pt>
    <dgm:pt modelId="{CC4AAF60-B19B-4DD1-B8F1-8D52F6B6FC8B}">
      <dgm:prSet custT="1"/>
      <dgm:spPr/>
      <dgm:t>
        <a:bodyPr/>
        <a:lstStyle/>
        <a:p>
          <a:r>
            <a:rPr lang="ru-RU" sz="1400"/>
            <a:t>4.  Физиканы оқытудың білімділік мақсатын атаңыз.</a:t>
          </a:r>
          <a:endParaRPr lang="en-US" sz="1400"/>
        </a:p>
      </dgm:t>
    </dgm:pt>
    <dgm:pt modelId="{B8678AB6-718F-4A26-9AED-4844B37A7A4A}" type="parTrans" cxnId="{046FADE5-6588-4F4C-A8DF-936E1C3A1368}">
      <dgm:prSet/>
      <dgm:spPr/>
      <dgm:t>
        <a:bodyPr/>
        <a:lstStyle/>
        <a:p>
          <a:endParaRPr lang="en-US" sz="1400"/>
        </a:p>
      </dgm:t>
    </dgm:pt>
    <dgm:pt modelId="{D1B1ED8B-1BD9-4A78-B030-19866E5AA823}" type="sibTrans" cxnId="{046FADE5-6588-4F4C-A8DF-936E1C3A1368}">
      <dgm:prSet custT="1"/>
      <dgm:spPr/>
      <dgm:t>
        <a:bodyPr/>
        <a:lstStyle/>
        <a:p>
          <a:endParaRPr lang="en-US" sz="1400"/>
        </a:p>
      </dgm:t>
    </dgm:pt>
    <dgm:pt modelId="{57C3CBE6-36AE-4539-A39F-318AB75D432B}">
      <dgm:prSet custT="1"/>
      <dgm:spPr/>
      <dgm:t>
        <a:bodyPr/>
        <a:lstStyle/>
        <a:p>
          <a:r>
            <a:rPr lang="ru-RU" sz="1400"/>
            <a:t>5.  Физиканы оқытудың тәрбиелік мақсатын атаңыз.</a:t>
          </a:r>
          <a:endParaRPr lang="en-US" sz="1400"/>
        </a:p>
      </dgm:t>
    </dgm:pt>
    <dgm:pt modelId="{96509D9A-6275-4AC5-B9DE-1C5FD0541AE2}" type="parTrans" cxnId="{A28AF64B-E65A-4C3A-ADC1-A4E180DB94F7}">
      <dgm:prSet/>
      <dgm:spPr/>
      <dgm:t>
        <a:bodyPr/>
        <a:lstStyle/>
        <a:p>
          <a:endParaRPr lang="en-US" sz="1400"/>
        </a:p>
      </dgm:t>
    </dgm:pt>
    <dgm:pt modelId="{395536E0-14E6-4847-BEA4-34A0A587B8CB}" type="sibTrans" cxnId="{A28AF64B-E65A-4C3A-ADC1-A4E180DB94F7}">
      <dgm:prSet custT="1"/>
      <dgm:spPr/>
      <dgm:t>
        <a:bodyPr/>
        <a:lstStyle/>
        <a:p>
          <a:endParaRPr lang="en-US" sz="1400"/>
        </a:p>
      </dgm:t>
    </dgm:pt>
    <dgm:pt modelId="{B9E538EF-E139-40E9-902F-E1E70993D39C}">
      <dgm:prSet custT="1"/>
      <dgm:spPr/>
      <dgm:t>
        <a:bodyPr/>
        <a:lstStyle/>
        <a:p>
          <a:r>
            <a:rPr lang="ru-RU" sz="1400"/>
            <a:t>6.  Физиканы оқытудың дамытушылық мақсатын атаңыз.</a:t>
          </a:r>
          <a:endParaRPr lang="en-US" sz="1400"/>
        </a:p>
      </dgm:t>
    </dgm:pt>
    <dgm:pt modelId="{5D282C71-95F4-447C-85F2-096C0E6BCD8A}" type="parTrans" cxnId="{D0F84BAD-F872-4F57-9849-B63739AB669E}">
      <dgm:prSet/>
      <dgm:spPr/>
      <dgm:t>
        <a:bodyPr/>
        <a:lstStyle/>
        <a:p>
          <a:endParaRPr lang="en-US" sz="1400"/>
        </a:p>
      </dgm:t>
    </dgm:pt>
    <dgm:pt modelId="{75776228-0F9D-4816-B843-5F3FC28859B7}" type="sibTrans" cxnId="{D0F84BAD-F872-4F57-9849-B63739AB669E}">
      <dgm:prSet custT="1"/>
      <dgm:spPr/>
      <dgm:t>
        <a:bodyPr/>
        <a:lstStyle/>
        <a:p>
          <a:endParaRPr lang="en-US" sz="1400"/>
        </a:p>
      </dgm:t>
    </dgm:pt>
    <dgm:pt modelId="{026754D6-9F1E-4D03-AFE9-3988C4A5C058}">
      <dgm:prSet custT="1"/>
      <dgm:spPr/>
      <dgm:t>
        <a:bodyPr/>
        <a:lstStyle/>
        <a:p>
          <a:r>
            <a:rPr lang="ru-RU" sz="1400"/>
            <a:t>7.  Блумның таксономия дегеніміз не?</a:t>
          </a:r>
          <a:endParaRPr lang="en-US" sz="1400"/>
        </a:p>
      </dgm:t>
    </dgm:pt>
    <dgm:pt modelId="{B0CA184B-AB2B-4BEB-8840-7582CB54D56F}" type="parTrans" cxnId="{A27F6609-114B-4192-BB37-9C46687911C1}">
      <dgm:prSet/>
      <dgm:spPr/>
      <dgm:t>
        <a:bodyPr/>
        <a:lstStyle/>
        <a:p>
          <a:endParaRPr lang="en-US" sz="1400"/>
        </a:p>
      </dgm:t>
    </dgm:pt>
    <dgm:pt modelId="{99D7C259-2F0A-4852-AB76-06F6A694D667}" type="sibTrans" cxnId="{A27F6609-114B-4192-BB37-9C46687911C1}">
      <dgm:prSet custT="1"/>
      <dgm:spPr/>
      <dgm:t>
        <a:bodyPr/>
        <a:lstStyle/>
        <a:p>
          <a:endParaRPr lang="en-US" sz="1400"/>
        </a:p>
      </dgm:t>
    </dgm:pt>
    <dgm:pt modelId="{0CFF3899-B001-4C9A-92B4-0DCBF9CA5641}">
      <dgm:prSet custT="1"/>
      <dgm:spPr/>
      <dgm:t>
        <a:bodyPr/>
        <a:lstStyle/>
        <a:p>
          <a:r>
            <a:rPr lang="ru-RU" sz="1400"/>
            <a:t>8.  Педагогикалық зерттеулердің қажеттілігі қандай?</a:t>
          </a:r>
          <a:endParaRPr lang="en-US" sz="1400"/>
        </a:p>
      </dgm:t>
    </dgm:pt>
    <dgm:pt modelId="{ED58CE7D-1B67-469E-B1D3-9733F2DCDDEA}" type="parTrans" cxnId="{57059BE9-7771-4B5A-A833-66D4E278A4EE}">
      <dgm:prSet/>
      <dgm:spPr/>
      <dgm:t>
        <a:bodyPr/>
        <a:lstStyle/>
        <a:p>
          <a:endParaRPr lang="en-US" sz="1400"/>
        </a:p>
      </dgm:t>
    </dgm:pt>
    <dgm:pt modelId="{D511C3D3-A7E5-493C-81B3-E495C0772258}" type="sibTrans" cxnId="{57059BE9-7771-4B5A-A833-66D4E278A4EE}">
      <dgm:prSet custT="1"/>
      <dgm:spPr/>
      <dgm:t>
        <a:bodyPr/>
        <a:lstStyle/>
        <a:p>
          <a:endParaRPr lang="en-US" sz="1400"/>
        </a:p>
      </dgm:t>
    </dgm:pt>
    <dgm:pt modelId="{DAF329D7-D430-4CE3-A678-593743267514}">
      <dgm:prSet custT="1"/>
      <dgm:spPr/>
      <dgm:t>
        <a:bodyPr/>
        <a:lstStyle/>
        <a:p>
          <a:r>
            <a:rPr lang="ru-RU" sz="1400"/>
            <a:t>9.  Ғылыми-педагогикалық зерттеудің құрылымы мен логикасы қандай кезеңдерден тұрады?</a:t>
          </a:r>
          <a:endParaRPr lang="en-US" sz="1400"/>
        </a:p>
      </dgm:t>
    </dgm:pt>
    <dgm:pt modelId="{E62B6C1F-E128-45F1-BD4D-0E6091374BDA}" type="parTrans" cxnId="{767DA820-0A69-4A37-93D2-D040D82E4D9F}">
      <dgm:prSet/>
      <dgm:spPr/>
      <dgm:t>
        <a:bodyPr/>
        <a:lstStyle/>
        <a:p>
          <a:endParaRPr lang="en-US" sz="1400"/>
        </a:p>
      </dgm:t>
    </dgm:pt>
    <dgm:pt modelId="{15EC36AC-430A-4605-A021-6EECC2B76620}" type="sibTrans" cxnId="{767DA820-0A69-4A37-93D2-D040D82E4D9F}">
      <dgm:prSet custT="1"/>
      <dgm:spPr/>
      <dgm:t>
        <a:bodyPr/>
        <a:lstStyle/>
        <a:p>
          <a:endParaRPr lang="en-US" sz="1400"/>
        </a:p>
      </dgm:t>
    </dgm:pt>
    <dgm:pt modelId="{A272E83D-B6D6-4F90-8B30-6BC00BBCFA27}">
      <dgm:prSet custT="1"/>
      <dgm:spPr/>
      <dgm:t>
        <a:bodyPr/>
        <a:lstStyle/>
        <a:p>
          <a:r>
            <a:rPr lang="ru-RU" sz="1400"/>
            <a:t>10.      Политехниялық білім негізгі идеясы неде?</a:t>
          </a:r>
          <a:endParaRPr lang="en-US" sz="1400"/>
        </a:p>
      </dgm:t>
    </dgm:pt>
    <dgm:pt modelId="{E9A53ACD-581D-4E32-9498-27C8E209B384}" type="parTrans" cxnId="{34162500-7930-4D84-9FE3-FA70ADD8A860}">
      <dgm:prSet/>
      <dgm:spPr/>
      <dgm:t>
        <a:bodyPr/>
        <a:lstStyle/>
        <a:p>
          <a:endParaRPr lang="en-US" sz="1400"/>
        </a:p>
      </dgm:t>
    </dgm:pt>
    <dgm:pt modelId="{2149DDBE-3781-43AB-B924-BF5DB7D6D92A}" type="sibTrans" cxnId="{34162500-7930-4D84-9FE3-FA70ADD8A860}">
      <dgm:prSet/>
      <dgm:spPr/>
      <dgm:t>
        <a:bodyPr/>
        <a:lstStyle/>
        <a:p>
          <a:endParaRPr lang="en-US" sz="1400"/>
        </a:p>
      </dgm:t>
    </dgm:pt>
    <dgm:pt modelId="{FB99A4BB-4468-BF4C-B7A1-EE2C8E3042D3}" type="pres">
      <dgm:prSet presAssocID="{31C248C6-CEC1-48D2-944B-2B42E5636B90}" presName="Name0" presStyleCnt="0">
        <dgm:presLayoutVars>
          <dgm:dir/>
          <dgm:resizeHandles val="exact"/>
        </dgm:presLayoutVars>
      </dgm:prSet>
      <dgm:spPr/>
    </dgm:pt>
    <dgm:pt modelId="{6F849886-4784-5046-AF4D-0F5660FED1D6}" type="pres">
      <dgm:prSet presAssocID="{638DD6D0-B93E-4B7B-84C3-93C00944F89C}" presName="node" presStyleLbl="node1" presStyleIdx="0" presStyleCnt="10">
        <dgm:presLayoutVars>
          <dgm:bulletEnabled val="1"/>
        </dgm:presLayoutVars>
      </dgm:prSet>
      <dgm:spPr/>
    </dgm:pt>
    <dgm:pt modelId="{6C898B89-B3FD-324F-871E-03B2F4255DFA}" type="pres">
      <dgm:prSet presAssocID="{86D22D28-C6A4-40BD-996A-ED40C89BA28A}" presName="sibTrans" presStyleLbl="sibTrans1D1" presStyleIdx="0" presStyleCnt="9"/>
      <dgm:spPr/>
    </dgm:pt>
    <dgm:pt modelId="{301E4A7D-FB3C-D741-83EB-C3795A20C8C7}" type="pres">
      <dgm:prSet presAssocID="{86D22D28-C6A4-40BD-996A-ED40C89BA28A}" presName="connectorText" presStyleLbl="sibTrans1D1" presStyleIdx="0" presStyleCnt="9"/>
      <dgm:spPr/>
    </dgm:pt>
    <dgm:pt modelId="{9576023D-E251-8F49-A2DD-338BBDC5F725}" type="pres">
      <dgm:prSet presAssocID="{1A79AA8D-A389-441A-8A1D-02DADE7AD6CF}" presName="node" presStyleLbl="node1" presStyleIdx="1" presStyleCnt="10">
        <dgm:presLayoutVars>
          <dgm:bulletEnabled val="1"/>
        </dgm:presLayoutVars>
      </dgm:prSet>
      <dgm:spPr/>
    </dgm:pt>
    <dgm:pt modelId="{07F57868-BCAD-8940-9C6D-DC81753903FC}" type="pres">
      <dgm:prSet presAssocID="{15CDDA35-A61C-4C4B-A210-E66D4C6E70D1}" presName="sibTrans" presStyleLbl="sibTrans1D1" presStyleIdx="1" presStyleCnt="9"/>
      <dgm:spPr/>
    </dgm:pt>
    <dgm:pt modelId="{61340475-ED6D-884D-B85A-B7B169F6F4E3}" type="pres">
      <dgm:prSet presAssocID="{15CDDA35-A61C-4C4B-A210-E66D4C6E70D1}" presName="connectorText" presStyleLbl="sibTrans1D1" presStyleIdx="1" presStyleCnt="9"/>
      <dgm:spPr/>
    </dgm:pt>
    <dgm:pt modelId="{B81C2D3C-0427-D34B-B999-7692AC275085}" type="pres">
      <dgm:prSet presAssocID="{17F61D73-D9E3-4093-A8FA-CED8B0C8A935}" presName="node" presStyleLbl="node1" presStyleIdx="2" presStyleCnt="10">
        <dgm:presLayoutVars>
          <dgm:bulletEnabled val="1"/>
        </dgm:presLayoutVars>
      </dgm:prSet>
      <dgm:spPr/>
    </dgm:pt>
    <dgm:pt modelId="{422651BD-3C5F-8846-971C-BFC4E31A4432}" type="pres">
      <dgm:prSet presAssocID="{AF802EBF-0E16-4A6C-A68A-E482B0DFE5D3}" presName="sibTrans" presStyleLbl="sibTrans1D1" presStyleIdx="2" presStyleCnt="9"/>
      <dgm:spPr/>
    </dgm:pt>
    <dgm:pt modelId="{75EA0456-C31E-4C4A-A87E-D04DD397DBF8}" type="pres">
      <dgm:prSet presAssocID="{AF802EBF-0E16-4A6C-A68A-E482B0DFE5D3}" presName="connectorText" presStyleLbl="sibTrans1D1" presStyleIdx="2" presStyleCnt="9"/>
      <dgm:spPr/>
    </dgm:pt>
    <dgm:pt modelId="{7B2B0F4A-D169-6748-990F-78CC102C79E4}" type="pres">
      <dgm:prSet presAssocID="{CC4AAF60-B19B-4DD1-B8F1-8D52F6B6FC8B}" presName="node" presStyleLbl="node1" presStyleIdx="3" presStyleCnt="10">
        <dgm:presLayoutVars>
          <dgm:bulletEnabled val="1"/>
        </dgm:presLayoutVars>
      </dgm:prSet>
      <dgm:spPr/>
    </dgm:pt>
    <dgm:pt modelId="{430F47F3-FDC1-3245-979D-2F7EB2305783}" type="pres">
      <dgm:prSet presAssocID="{D1B1ED8B-1BD9-4A78-B030-19866E5AA823}" presName="sibTrans" presStyleLbl="sibTrans1D1" presStyleIdx="3" presStyleCnt="9"/>
      <dgm:spPr/>
    </dgm:pt>
    <dgm:pt modelId="{CDCB461E-FF97-8E4E-8A75-25D5E1F5D6F4}" type="pres">
      <dgm:prSet presAssocID="{D1B1ED8B-1BD9-4A78-B030-19866E5AA823}" presName="connectorText" presStyleLbl="sibTrans1D1" presStyleIdx="3" presStyleCnt="9"/>
      <dgm:spPr/>
    </dgm:pt>
    <dgm:pt modelId="{10858E2A-5F1A-B145-BDFD-61EA096D491D}" type="pres">
      <dgm:prSet presAssocID="{57C3CBE6-36AE-4539-A39F-318AB75D432B}" presName="node" presStyleLbl="node1" presStyleIdx="4" presStyleCnt="10">
        <dgm:presLayoutVars>
          <dgm:bulletEnabled val="1"/>
        </dgm:presLayoutVars>
      </dgm:prSet>
      <dgm:spPr/>
    </dgm:pt>
    <dgm:pt modelId="{0A46F1E0-92D2-134A-AF7B-5AEE8E74A681}" type="pres">
      <dgm:prSet presAssocID="{395536E0-14E6-4847-BEA4-34A0A587B8CB}" presName="sibTrans" presStyleLbl="sibTrans1D1" presStyleIdx="4" presStyleCnt="9"/>
      <dgm:spPr/>
    </dgm:pt>
    <dgm:pt modelId="{1026C8FF-1AC8-7F46-82F3-D65C175FE204}" type="pres">
      <dgm:prSet presAssocID="{395536E0-14E6-4847-BEA4-34A0A587B8CB}" presName="connectorText" presStyleLbl="sibTrans1D1" presStyleIdx="4" presStyleCnt="9"/>
      <dgm:spPr/>
    </dgm:pt>
    <dgm:pt modelId="{A791266D-CD24-2B4F-BAD5-75F944F3D8D6}" type="pres">
      <dgm:prSet presAssocID="{B9E538EF-E139-40E9-902F-E1E70993D39C}" presName="node" presStyleLbl="node1" presStyleIdx="5" presStyleCnt="10">
        <dgm:presLayoutVars>
          <dgm:bulletEnabled val="1"/>
        </dgm:presLayoutVars>
      </dgm:prSet>
      <dgm:spPr/>
    </dgm:pt>
    <dgm:pt modelId="{2EBCAAA7-DC52-B74A-8F8F-B6F0746181A0}" type="pres">
      <dgm:prSet presAssocID="{75776228-0F9D-4816-B843-5F3FC28859B7}" presName="sibTrans" presStyleLbl="sibTrans1D1" presStyleIdx="5" presStyleCnt="9"/>
      <dgm:spPr/>
    </dgm:pt>
    <dgm:pt modelId="{D41C088B-C4DF-B348-8B79-0D3B29199E0F}" type="pres">
      <dgm:prSet presAssocID="{75776228-0F9D-4816-B843-5F3FC28859B7}" presName="connectorText" presStyleLbl="sibTrans1D1" presStyleIdx="5" presStyleCnt="9"/>
      <dgm:spPr/>
    </dgm:pt>
    <dgm:pt modelId="{84067B82-51E3-DF4D-9D5C-8A411AA2A1CD}" type="pres">
      <dgm:prSet presAssocID="{026754D6-9F1E-4D03-AFE9-3988C4A5C058}" presName="node" presStyleLbl="node1" presStyleIdx="6" presStyleCnt="10">
        <dgm:presLayoutVars>
          <dgm:bulletEnabled val="1"/>
        </dgm:presLayoutVars>
      </dgm:prSet>
      <dgm:spPr/>
    </dgm:pt>
    <dgm:pt modelId="{6FBF7F27-3C87-9A46-996D-0498C0904227}" type="pres">
      <dgm:prSet presAssocID="{99D7C259-2F0A-4852-AB76-06F6A694D667}" presName="sibTrans" presStyleLbl="sibTrans1D1" presStyleIdx="6" presStyleCnt="9"/>
      <dgm:spPr/>
    </dgm:pt>
    <dgm:pt modelId="{59545B2A-7060-864C-A1ED-4FB846FE8DB3}" type="pres">
      <dgm:prSet presAssocID="{99D7C259-2F0A-4852-AB76-06F6A694D667}" presName="connectorText" presStyleLbl="sibTrans1D1" presStyleIdx="6" presStyleCnt="9"/>
      <dgm:spPr/>
    </dgm:pt>
    <dgm:pt modelId="{09554E26-CF66-2346-AF0C-1065A6D245FA}" type="pres">
      <dgm:prSet presAssocID="{0CFF3899-B001-4C9A-92B4-0DCBF9CA5641}" presName="node" presStyleLbl="node1" presStyleIdx="7" presStyleCnt="10">
        <dgm:presLayoutVars>
          <dgm:bulletEnabled val="1"/>
        </dgm:presLayoutVars>
      </dgm:prSet>
      <dgm:spPr/>
    </dgm:pt>
    <dgm:pt modelId="{7F6C5931-5480-404C-A975-EB40601EBA31}" type="pres">
      <dgm:prSet presAssocID="{D511C3D3-A7E5-493C-81B3-E495C0772258}" presName="sibTrans" presStyleLbl="sibTrans1D1" presStyleIdx="7" presStyleCnt="9"/>
      <dgm:spPr/>
    </dgm:pt>
    <dgm:pt modelId="{99EBA8AA-DE03-9143-8B05-59EC92E41520}" type="pres">
      <dgm:prSet presAssocID="{D511C3D3-A7E5-493C-81B3-E495C0772258}" presName="connectorText" presStyleLbl="sibTrans1D1" presStyleIdx="7" presStyleCnt="9"/>
      <dgm:spPr/>
    </dgm:pt>
    <dgm:pt modelId="{7275A0EE-D9D0-4743-9D98-018D5B3776A4}" type="pres">
      <dgm:prSet presAssocID="{DAF329D7-D430-4CE3-A678-593743267514}" presName="node" presStyleLbl="node1" presStyleIdx="8" presStyleCnt="10">
        <dgm:presLayoutVars>
          <dgm:bulletEnabled val="1"/>
        </dgm:presLayoutVars>
      </dgm:prSet>
      <dgm:spPr/>
    </dgm:pt>
    <dgm:pt modelId="{B4FDF016-A788-D94E-9592-B8340F2E38CC}" type="pres">
      <dgm:prSet presAssocID="{15EC36AC-430A-4605-A021-6EECC2B76620}" presName="sibTrans" presStyleLbl="sibTrans1D1" presStyleIdx="8" presStyleCnt="9"/>
      <dgm:spPr/>
    </dgm:pt>
    <dgm:pt modelId="{A9577CB7-1081-DD44-A52A-8623E80CC558}" type="pres">
      <dgm:prSet presAssocID="{15EC36AC-430A-4605-A021-6EECC2B76620}" presName="connectorText" presStyleLbl="sibTrans1D1" presStyleIdx="8" presStyleCnt="9"/>
      <dgm:spPr/>
    </dgm:pt>
    <dgm:pt modelId="{0DB857D8-4C66-8A40-8578-D29E6A305988}" type="pres">
      <dgm:prSet presAssocID="{A272E83D-B6D6-4F90-8B30-6BC00BBCFA27}" presName="node" presStyleLbl="node1" presStyleIdx="9" presStyleCnt="10">
        <dgm:presLayoutVars>
          <dgm:bulletEnabled val="1"/>
        </dgm:presLayoutVars>
      </dgm:prSet>
      <dgm:spPr/>
    </dgm:pt>
  </dgm:ptLst>
  <dgm:cxnLst>
    <dgm:cxn modelId="{34162500-7930-4D84-9FE3-FA70ADD8A860}" srcId="{31C248C6-CEC1-48D2-944B-2B42E5636B90}" destId="{A272E83D-B6D6-4F90-8B30-6BC00BBCFA27}" srcOrd="9" destOrd="0" parTransId="{E9A53ACD-581D-4E32-9498-27C8E209B384}" sibTransId="{2149DDBE-3781-43AB-B924-BF5DB7D6D92A}"/>
    <dgm:cxn modelId="{1B836206-9886-7D47-A032-4E8DC96BAE8F}" type="presOf" srcId="{D1B1ED8B-1BD9-4A78-B030-19866E5AA823}" destId="{CDCB461E-FF97-8E4E-8A75-25D5E1F5D6F4}" srcOrd="1" destOrd="0" presId="urn:microsoft.com/office/officeart/2016/7/layout/RepeatingBendingProcessNew"/>
    <dgm:cxn modelId="{D1CA6C08-7CE4-EC44-8143-3A92EF147AF3}" type="presOf" srcId="{D511C3D3-A7E5-493C-81B3-E495C0772258}" destId="{7F6C5931-5480-404C-A975-EB40601EBA31}" srcOrd="0" destOrd="0" presId="urn:microsoft.com/office/officeart/2016/7/layout/RepeatingBendingProcessNew"/>
    <dgm:cxn modelId="{A27F6609-114B-4192-BB37-9C46687911C1}" srcId="{31C248C6-CEC1-48D2-944B-2B42E5636B90}" destId="{026754D6-9F1E-4D03-AFE9-3988C4A5C058}" srcOrd="6" destOrd="0" parTransId="{B0CA184B-AB2B-4BEB-8840-7582CB54D56F}" sibTransId="{99D7C259-2F0A-4852-AB76-06F6A694D667}"/>
    <dgm:cxn modelId="{A4DDAD14-9F7F-C341-8748-DBF316D5204C}" type="presOf" srcId="{026754D6-9F1E-4D03-AFE9-3988C4A5C058}" destId="{84067B82-51E3-DF4D-9D5C-8A411AA2A1CD}" srcOrd="0" destOrd="0" presId="urn:microsoft.com/office/officeart/2016/7/layout/RepeatingBendingProcessNew"/>
    <dgm:cxn modelId="{570C711D-48FD-C349-9649-AE7F199F8F20}" type="presOf" srcId="{99D7C259-2F0A-4852-AB76-06F6A694D667}" destId="{59545B2A-7060-864C-A1ED-4FB846FE8DB3}" srcOrd="1" destOrd="0" presId="urn:microsoft.com/office/officeart/2016/7/layout/RepeatingBendingProcessNew"/>
    <dgm:cxn modelId="{767DA820-0A69-4A37-93D2-D040D82E4D9F}" srcId="{31C248C6-CEC1-48D2-944B-2B42E5636B90}" destId="{DAF329D7-D430-4CE3-A678-593743267514}" srcOrd="8" destOrd="0" parTransId="{E62B6C1F-E128-45F1-BD4D-0E6091374BDA}" sibTransId="{15EC36AC-430A-4605-A021-6EECC2B76620}"/>
    <dgm:cxn modelId="{F4F71A24-E76A-CE41-A115-2AD0DF840985}" type="presOf" srcId="{1A79AA8D-A389-441A-8A1D-02DADE7AD6CF}" destId="{9576023D-E251-8F49-A2DD-338BBDC5F725}" srcOrd="0" destOrd="0" presId="urn:microsoft.com/office/officeart/2016/7/layout/RepeatingBendingProcessNew"/>
    <dgm:cxn modelId="{0F3FD32B-9323-48AF-B469-86EA7A837B0B}" srcId="{31C248C6-CEC1-48D2-944B-2B42E5636B90}" destId="{1A79AA8D-A389-441A-8A1D-02DADE7AD6CF}" srcOrd="1" destOrd="0" parTransId="{469184DD-3C51-4EFE-B954-B6D3E568DA15}" sibTransId="{15CDDA35-A61C-4C4B-A210-E66D4C6E70D1}"/>
    <dgm:cxn modelId="{49FB2B30-5E58-9448-BE6F-D1CBE2473818}" type="presOf" srcId="{57C3CBE6-36AE-4539-A39F-318AB75D432B}" destId="{10858E2A-5F1A-B145-BDFD-61EA096D491D}" srcOrd="0" destOrd="0" presId="urn:microsoft.com/office/officeart/2016/7/layout/RepeatingBendingProcessNew"/>
    <dgm:cxn modelId="{2E993433-6AEF-5B4A-9C7A-A37FCDF75BD1}" type="presOf" srcId="{17F61D73-D9E3-4093-A8FA-CED8B0C8A935}" destId="{B81C2D3C-0427-D34B-B999-7692AC275085}" srcOrd="0" destOrd="0" presId="urn:microsoft.com/office/officeart/2016/7/layout/RepeatingBendingProcessNew"/>
    <dgm:cxn modelId="{47859B34-68DC-1549-9B3C-52737D4DB8CB}" type="presOf" srcId="{75776228-0F9D-4816-B843-5F3FC28859B7}" destId="{2EBCAAA7-DC52-B74A-8F8F-B6F0746181A0}" srcOrd="0" destOrd="0" presId="urn:microsoft.com/office/officeart/2016/7/layout/RepeatingBendingProcessNew"/>
    <dgm:cxn modelId="{F958C967-FFA8-914C-BF49-DC24E7995363}" type="presOf" srcId="{A272E83D-B6D6-4F90-8B30-6BC00BBCFA27}" destId="{0DB857D8-4C66-8A40-8578-D29E6A305988}" srcOrd="0" destOrd="0" presId="urn:microsoft.com/office/officeart/2016/7/layout/RepeatingBendingProcessNew"/>
    <dgm:cxn modelId="{A28AF64B-E65A-4C3A-ADC1-A4E180DB94F7}" srcId="{31C248C6-CEC1-48D2-944B-2B42E5636B90}" destId="{57C3CBE6-36AE-4539-A39F-318AB75D432B}" srcOrd="4" destOrd="0" parTransId="{96509D9A-6275-4AC5-B9DE-1C5FD0541AE2}" sibTransId="{395536E0-14E6-4847-BEA4-34A0A587B8CB}"/>
    <dgm:cxn modelId="{75FFD26E-BC16-4142-9448-C2AA7D8389AF}" type="presOf" srcId="{DAF329D7-D430-4CE3-A678-593743267514}" destId="{7275A0EE-D9D0-4743-9D98-018D5B3776A4}" srcOrd="0" destOrd="0" presId="urn:microsoft.com/office/officeart/2016/7/layout/RepeatingBendingProcessNew"/>
    <dgm:cxn modelId="{005E8070-69F9-D54F-8B07-6771BDB51D07}" type="presOf" srcId="{86D22D28-C6A4-40BD-996A-ED40C89BA28A}" destId="{6C898B89-B3FD-324F-871E-03B2F4255DFA}" srcOrd="0" destOrd="0" presId="urn:microsoft.com/office/officeart/2016/7/layout/RepeatingBendingProcessNew"/>
    <dgm:cxn modelId="{70200677-0178-C448-A5E2-649642A303A4}" type="presOf" srcId="{15CDDA35-A61C-4C4B-A210-E66D4C6E70D1}" destId="{07F57868-BCAD-8940-9C6D-DC81753903FC}" srcOrd="0" destOrd="0" presId="urn:microsoft.com/office/officeart/2016/7/layout/RepeatingBendingProcessNew"/>
    <dgm:cxn modelId="{57E64459-2AC7-9B4F-B70F-BC15E1B8804B}" type="presOf" srcId="{AF802EBF-0E16-4A6C-A68A-E482B0DFE5D3}" destId="{75EA0456-C31E-4C4A-A87E-D04DD397DBF8}" srcOrd="1" destOrd="0" presId="urn:microsoft.com/office/officeart/2016/7/layout/RepeatingBendingProcessNew"/>
    <dgm:cxn modelId="{3A2F5159-1953-4F44-A99F-57EFBCFE4C11}" type="presOf" srcId="{15EC36AC-430A-4605-A021-6EECC2B76620}" destId="{A9577CB7-1081-DD44-A52A-8623E80CC558}" srcOrd="1" destOrd="0" presId="urn:microsoft.com/office/officeart/2016/7/layout/RepeatingBendingProcessNew"/>
    <dgm:cxn modelId="{7BDB577E-F8E0-F143-9D5B-F805EFEC074D}" type="presOf" srcId="{75776228-0F9D-4816-B843-5F3FC28859B7}" destId="{D41C088B-C4DF-B348-8B79-0D3B29199E0F}" srcOrd="1" destOrd="0" presId="urn:microsoft.com/office/officeart/2016/7/layout/RepeatingBendingProcessNew"/>
    <dgm:cxn modelId="{1D0C0D7F-7C32-4249-AFEC-E2082F7C6470}" type="presOf" srcId="{D1B1ED8B-1BD9-4A78-B030-19866E5AA823}" destId="{430F47F3-FDC1-3245-979D-2F7EB2305783}" srcOrd="0" destOrd="0" presId="urn:microsoft.com/office/officeart/2016/7/layout/RepeatingBendingProcessNew"/>
    <dgm:cxn modelId="{75AAA185-5F12-4009-A9C0-297E31433859}" srcId="{31C248C6-CEC1-48D2-944B-2B42E5636B90}" destId="{17F61D73-D9E3-4093-A8FA-CED8B0C8A935}" srcOrd="2" destOrd="0" parTransId="{15862CE4-0D67-4974-BF43-15876234459C}" sibTransId="{AF802EBF-0E16-4A6C-A68A-E482B0DFE5D3}"/>
    <dgm:cxn modelId="{FBE53AA5-7BC5-A440-84E8-753E8C94CA97}" type="presOf" srcId="{395536E0-14E6-4847-BEA4-34A0A587B8CB}" destId="{0A46F1E0-92D2-134A-AF7B-5AEE8E74A681}" srcOrd="0" destOrd="0" presId="urn:microsoft.com/office/officeart/2016/7/layout/RepeatingBendingProcessNew"/>
    <dgm:cxn modelId="{AC8708AD-5715-914B-BEF4-1327112098FE}" type="presOf" srcId="{15CDDA35-A61C-4C4B-A210-E66D4C6E70D1}" destId="{61340475-ED6D-884D-B85A-B7B169F6F4E3}" srcOrd="1" destOrd="0" presId="urn:microsoft.com/office/officeart/2016/7/layout/RepeatingBendingProcessNew"/>
    <dgm:cxn modelId="{D0F84BAD-F872-4F57-9849-B63739AB669E}" srcId="{31C248C6-CEC1-48D2-944B-2B42E5636B90}" destId="{B9E538EF-E139-40E9-902F-E1E70993D39C}" srcOrd="5" destOrd="0" parTransId="{5D282C71-95F4-447C-85F2-096C0E6BCD8A}" sibTransId="{75776228-0F9D-4816-B843-5F3FC28859B7}"/>
    <dgm:cxn modelId="{067ACDB2-F126-8044-ADB3-E14C03219C97}" type="presOf" srcId="{B9E538EF-E139-40E9-902F-E1E70993D39C}" destId="{A791266D-CD24-2B4F-BAD5-75F944F3D8D6}" srcOrd="0" destOrd="0" presId="urn:microsoft.com/office/officeart/2016/7/layout/RepeatingBendingProcessNew"/>
    <dgm:cxn modelId="{89FF1DC1-1CC4-3149-A04A-1C8F1ED0FAB0}" type="presOf" srcId="{D511C3D3-A7E5-493C-81B3-E495C0772258}" destId="{99EBA8AA-DE03-9143-8B05-59EC92E41520}" srcOrd="1" destOrd="0" presId="urn:microsoft.com/office/officeart/2016/7/layout/RepeatingBendingProcessNew"/>
    <dgm:cxn modelId="{6780C4C1-50AD-BA4B-8F42-1A813EFF73C0}" type="presOf" srcId="{15EC36AC-430A-4605-A021-6EECC2B76620}" destId="{B4FDF016-A788-D94E-9592-B8340F2E38CC}" srcOrd="0" destOrd="0" presId="urn:microsoft.com/office/officeart/2016/7/layout/RepeatingBendingProcessNew"/>
    <dgm:cxn modelId="{660E4DC8-6012-1E4F-A97B-9D2039C47781}" type="presOf" srcId="{86D22D28-C6A4-40BD-996A-ED40C89BA28A}" destId="{301E4A7D-FB3C-D741-83EB-C3795A20C8C7}" srcOrd="1" destOrd="0" presId="urn:microsoft.com/office/officeart/2016/7/layout/RepeatingBendingProcessNew"/>
    <dgm:cxn modelId="{BAD31CC9-FD1F-CA48-82F4-A44AB02BC0CB}" type="presOf" srcId="{0CFF3899-B001-4C9A-92B4-0DCBF9CA5641}" destId="{09554E26-CF66-2346-AF0C-1065A6D245FA}" srcOrd="0" destOrd="0" presId="urn:microsoft.com/office/officeart/2016/7/layout/RepeatingBendingProcessNew"/>
    <dgm:cxn modelId="{790632D5-0D95-4A53-9A48-FD33A54DF89C}" srcId="{31C248C6-CEC1-48D2-944B-2B42E5636B90}" destId="{638DD6D0-B93E-4B7B-84C3-93C00944F89C}" srcOrd="0" destOrd="0" parTransId="{B14C13CE-0A99-4F27-89A5-B9BCE5FAEB68}" sibTransId="{86D22D28-C6A4-40BD-996A-ED40C89BA28A}"/>
    <dgm:cxn modelId="{4EC805DA-A7EF-0C4D-9E00-248048376971}" type="presOf" srcId="{CC4AAF60-B19B-4DD1-B8F1-8D52F6B6FC8B}" destId="{7B2B0F4A-D169-6748-990F-78CC102C79E4}" srcOrd="0" destOrd="0" presId="urn:microsoft.com/office/officeart/2016/7/layout/RepeatingBendingProcessNew"/>
    <dgm:cxn modelId="{3E310EDA-A3E7-0345-B36C-B612EBFB336A}" type="presOf" srcId="{31C248C6-CEC1-48D2-944B-2B42E5636B90}" destId="{FB99A4BB-4468-BF4C-B7A1-EE2C8E3042D3}" srcOrd="0" destOrd="0" presId="urn:microsoft.com/office/officeart/2016/7/layout/RepeatingBendingProcessNew"/>
    <dgm:cxn modelId="{0D224BE0-1E19-9F4C-BE26-B9781E86AC41}" type="presOf" srcId="{638DD6D0-B93E-4B7B-84C3-93C00944F89C}" destId="{6F849886-4784-5046-AF4D-0F5660FED1D6}" srcOrd="0" destOrd="0" presId="urn:microsoft.com/office/officeart/2016/7/layout/RepeatingBendingProcessNew"/>
    <dgm:cxn modelId="{D297B1E3-0913-6442-A4E0-2EF5248242DA}" type="presOf" srcId="{99D7C259-2F0A-4852-AB76-06F6A694D667}" destId="{6FBF7F27-3C87-9A46-996D-0498C0904227}" srcOrd="0" destOrd="0" presId="urn:microsoft.com/office/officeart/2016/7/layout/RepeatingBendingProcessNew"/>
    <dgm:cxn modelId="{046FADE5-6588-4F4C-A8DF-936E1C3A1368}" srcId="{31C248C6-CEC1-48D2-944B-2B42E5636B90}" destId="{CC4AAF60-B19B-4DD1-B8F1-8D52F6B6FC8B}" srcOrd="3" destOrd="0" parTransId="{B8678AB6-718F-4A26-9AED-4844B37A7A4A}" sibTransId="{D1B1ED8B-1BD9-4A78-B030-19866E5AA823}"/>
    <dgm:cxn modelId="{57059BE9-7771-4B5A-A833-66D4E278A4EE}" srcId="{31C248C6-CEC1-48D2-944B-2B42E5636B90}" destId="{0CFF3899-B001-4C9A-92B4-0DCBF9CA5641}" srcOrd="7" destOrd="0" parTransId="{ED58CE7D-1B67-469E-B1D3-9733F2DCDDEA}" sibTransId="{D511C3D3-A7E5-493C-81B3-E495C0772258}"/>
    <dgm:cxn modelId="{10C4CEEB-7C01-784A-B294-350D043DEEED}" type="presOf" srcId="{395536E0-14E6-4847-BEA4-34A0A587B8CB}" destId="{1026C8FF-1AC8-7F46-82F3-D65C175FE204}" srcOrd="1" destOrd="0" presId="urn:microsoft.com/office/officeart/2016/7/layout/RepeatingBendingProcessNew"/>
    <dgm:cxn modelId="{C4A7B5F1-87D8-2A4F-B84D-0984E57BB129}" type="presOf" srcId="{AF802EBF-0E16-4A6C-A68A-E482B0DFE5D3}" destId="{422651BD-3C5F-8846-971C-BFC4E31A4432}" srcOrd="0" destOrd="0" presId="urn:microsoft.com/office/officeart/2016/7/layout/RepeatingBendingProcessNew"/>
    <dgm:cxn modelId="{2B92F68D-E955-8B4D-BFA4-34A2489D1C74}" type="presParOf" srcId="{FB99A4BB-4468-BF4C-B7A1-EE2C8E3042D3}" destId="{6F849886-4784-5046-AF4D-0F5660FED1D6}" srcOrd="0" destOrd="0" presId="urn:microsoft.com/office/officeart/2016/7/layout/RepeatingBendingProcessNew"/>
    <dgm:cxn modelId="{5B18B105-0B28-F342-BB00-2A7FF5DC3BA3}" type="presParOf" srcId="{FB99A4BB-4468-BF4C-B7A1-EE2C8E3042D3}" destId="{6C898B89-B3FD-324F-871E-03B2F4255DFA}" srcOrd="1" destOrd="0" presId="urn:microsoft.com/office/officeart/2016/7/layout/RepeatingBendingProcessNew"/>
    <dgm:cxn modelId="{869C1E8D-EBEB-D249-8117-DD53F9DDE938}" type="presParOf" srcId="{6C898B89-B3FD-324F-871E-03B2F4255DFA}" destId="{301E4A7D-FB3C-D741-83EB-C3795A20C8C7}" srcOrd="0" destOrd="0" presId="urn:microsoft.com/office/officeart/2016/7/layout/RepeatingBendingProcessNew"/>
    <dgm:cxn modelId="{1D0D8FD1-348A-F143-8BFF-8828C31FFAD6}" type="presParOf" srcId="{FB99A4BB-4468-BF4C-B7A1-EE2C8E3042D3}" destId="{9576023D-E251-8F49-A2DD-338BBDC5F725}" srcOrd="2" destOrd="0" presId="urn:microsoft.com/office/officeart/2016/7/layout/RepeatingBendingProcessNew"/>
    <dgm:cxn modelId="{E85A258B-EA7A-194C-B9C9-0B6F5B9D8F30}" type="presParOf" srcId="{FB99A4BB-4468-BF4C-B7A1-EE2C8E3042D3}" destId="{07F57868-BCAD-8940-9C6D-DC81753903FC}" srcOrd="3" destOrd="0" presId="urn:microsoft.com/office/officeart/2016/7/layout/RepeatingBendingProcessNew"/>
    <dgm:cxn modelId="{7348424D-0E45-BA42-B7B8-854CFF388A51}" type="presParOf" srcId="{07F57868-BCAD-8940-9C6D-DC81753903FC}" destId="{61340475-ED6D-884D-B85A-B7B169F6F4E3}" srcOrd="0" destOrd="0" presId="urn:microsoft.com/office/officeart/2016/7/layout/RepeatingBendingProcessNew"/>
    <dgm:cxn modelId="{58349798-B09E-7946-BD8C-2947BB14D3CF}" type="presParOf" srcId="{FB99A4BB-4468-BF4C-B7A1-EE2C8E3042D3}" destId="{B81C2D3C-0427-D34B-B999-7692AC275085}" srcOrd="4" destOrd="0" presId="urn:microsoft.com/office/officeart/2016/7/layout/RepeatingBendingProcessNew"/>
    <dgm:cxn modelId="{D7BA92FD-83E4-B44F-9F4F-87A9259E7898}" type="presParOf" srcId="{FB99A4BB-4468-BF4C-B7A1-EE2C8E3042D3}" destId="{422651BD-3C5F-8846-971C-BFC4E31A4432}" srcOrd="5" destOrd="0" presId="urn:microsoft.com/office/officeart/2016/7/layout/RepeatingBendingProcessNew"/>
    <dgm:cxn modelId="{5519B027-83E1-DC4C-8D75-FEB49EBE8FC7}" type="presParOf" srcId="{422651BD-3C5F-8846-971C-BFC4E31A4432}" destId="{75EA0456-C31E-4C4A-A87E-D04DD397DBF8}" srcOrd="0" destOrd="0" presId="urn:microsoft.com/office/officeart/2016/7/layout/RepeatingBendingProcessNew"/>
    <dgm:cxn modelId="{B7ACC928-73BA-EB45-8781-02CAD8C6DECF}" type="presParOf" srcId="{FB99A4BB-4468-BF4C-B7A1-EE2C8E3042D3}" destId="{7B2B0F4A-D169-6748-990F-78CC102C79E4}" srcOrd="6" destOrd="0" presId="urn:microsoft.com/office/officeart/2016/7/layout/RepeatingBendingProcessNew"/>
    <dgm:cxn modelId="{F207701E-AC46-5245-B937-7BC264872B3F}" type="presParOf" srcId="{FB99A4BB-4468-BF4C-B7A1-EE2C8E3042D3}" destId="{430F47F3-FDC1-3245-979D-2F7EB2305783}" srcOrd="7" destOrd="0" presId="urn:microsoft.com/office/officeart/2016/7/layout/RepeatingBendingProcessNew"/>
    <dgm:cxn modelId="{2C9A9953-D405-4C48-9119-B9504C765567}" type="presParOf" srcId="{430F47F3-FDC1-3245-979D-2F7EB2305783}" destId="{CDCB461E-FF97-8E4E-8A75-25D5E1F5D6F4}" srcOrd="0" destOrd="0" presId="urn:microsoft.com/office/officeart/2016/7/layout/RepeatingBendingProcessNew"/>
    <dgm:cxn modelId="{82D58175-6F3D-6443-A258-DF90BD5CE60F}" type="presParOf" srcId="{FB99A4BB-4468-BF4C-B7A1-EE2C8E3042D3}" destId="{10858E2A-5F1A-B145-BDFD-61EA096D491D}" srcOrd="8" destOrd="0" presId="urn:microsoft.com/office/officeart/2016/7/layout/RepeatingBendingProcessNew"/>
    <dgm:cxn modelId="{3F262E31-D011-7548-910F-82DA14F19EF1}" type="presParOf" srcId="{FB99A4BB-4468-BF4C-B7A1-EE2C8E3042D3}" destId="{0A46F1E0-92D2-134A-AF7B-5AEE8E74A681}" srcOrd="9" destOrd="0" presId="urn:microsoft.com/office/officeart/2016/7/layout/RepeatingBendingProcessNew"/>
    <dgm:cxn modelId="{E75C2E01-E06A-E945-8F06-276E8726DAF7}" type="presParOf" srcId="{0A46F1E0-92D2-134A-AF7B-5AEE8E74A681}" destId="{1026C8FF-1AC8-7F46-82F3-D65C175FE204}" srcOrd="0" destOrd="0" presId="urn:microsoft.com/office/officeart/2016/7/layout/RepeatingBendingProcessNew"/>
    <dgm:cxn modelId="{C6EB8D8A-6987-DE47-A641-599BF01A2C28}" type="presParOf" srcId="{FB99A4BB-4468-BF4C-B7A1-EE2C8E3042D3}" destId="{A791266D-CD24-2B4F-BAD5-75F944F3D8D6}" srcOrd="10" destOrd="0" presId="urn:microsoft.com/office/officeart/2016/7/layout/RepeatingBendingProcessNew"/>
    <dgm:cxn modelId="{CFB85D3C-BDF9-2E44-A32B-520D63299E58}" type="presParOf" srcId="{FB99A4BB-4468-BF4C-B7A1-EE2C8E3042D3}" destId="{2EBCAAA7-DC52-B74A-8F8F-B6F0746181A0}" srcOrd="11" destOrd="0" presId="urn:microsoft.com/office/officeart/2016/7/layout/RepeatingBendingProcessNew"/>
    <dgm:cxn modelId="{ED11D453-E830-7B4B-B435-1CBCE9770DE3}" type="presParOf" srcId="{2EBCAAA7-DC52-B74A-8F8F-B6F0746181A0}" destId="{D41C088B-C4DF-B348-8B79-0D3B29199E0F}" srcOrd="0" destOrd="0" presId="urn:microsoft.com/office/officeart/2016/7/layout/RepeatingBendingProcessNew"/>
    <dgm:cxn modelId="{91195B09-6959-6844-AB51-C78394C22278}" type="presParOf" srcId="{FB99A4BB-4468-BF4C-B7A1-EE2C8E3042D3}" destId="{84067B82-51E3-DF4D-9D5C-8A411AA2A1CD}" srcOrd="12" destOrd="0" presId="urn:microsoft.com/office/officeart/2016/7/layout/RepeatingBendingProcessNew"/>
    <dgm:cxn modelId="{2C3D7DA8-8E64-794A-9D0C-ACB2AA72A11C}" type="presParOf" srcId="{FB99A4BB-4468-BF4C-B7A1-EE2C8E3042D3}" destId="{6FBF7F27-3C87-9A46-996D-0498C0904227}" srcOrd="13" destOrd="0" presId="urn:microsoft.com/office/officeart/2016/7/layout/RepeatingBendingProcessNew"/>
    <dgm:cxn modelId="{4C06FCAD-CC58-1348-BE7E-2509A5CB0AE1}" type="presParOf" srcId="{6FBF7F27-3C87-9A46-996D-0498C0904227}" destId="{59545B2A-7060-864C-A1ED-4FB846FE8DB3}" srcOrd="0" destOrd="0" presId="urn:microsoft.com/office/officeart/2016/7/layout/RepeatingBendingProcessNew"/>
    <dgm:cxn modelId="{25C03E0C-C756-6548-A92A-638B0F0C0566}" type="presParOf" srcId="{FB99A4BB-4468-BF4C-B7A1-EE2C8E3042D3}" destId="{09554E26-CF66-2346-AF0C-1065A6D245FA}" srcOrd="14" destOrd="0" presId="urn:microsoft.com/office/officeart/2016/7/layout/RepeatingBendingProcessNew"/>
    <dgm:cxn modelId="{344BED43-AC82-BB43-827E-66B19809C1AB}" type="presParOf" srcId="{FB99A4BB-4468-BF4C-B7A1-EE2C8E3042D3}" destId="{7F6C5931-5480-404C-A975-EB40601EBA31}" srcOrd="15" destOrd="0" presId="urn:microsoft.com/office/officeart/2016/7/layout/RepeatingBendingProcessNew"/>
    <dgm:cxn modelId="{F8333550-1763-C84A-9655-C9F898AA30B4}" type="presParOf" srcId="{7F6C5931-5480-404C-A975-EB40601EBA31}" destId="{99EBA8AA-DE03-9143-8B05-59EC92E41520}" srcOrd="0" destOrd="0" presId="urn:microsoft.com/office/officeart/2016/7/layout/RepeatingBendingProcessNew"/>
    <dgm:cxn modelId="{CD518E7A-394C-4E43-A60C-366C9C1F8E3A}" type="presParOf" srcId="{FB99A4BB-4468-BF4C-B7A1-EE2C8E3042D3}" destId="{7275A0EE-D9D0-4743-9D98-018D5B3776A4}" srcOrd="16" destOrd="0" presId="urn:microsoft.com/office/officeart/2016/7/layout/RepeatingBendingProcessNew"/>
    <dgm:cxn modelId="{1AF06203-8E75-B84A-85D9-34C3BCEC3949}" type="presParOf" srcId="{FB99A4BB-4468-BF4C-B7A1-EE2C8E3042D3}" destId="{B4FDF016-A788-D94E-9592-B8340F2E38CC}" srcOrd="17" destOrd="0" presId="urn:microsoft.com/office/officeart/2016/7/layout/RepeatingBendingProcessNew"/>
    <dgm:cxn modelId="{E88F7E30-1C3E-594F-B843-151A3D8F90DA}" type="presParOf" srcId="{B4FDF016-A788-D94E-9592-B8340F2E38CC}" destId="{A9577CB7-1081-DD44-A52A-8623E80CC558}" srcOrd="0" destOrd="0" presId="urn:microsoft.com/office/officeart/2016/7/layout/RepeatingBendingProcessNew"/>
    <dgm:cxn modelId="{15A4E1ED-4B00-5247-895D-99A0BF464334}" type="presParOf" srcId="{FB99A4BB-4468-BF4C-B7A1-EE2C8E3042D3}" destId="{0DB857D8-4C66-8A40-8578-D29E6A305988}" srcOrd="18" destOrd="0" presId="urn:microsoft.com/office/officeart/2016/7/layout/RepeatingBendingProcessNew"/>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6FEF162-FB0B-604D-910C-A70B54510317}">
      <dsp:nvSpPr>
        <dsp:cNvPr id="0" name=""/>
        <dsp:cNvSpPr/>
      </dsp:nvSpPr>
      <dsp:spPr>
        <a:xfrm>
          <a:off x="0" y="0"/>
          <a:ext cx="6410415" cy="1159639"/>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justLow" defTabSz="622300">
            <a:lnSpc>
              <a:spcPct val="90000"/>
            </a:lnSpc>
            <a:spcBef>
              <a:spcPct val="0"/>
            </a:spcBef>
            <a:spcAft>
              <a:spcPct val="35000"/>
            </a:spcAft>
            <a:buNone/>
          </a:pPr>
          <a:r>
            <a:rPr lang="ru-RU" sz="1400" kern="1200">
              <a:solidFill>
                <a:schemeClr val="tx1"/>
              </a:solidFill>
            </a:rPr>
            <a:t>. Физиканы мектепте оқыту әдістемесі – педагогика ғылым дары жүйесінің бір тармағы болып саналады. Себебі, педагогика ғылымдары сияқты оның да зерттейтін ең негізгі мәселесі орта мектептегі ғылым негіздерінің бірі физиканы оқытудың іс- тәжірибесі мен теориясын қарастыру.</a:t>
          </a:r>
          <a:endParaRPr lang="en-US" sz="1400" kern="1200">
            <a:solidFill>
              <a:schemeClr val="tx1"/>
            </a:solidFill>
          </a:endParaRPr>
        </a:p>
      </dsp:txBody>
      <dsp:txXfrm>
        <a:off x="33965" y="33965"/>
        <a:ext cx="5023395" cy="1091709"/>
      </dsp:txXfrm>
    </dsp:sp>
    <dsp:sp modelId="{269CA03D-CAE7-AE4C-8506-CF72D1A09C14}">
      <dsp:nvSpPr>
        <dsp:cNvPr id="0" name=""/>
        <dsp:cNvSpPr/>
      </dsp:nvSpPr>
      <dsp:spPr>
        <a:xfrm>
          <a:off x="478699" y="1320701"/>
          <a:ext cx="6410415" cy="1159639"/>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justLow" defTabSz="622300">
            <a:lnSpc>
              <a:spcPct val="90000"/>
            </a:lnSpc>
            <a:spcBef>
              <a:spcPct val="0"/>
            </a:spcBef>
            <a:spcAft>
              <a:spcPct val="35000"/>
            </a:spcAft>
            <a:buNone/>
          </a:pPr>
          <a:r>
            <a:rPr lang="ru-RU" sz="1400" b="1" kern="1200">
              <a:solidFill>
                <a:schemeClr val="tx1"/>
              </a:solidFill>
            </a:rPr>
            <a:t>Физиканы оқыту әдістемесі негізінен мектеп үшін мынадай қажетті нақты мәселелерді шешудің жолдарын қарастырады:</a:t>
          </a:r>
          <a:endParaRPr lang="en-US" sz="1400" b="1" kern="1200">
            <a:solidFill>
              <a:schemeClr val="tx1"/>
            </a:solidFill>
          </a:endParaRPr>
        </a:p>
      </dsp:txBody>
      <dsp:txXfrm>
        <a:off x="512664" y="1354666"/>
        <a:ext cx="5110019" cy="1091709"/>
      </dsp:txXfrm>
    </dsp:sp>
    <dsp:sp modelId="{D4C442B2-53EB-1B4E-836C-83EB41FEFF21}">
      <dsp:nvSpPr>
        <dsp:cNvPr id="0" name=""/>
        <dsp:cNvSpPr/>
      </dsp:nvSpPr>
      <dsp:spPr>
        <a:xfrm>
          <a:off x="957399" y="2641402"/>
          <a:ext cx="6410415" cy="1159639"/>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justLow" defTabSz="622300">
            <a:lnSpc>
              <a:spcPct val="90000"/>
            </a:lnSpc>
            <a:spcBef>
              <a:spcPct val="0"/>
            </a:spcBef>
            <a:spcAft>
              <a:spcPct val="35000"/>
            </a:spcAft>
            <a:buNone/>
          </a:pPr>
          <a:r>
            <a:rPr lang="ru-RU" sz="1400" kern="1200">
              <a:solidFill>
                <a:schemeClr val="tx1"/>
              </a:solidFill>
            </a:rPr>
            <a:t>1.          Мектеп физика пәнінің әрбір басқыштарында оқытылатын оқу материалдарының (жадыхаттарының) көлемін және мазмұнын анықтау.</a:t>
          </a:r>
          <a:endParaRPr lang="en-US" sz="1400" kern="1200">
            <a:solidFill>
              <a:schemeClr val="tx1"/>
            </a:solidFill>
          </a:endParaRPr>
        </a:p>
      </dsp:txBody>
      <dsp:txXfrm>
        <a:off x="991364" y="2675367"/>
        <a:ext cx="5110019" cy="1091709"/>
      </dsp:txXfrm>
    </dsp:sp>
    <dsp:sp modelId="{B0C64824-42D6-084B-8A0C-3C8FD980AD3C}">
      <dsp:nvSpPr>
        <dsp:cNvPr id="0" name=""/>
        <dsp:cNvSpPr/>
      </dsp:nvSpPr>
      <dsp:spPr>
        <a:xfrm>
          <a:off x="1436099" y="3962103"/>
          <a:ext cx="6410415" cy="1159639"/>
        </a:xfrm>
        <a:prstGeom prst="roundRect">
          <a:avLst>
            <a:gd name="adj" fmla="val 10000"/>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justLow" defTabSz="622300">
            <a:lnSpc>
              <a:spcPct val="90000"/>
            </a:lnSpc>
            <a:spcBef>
              <a:spcPct val="0"/>
            </a:spcBef>
            <a:spcAft>
              <a:spcPct val="35000"/>
            </a:spcAft>
            <a:buNone/>
          </a:pPr>
          <a:r>
            <a:rPr lang="ru-RU" sz="1400" b="0" kern="1200">
              <a:solidFill>
                <a:schemeClr val="tx1"/>
              </a:solidFill>
            </a:rPr>
            <a:t>2.          Оқу материалын баяндаудың жүйелілігін анықтау. Оқытылатын материалдың бірізділігі ( оңайдан қиынға).</a:t>
          </a:r>
          <a:endParaRPr lang="en-US" sz="1400" b="0" kern="1200">
            <a:solidFill>
              <a:schemeClr val="tx1"/>
            </a:solidFill>
          </a:endParaRPr>
        </a:p>
      </dsp:txBody>
      <dsp:txXfrm>
        <a:off x="1470064" y="3996068"/>
        <a:ext cx="5110019" cy="1091709"/>
      </dsp:txXfrm>
    </dsp:sp>
    <dsp:sp modelId="{CF3932CD-2847-5F47-AC3C-82416C44EA66}">
      <dsp:nvSpPr>
        <dsp:cNvPr id="0" name=""/>
        <dsp:cNvSpPr/>
      </dsp:nvSpPr>
      <dsp:spPr>
        <a:xfrm>
          <a:off x="1914799" y="5282804"/>
          <a:ext cx="6410415" cy="1159639"/>
        </a:xfrm>
        <a:prstGeom prst="roundRect">
          <a:avLst>
            <a:gd name="adj" fmla="val 10000"/>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justLow" defTabSz="622300">
            <a:lnSpc>
              <a:spcPct val="90000"/>
            </a:lnSpc>
            <a:spcBef>
              <a:spcPct val="0"/>
            </a:spcBef>
            <a:spcAft>
              <a:spcPct val="35000"/>
            </a:spcAft>
            <a:buNone/>
          </a:pPr>
          <a:r>
            <a:rPr lang="ru-RU" sz="1400" kern="1200">
              <a:solidFill>
                <a:schemeClr val="tx1"/>
              </a:solidFill>
            </a:rPr>
            <a:t>3.          Оқушылардың оқу материалын оңай меңгеруінің тиімді әдістері мен тәсілдері және мұғалімнің әр түрлі әдістемелік түсіндіру амалдарын көрсету.</a:t>
          </a:r>
          <a:endParaRPr lang="en-US" sz="1400" kern="1200">
            <a:solidFill>
              <a:schemeClr val="tx1"/>
            </a:solidFill>
          </a:endParaRPr>
        </a:p>
      </dsp:txBody>
      <dsp:txXfrm>
        <a:off x="1948764" y="5316769"/>
        <a:ext cx="5110019" cy="1091709"/>
      </dsp:txXfrm>
    </dsp:sp>
    <dsp:sp modelId="{C6C886FC-1B66-6541-B280-3F6EFD568878}">
      <dsp:nvSpPr>
        <dsp:cNvPr id="0" name=""/>
        <dsp:cNvSpPr/>
      </dsp:nvSpPr>
      <dsp:spPr>
        <a:xfrm>
          <a:off x="5656649" y="847181"/>
          <a:ext cx="753765" cy="753765"/>
        </a:xfrm>
        <a:prstGeom prst="downArrow">
          <a:avLst>
            <a:gd name="adj1" fmla="val 55000"/>
            <a:gd name="adj2" fmla="val 45000"/>
          </a:avLst>
        </a:prstGeom>
        <a:solidFill>
          <a:schemeClr val="accent2">
            <a:tint val="40000"/>
            <a:alpha val="90000"/>
            <a:hueOff val="0"/>
            <a:satOff val="0"/>
            <a:lumOff val="0"/>
            <a:alphaOff val="0"/>
          </a:schemeClr>
        </a:solidFill>
        <a:ln w="12700" cap="flat" cmpd="sng" algn="ctr">
          <a:solidFill>
            <a:schemeClr val="accent2">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7780" tIns="17780" rIns="17780" bIns="17780" numCol="1" spcCol="1270" anchor="ctr" anchorCtr="0">
          <a:noAutofit/>
        </a:bodyPr>
        <a:lstStyle/>
        <a:p>
          <a:pPr marL="0" lvl="0" indent="0" algn="justLow" defTabSz="622300">
            <a:lnSpc>
              <a:spcPct val="90000"/>
            </a:lnSpc>
            <a:spcBef>
              <a:spcPct val="0"/>
            </a:spcBef>
            <a:spcAft>
              <a:spcPct val="35000"/>
            </a:spcAft>
            <a:buNone/>
          </a:pPr>
          <a:endParaRPr lang="en-US" sz="1400" kern="1200"/>
        </a:p>
      </dsp:txBody>
      <dsp:txXfrm>
        <a:off x="5826246" y="847181"/>
        <a:ext cx="414571" cy="567208"/>
      </dsp:txXfrm>
    </dsp:sp>
    <dsp:sp modelId="{59984AFA-305F-2F4D-8A3E-F2681FF04297}">
      <dsp:nvSpPr>
        <dsp:cNvPr id="0" name=""/>
        <dsp:cNvSpPr/>
      </dsp:nvSpPr>
      <dsp:spPr>
        <a:xfrm>
          <a:off x="6135349" y="2167882"/>
          <a:ext cx="753765" cy="753765"/>
        </a:xfrm>
        <a:prstGeom prst="downArrow">
          <a:avLst>
            <a:gd name="adj1" fmla="val 55000"/>
            <a:gd name="adj2" fmla="val 45000"/>
          </a:avLst>
        </a:prstGeom>
        <a:solidFill>
          <a:schemeClr val="accent3">
            <a:tint val="40000"/>
            <a:alpha val="90000"/>
            <a:hueOff val="0"/>
            <a:satOff val="0"/>
            <a:lumOff val="0"/>
            <a:alphaOff val="0"/>
          </a:schemeClr>
        </a:solidFill>
        <a:ln w="12700" cap="flat" cmpd="sng" algn="ctr">
          <a:solidFill>
            <a:schemeClr val="accent3">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7780" tIns="17780" rIns="17780" bIns="17780" numCol="1" spcCol="1270" anchor="ctr" anchorCtr="0">
          <a:noAutofit/>
        </a:bodyPr>
        <a:lstStyle/>
        <a:p>
          <a:pPr marL="0" lvl="0" indent="0" algn="justLow" defTabSz="622300">
            <a:lnSpc>
              <a:spcPct val="90000"/>
            </a:lnSpc>
            <a:spcBef>
              <a:spcPct val="0"/>
            </a:spcBef>
            <a:spcAft>
              <a:spcPct val="35000"/>
            </a:spcAft>
            <a:buNone/>
          </a:pPr>
          <a:endParaRPr lang="en-US" sz="1400" kern="1200"/>
        </a:p>
      </dsp:txBody>
      <dsp:txXfrm>
        <a:off x="6304946" y="2167882"/>
        <a:ext cx="414571" cy="567208"/>
      </dsp:txXfrm>
    </dsp:sp>
    <dsp:sp modelId="{C51D9753-1697-9644-BF89-264A15B6C721}">
      <dsp:nvSpPr>
        <dsp:cNvPr id="0" name=""/>
        <dsp:cNvSpPr/>
      </dsp:nvSpPr>
      <dsp:spPr>
        <a:xfrm>
          <a:off x="6614049" y="3469256"/>
          <a:ext cx="753765" cy="753765"/>
        </a:xfrm>
        <a:prstGeom prst="downArrow">
          <a:avLst>
            <a:gd name="adj1" fmla="val 55000"/>
            <a:gd name="adj2" fmla="val 45000"/>
          </a:avLst>
        </a:prstGeom>
        <a:solidFill>
          <a:schemeClr val="accent4">
            <a:tint val="40000"/>
            <a:alpha val="90000"/>
            <a:hueOff val="0"/>
            <a:satOff val="0"/>
            <a:lumOff val="0"/>
            <a:alphaOff val="0"/>
          </a:schemeClr>
        </a:solidFill>
        <a:ln w="12700" cap="flat" cmpd="sng" algn="ctr">
          <a:solidFill>
            <a:schemeClr val="accent4">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7780" tIns="17780" rIns="17780" bIns="17780" numCol="1" spcCol="1270" anchor="ctr" anchorCtr="0">
          <a:noAutofit/>
        </a:bodyPr>
        <a:lstStyle/>
        <a:p>
          <a:pPr marL="0" lvl="0" indent="0" algn="justLow" defTabSz="622300">
            <a:lnSpc>
              <a:spcPct val="90000"/>
            </a:lnSpc>
            <a:spcBef>
              <a:spcPct val="0"/>
            </a:spcBef>
            <a:spcAft>
              <a:spcPct val="35000"/>
            </a:spcAft>
            <a:buNone/>
          </a:pPr>
          <a:endParaRPr lang="en-US" sz="1400" kern="1200"/>
        </a:p>
      </dsp:txBody>
      <dsp:txXfrm>
        <a:off x="6783646" y="3469256"/>
        <a:ext cx="414571" cy="567208"/>
      </dsp:txXfrm>
    </dsp:sp>
    <dsp:sp modelId="{315D3B7D-14BA-FF43-8C88-8D815C9CB005}">
      <dsp:nvSpPr>
        <dsp:cNvPr id="0" name=""/>
        <dsp:cNvSpPr/>
      </dsp:nvSpPr>
      <dsp:spPr>
        <a:xfrm>
          <a:off x="7092749" y="4802842"/>
          <a:ext cx="753765" cy="753765"/>
        </a:xfrm>
        <a:prstGeom prst="downArrow">
          <a:avLst>
            <a:gd name="adj1" fmla="val 55000"/>
            <a:gd name="adj2" fmla="val 45000"/>
          </a:avLst>
        </a:prstGeom>
        <a:solidFill>
          <a:schemeClr val="accent5">
            <a:tint val="40000"/>
            <a:alpha val="90000"/>
            <a:hueOff val="0"/>
            <a:satOff val="0"/>
            <a:lumOff val="0"/>
            <a:alphaOff val="0"/>
          </a:schemeClr>
        </a:solidFill>
        <a:ln w="12700" cap="flat" cmpd="sng" algn="ctr">
          <a:solidFill>
            <a:schemeClr val="accent5">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7780" tIns="17780" rIns="17780" bIns="17780" numCol="1" spcCol="1270" anchor="ctr" anchorCtr="0">
          <a:noAutofit/>
        </a:bodyPr>
        <a:lstStyle/>
        <a:p>
          <a:pPr marL="0" lvl="0" indent="0" algn="justLow" defTabSz="622300">
            <a:lnSpc>
              <a:spcPct val="90000"/>
            </a:lnSpc>
            <a:spcBef>
              <a:spcPct val="0"/>
            </a:spcBef>
            <a:spcAft>
              <a:spcPct val="35000"/>
            </a:spcAft>
            <a:buNone/>
          </a:pPr>
          <a:endParaRPr lang="en-US" sz="1400" kern="1200"/>
        </a:p>
      </dsp:txBody>
      <dsp:txXfrm>
        <a:off x="7262346" y="4802842"/>
        <a:ext cx="414571" cy="56720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EFB77C8-6FF6-3548-9F18-70A1509FD1E6}">
      <dsp:nvSpPr>
        <dsp:cNvPr id="0" name=""/>
        <dsp:cNvSpPr/>
      </dsp:nvSpPr>
      <dsp:spPr>
        <a:xfrm>
          <a:off x="0" y="1338970"/>
          <a:ext cx="3325555" cy="2111728"/>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A2A5DC1-49DB-224E-96E8-39E28F242461}">
      <dsp:nvSpPr>
        <dsp:cNvPr id="0" name=""/>
        <dsp:cNvSpPr/>
      </dsp:nvSpPr>
      <dsp:spPr>
        <a:xfrm>
          <a:off x="369506" y="1690001"/>
          <a:ext cx="3325555" cy="2111728"/>
        </a:xfrm>
        <a:prstGeom prst="roundRect">
          <a:avLst>
            <a:gd name="adj" fmla="val 10000"/>
          </a:avLst>
        </a:prstGeom>
        <a:solidFill>
          <a:schemeClr val="lt1">
            <a:alpha val="90000"/>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9530" tIns="49530" rIns="49530" bIns="49530" numCol="1" spcCol="1270" anchor="ctr" anchorCtr="0">
          <a:noAutofit/>
        </a:bodyPr>
        <a:lstStyle/>
        <a:p>
          <a:pPr marL="0" lvl="0" indent="0" algn="justLow" defTabSz="577850">
            <a:lnSpc>
              <a:spcPct val="90000"/>
            </a:lnSpc>
            <a:spcBef>
              <a:spcPct val="0"/>
            </a:spcBef>
            <a:spcAft>
              <a:spcPct val="35000"/>
            </a:spcAft>
            <a:buNone/>
          </a:pPr>
          <a:r>
            <a:rPr lang="ru-RU" sz="1300" b="1" kern="1200"/>
            <a:t>Жалпы міндетті білім берудің мемлекеттік стандартында көрсеткендей «Физика» пәнін оқытудың басты мақсаттары:</a:t>
          </a:r>
          <a:endParaRPr lang="en-US" sz="1300" b="1" kern="1200"/>
        </a:p>
      </dsp:txBody>
      <dsp:txXfrm>
        <a:off x="431356" y="1751851"/>
        <a:ext cx="3201855" cy="1988028"/>
      </dsp:txXfrm>
    </dsp:sp>
    <dsp:sp modelId="{5877A1D9-0F67-2E47-A0B9-AD0E498532BB}">
      <dsp:nvSpPr>
        <dsp:cNvPr id="0" name=""/>
        <dsp:cNvSpPr/>
      </dsp:nvSpPr>
      <dsp:spPr>
        <a:xfrm>
          <a:off x="4064568" y="1338970"/>
          <a:ext cx="3325555" cy="2111728"/>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8E4EEB4-8DCE-DD49-B98F-B9FA747B6FF4}">
      <dsp:nvSpPr>
        <dsp:cNvPr id="0" name=""/>
        <dsp:cNvSpPr/>
      </dsp:nvSpPr>
      <dsp:spPr>
        <a:xfrm>
          <a:off x="4434074" y="1690001"/>
          <a:ext cx="3325555" cy="2111728"/>
        </a:xfrm>
        <a:prstGeom prst="roundRect">
          <a:avLst>
            <a:gd name="adj" fmla="val 10000"/>
          </a:avLst>
        </a:prstGeom>
        <a:solidFill>
          <a:schemeClr val="lt1">
            <a:alpha val="90000"/>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9530" tIns="49530" rIns="49530" bIns="49530" numCol="1" spcCol="1270" anchor="ctr" anchorCtr="0">
          <a:noAutofit/>
        </a:bodyPr>
        <a:lstStyle/>
        <a:p>
          <a:pPr marL="0" lvl="0" indent="0" algn="justLow" defTabSz="577850">
            <a:lnSpc>
              <a:spcPct val="90000"/>
            </a:lnSpc>
            <a:spcBef>
              <a:spcPct val="0"/>
            </a:spcBef>
            <a:spcAft>
              <a:spcPct val="35000"/>
            </a:spcAft>
            <a:buNone/>
          </a:pPr>
          <a:r>
            <a:rPr lang="ru-RU" sz="1300" kern="1200"/>
            <a:t>1)   даму үстіндегі іргелі физикалық теориялардың біртұтас жүйесі түрінде көрініс беретін әлемнің шынайы физикалық бейнесі арқылы оқушының ғылыми дүние танымын қалыптастыру;</a:t>
          </a:r>
          <a:endParaRPr lang="en-US" sz="1300" kern="1200"/>
        </a:p>
      </dsp:txBody>
      <dsp:txXfrm>
        <a:off x="4495924" y="1751851"/>
        <a:ext cx="3201855" cy="1988028"/>
      </dsp:txXfrm>
    </dsp:sp>
    <dsp:sp modelId="{BCC0BDB7-EC94-984B-839F-997349036ADE}">
      <dsp:nvSpPr>
        <dsp:cNvPr id="0" name=""/>
        <dsp:cNvSpPr/>
      </dsp:nvSpPr>
      <dsp:spPr>
        <a:xfrm>
          <a:off x="8129136" y="1338970"/>
          <a:ext cx="3325555" cy="2111728"/>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76BFBA8-A896-7E41-8890-004965128485}">
      <dsp:nvSpPr>
        <dsp:cNvPr id="0" name=""/>
        <dsp:cNvSpPr/>
      </dsp:nvSpPr>
      <dsp:spPr>
        <a:xfrm>
          <a:off x="8498643" y="1690001"/>
          <a:ext cx="3325555" cy="2111728"/>
        </a:xfrm>
        <a:prstGeom prst="roundRect">
          <a:avLst>
            <a:gd name="adj" fmla="val 10000"/>
          </a:avLst>
        </a:prstGeom>
        <a:solidFill>
          <a:schemeClr val="lt1">
            <a:alpha val="90000"/>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9530" tIns="49530" rIns="49530" bIns="49530" numCol="1" spcCol="1270" anchor="ctr" anchorCtr="0">
          <a:noAutofit/>
        </a:bodyPr>
        <a:lstStyle/>
        <a:p>
          <a:pPr marL="0" lvl="0" indent="0" algn="justLow" defTabSz="577850">
            <a:lnSpc>
              <a:spcPct val="90000"/>
            </a:lnSpc>
            <a:spcBef>
              <a:spcPct val="0"/>
            </a:spcBef>
            <a:spcAft>
              <a:spcPct val="35000"/>
            </a:spcAft>
            <a:buNone/>
          </a:pPr>
          <a:r>
            <a:rPr lang="ru-RU" sz="1300" kern="1200"/>
            <a:t>2)   оқушыларға жеке және әлеуметтік проблемаларды шешуге мүмкіндік беретін физика бойынша базалық білім жүйесін шығармашылықпен қабылдау тәсілдерін үйретудің, сондай-ақ іс- әрекет объектісіне айналып отырған болмысқа эмоционалды құндылық қатынастың әлеуметтуік тәжірибесін меңгерту негізінде олардың өмірлік дағдыларын дамыту.</a:t>
          </a:r>
          <a:endParaRPr lang="en-US" sz="1300" kern="1200"/>
        </a:p>
      </dsp:txBody>
      <dsp:txXfrm>
        <a:off x="8560493" y="1751851"/>
        <a:ext cx="3201855" cy="198802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C898B89-B3FD-324F-871E-03B2F4255DFA}">
      <dsp:nvSpPr>
        <dsp:cNvPr id="0" name=""/>
        <dsp:cNvSpPr/>
      </dsp:nvSpPr>
      <dsp:spPr>
        <a:xfrm>
          <a:off x="2998030" y="614794"/>
          <a:ext cx="472079" cy="91440"/>
        </a:xfrm>
        <a:custGeom>
          <a:avLst/>
          <a:gdLst/>
          <a:ahLst/>
          <a:cxnLst/>
          <a:rect l="0" t="0" r="0" b="0"/>
          <a:pathLst>
            <a:path>
              <a:moveTo>
                <a:pt x="0" y="45720"/>
              </a:moveTo>
              <a:lnTo>
                <a:pt x="472079" y="45720"/>
              </a:lnTo>
            </a:path>
          </a:pathLst>
        </a:custGeom>
        <a:noFill/>
        <a:ln w="6350" cap="flat" cmpd="sng" algn="ctr">
          <a:solidFill>
            <a:schemeClr val="accent5">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a:off x="3221503" y="657999"/>
        <a:ext cx="25133" cy="5031"/>
      </dsp:txXfrm>
    </dsp:sp>
    <dsp:sp modelId="{6F849886-4784-5046-AF4D-0F5660FED1D6}">
      <dsp:nvSpPr>
        <dsp:cNvPr id="0" name=""/>
        <dsp:cNvSpPr/>
      </dsp:nvSpPr>
      <dsp:spPr>
        <a:xfrm>
          <a:off x="814267" y="4845"/>
          <a:ext cx="2185563" cy="1311338"/>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7094" tIns="112414" rIns="107094" bIns="112414" numCol="1" spcCol="1270" anchor="ctr" anchorCtr="0">
          <a:noAutofit/>
        </a:bodyPr>
        <a:lstStyle/>
        <a:p>
          <a:pPr marL="0" lvl="0" indent="0" algn="ctr" defTabSz="622300">
            <a:lnSpc>
              <a:spcPct val="90000"/>
            </a:lnSpc>
            <a:spcBef>
              <a:spcPct val="0"/>
            </a:spcBef>
            <a:spcAft>
              <a:spcPct val="35000"/>
            </a:spcAft>
            <a:buNone/>
          </a:pPr>
          <a:r>
            <a:rPr lang="ru-RU" sz="1400" kern="1200"/>
            <a:t>1.  Физиканы мектепте оқыту әдістемесі дегеніміз не?</a:t>
          </a:r>
          <a:endParaRPr lang="en-US" sz="1400" kern="1200"/>
        </a:p>
      </dsp:txBody>
      <dsp:txXfrm>
        <a:off x="814267" y="4845"/>
        <a:ext cx="2185563" cy="1311338"/>
      </dsp:txXfrm>
    </dsp:sp>
    <dsp:sp modelId="{07F57868-BCAD-8940-9C6D-DC81753903FC}">
      <dsp:nvSpPr>
        <dsp:cNvPr id="0" name=""/>
        <dsp:cNvSpPr/>
      </dsp:nvSpPr>
      <dsp:spPr>
        <a:xfrm>
          <a:off x="5686274" y="614794"/>
          <a:ext cx="472079" cy="91440"/>
        </a:xfrm>
        <a:custGeom>
          <a:avLst/>
          <a:gdLst/>
          <a:ahLst/>
          <a:cxnLst/>
          <a:rect l="0" t="0" r="0" b="0"/>
          <a:pathLst>
            <a:path>
              <a:moveTo>
                <a:pt x="0" y="45720"/>
              </a:moveTo>
              <a:lnTo>
                <a:pt x="472079" y="45720"/>
              </a:lnTo>
            </a:path>
          </a:pathLst>
        </a:custGeom>
        <a:noFill/>
        <a:ln w="6350" cap="flat" cmpd="sng" algn="ctr">
          <a:solidFill>
            <a:schemeClr val="accent5">
              <a:hueOff val="-187940"/>
              <a:satOff val="23"/>
              <a:lumOff val="-711"/>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a:off x="5909747" y="657999"/>
        <a:ext cx="25133" cy="5031"/>
      </dsp:txXfrm>
    </dsp:sp>
    <dsp:sp modelId="{9576023D-E251-8F49-A2DD-338BBDC5F725}">
      <dsp:nvSpPr>
        <dsp:cNvPr id="0" name=""/>
        <dsp:cNvSpPr/>
      </dsp:nvSpPr>
      <dsp:spPr>
        <a:xfrm>
          <a:off x="3502510" y="4845"/>
          <a:ext cx="2185563" cy="1311338"/>
        </a:xfrm>
        <a:prstGeom prst="rect">
          <a:avLst/>
        </a:prstGeom>
        <a:solidFill>
          <a:schemeClr val="accent5">
            <a:hueOff val="-167058"/>
            <a:satOff val="21"/>
            <a:lumOff val="-63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7094" tIns="112414" rIns="107094" bIns="112414" numCol="1" spcCol="1270" anchor="ctr" anchorCtr="0">
          <a:noAutofit/>
        </a:bodyPr>
        <a:lstStyle/>
        <a:p>
          <a:pPr marL="0" lvl="0" indent="0" algn="ctr" defTabSz="622300">
            <a:lnSpc>
              <a:spcPct val="90000"/>
            </a:lnSpc>
            <a:spcBef>
              <a:spcPct val="0"/>
            </a:spcBef>
            <a:spcAft>
              <a:spcPct val="35000"/>
            </a:spcAft>
            <a:buNone/>
          </a:pPr>
          <a:r>
            <a:rPr lang="ru-RU" sz="1400" kern="1200"/>
            <a:t>2.  Физиканы оқыту әдістемесі қандай нақты мәселелерді шешеді?</a:t>
          </a:r>
          <a:endParaRPr lang="en-US" sz="1400" kern="1200"/>
        </a:p>
      </dsp:txBody>
      <dsp:txXfrm>
        <a:off x="3502510" y="4845"/>
        <a:ext cx="2185563" cy="1311338"/>
      </dsp:txXfrm>
    </dsp:sp>
    <dsp:sp modelId="{422651BD-3C5F-8846-971C-BFC4E31A4432}">
      <dsp:nvSpPr>
        <dsp:cNvPr id="0" name=""/>
        <dsp:cNvSpPr/>
      </dsp:nvSpPr>
      <dsp:spPr>
        <a:xfrm>
          <a:off x="1907048" y="1314384"/>
          <a:ext cx="5376487" cy="472079"/>
        </a:xfrm>
        <a:custGeom>
          <a:avLst/>
          <a:gdLst/>
          <a:ahLst/>
          <a:cxnLst/>
          <a:rect l="0" t="0" r="0" b="0"/>
          <a:pathLst>
            <a:path>
              <a:moveTo>
                <a:pt x="5376487" y="0"/>
              </a:moveTo>
              <a:lnTo>
                <a:pt x="5376487" y="253139"/>
              </a:lnTo>
              <a:lnTo>
                <a:pt x="0" y="253139"/>
              </a:lnTo>
              <a:lnTo>
                <a:pt x="0" y="472079"/>
              </a:lnTo>
            </a:path>
          </a:pathLst>
        </a:custGeom>
        <a:noFill/>
        <a:ln w="6350" cap="flat" cmpd="sng" algn="ctr">
          <a:solidFill>
            <a:schemeClr val="accent5">
              <a:hueOff val="-375880"/>
              <a:satOff val="47"/>
              <a:lumOff val="-1422"/>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a:off x="4460294" y="1547908"/>
        <a:ext cx="269996" cy="5031"/>
      </dsp:txXfrm>
    </dsp:sp>
    <dsp:sp modelId="{B81C2D3C-0427-D34B-B999-7692AC275085}">
      <dsp:nvSpPr>
        <dsp:cNvPr id="0" name=""/>
        <dsp:cNvSpPr/>
      </dsp:nvSpPr>
      <dsp:spPr>
        <a:xfrm>
          <a:off x="6190754" y="4845"/>
          <a:ext cx="2185563" cy="1311338"/>
        </a:xfrm>
        <a:prstGeom prst="rect">
          <a:avLst/>
        </a:prstGeom>
        <a:solidFill>
          <a:schemeClr val="accent5">
            <a:hueOff val="-334115"/>
            <a:satOff val="42"/>
            <a:lumOff val="-126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7094" tIns="112414" rIns="107094" bIns="112414" numCol="1" spcCol="1270" anchor="ctr" anchorCtr="0">
          <a:noAutofit/>
        </a:bodyPr>
        <a:lstStyle/>
        <a:p>
          <a:pPr marL="0" lvl="0" indent="0" algn="ctr" defTabSz="622300">
            <a:lnSpc>
              <a:spcPct val="90000"/>
            </a:lnSpc>
            <a:spcBef>
              <a:spcPct val="0"/>
            </a:spcBef>
            <a:spcAft>
              <a:spcPct val="35000"/>
            </a:spcAft>
            <a:buNone/>
          </a:pPr>
          <a:r>
            <a:rPr lang="ru-RU" sz="1400" kern="1200"/>
            <a:t>3.  Жалпы міндетті білім берудің мемлекеттік стандартында көрсеткендей «Физика» пәнін оқытудың басты мақсаттары қандай?</a:t>
          </a:r>
          <a:endParaRPr lang="en-US" sz="1400" kern="1200"/>
        </a:p>
      </dsp:txBody>
      <dsp:txXfrm>
        <a:off x="6190754" y="4845"/>
        <a:ext cx="2185563" cy="1311338"/>
      </dsp:txXfrm>
    </dsp:sp>
    <dsp:sp modelId="{430F47F3-FDC1-3245-979D-2F7EB2305783}">
      <dsp:nvSpPr>
        <dsp:cNvPr id="0" name=""/>
        <dsp:cNvSpPr/>
      </dsp:nvSpPr>
      <dsp:spPr>
        <a:xfrm>
          <a:off x="2998030" y="2428812"/>
          <a:ext cx="472079" cy="91440"/>
        </a:xfrm>
        <a:custGeom>
          <a:avLst/>
          <a:gdLst/>
          <a:ahLst/>
          <a:cxnLst/>
          <a:rect l="0" t="0" r="0" b="0"/>
          <a:pathLst>
            <a:path>
              <a:moveTo>
                <a:pt x="0" y="45720"/>
              </a:moveTo>
              <a:lnTo>
                <a:pt x="472079" y="45720"/>
              </a:lnTo>
            </a:path>
          </a:pathLst>
        </a:custGeom>
        <a:noFill/>
        <a:ln w="6350" cap="flat" cmpd="sng" algn="ctr">
          <a:solidFill>
            <a:schemeClr val="accent5">
              <a:hueOff val="-563820"/>
              <a:satOff val="70"/>
              <a:lumOff val="-2133"/>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a:off x="3221503" y="2472017"/>
        <a:ext cx="25133" cy="5031"/>
      </dsp:txXfrm>
    </dsp:sp>
    <dsp:sp modelId="{7B2B0F4A-D169-6748-990F-78CC102C79E4}">
      <dsp:nvSpPr>
        <dsp:cNvPr id="0" name=""/>
        <dsp:cNvSpPr/>
      </dsp:nvSpPr>
      <dsp:spPr>
        <a:xfrm>
          <a:off x="814267" y="1818863"/>
          <a:ext cx="2185563" cy="1311338"/>
        </a:xfrm>
        <a:prstGeom prst="rect">
          <a:avLst/>
        </a:prstGeom>
        <a:solidFill>
          <a:schemeClr val="accent5">
            <a:hueOff val="-501173"/>
            <a:satOff val="62"/>
            <a:lumOff val="-189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7094" tIns="112414" rIns="107094" bIns="112414" numCol="1" spcCol="1270" anchor="ctr" anchorCtr="0">
          <a:noAutofit/>
        </a:bodyPr>
        <a:lstStyle/>
        <a:p>
          <a:pPr marL="0" lvl="0" indent="0" algn="ctr" defTabSz="622300">
            <a:lnSpc>
              <a:spcPct val="90000"/>
            </a:lnSpc>
            <a:spcBef>
              <a:spcPct val="0"/>
            </a:spcBef>
            <a:spcAft>
              <a:spcPct val="35000"/>
            </a:spcAft>
            <a:buNone/>
          </a:pPr>
          <a:r>
            <a:rPr lang="ru-RU" sz="1400" kern="1200"/>
            <a:t>4.  Физиканы оқытудың білімділік мақсатын атаңыз.</a:t>
          </a:r>
          <a:endParaRPr lang="en-US" sz="1400" kern="1200"/>
        </a:p>
      </dsp:txBody>
      <dsp:txXfrm>
        <a:off x="814267" y="1818863"/>
        <a:ext cx="2185563" cy="1311338"/>
      </dsp:txXfrm>
    </dsp:sp>
    <dsp:sp modelId="{0A46F1E0-92D2-134A-AF7B-5AEE8E74A681}">
      <dsp:nvSpPr>
        <dsp:cNvPr id="0" name=""/>
        <dsp:cNvSpPr/>
      </dsp:nvSpPr>
      <dsp:spPr>
        <a:xfrm>
          <a:off x="5686274" y="2428812"/>
          <a:ext cx="472079" cy="91440"/>
        </a:xfrm>
        <a:custGeom>
          <a:avLst/>
          <a:gdLst/>
          <a:ahLst/>
          <a:cxnLst/>
          <a:rect l="0" t="0" r="0" b="0"/>
          <a:pathLst>
            <a:path>
              <a:moveTo>
                <a:pt x="0" y="45720"/>
              </a:moveTo>
              <a:lnTo>
                <a:pt x="472079" y="45720"/>
              </a:lnTo>
            </a:path>
          </a:pathLst>
        </a:custGeom>
        <a:noFill/>
        <a:ln w="6350" cap="flat" cmpd="sng" algn="ctr">
          <a:solidFill>
            <a:schemeClr val="accent5">
              <a:hueOff val="-751760"/>
              <a:satOff val="94"/>
              <a:lumOff val="-2843"/>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a:off x="5909747" y="2472017"/>
        <a:ext cx="25133" cy="5031"/>
      </dsp:txXfrm>
    </dsp:sp>
    <dsp:sp modelId="{10858E2A-5F1A-B145-BDFD-61EA096D491D}">
      <dsp:nvSpPr>
        <dsp:cNvPr id="0" name=""/>
        <dsp:cNvSpPr/>
      </dsp:nvSpPr>
      <dsp:spPr>
        <a:xfrm>
          <a:off x="3502510" y="1818863"/>
          <a:ext cx="2185563" cy="1311338"/>
        </a:xfrm>
        <a:prstGeom prst="rect">
          <a:avLst/>
        </a:prstGeom>
        <a:solidFill>
          <a:schemeClr val="accent5">
            <a:hueOff val="-668231"/>
            <a:satOff val="83"/>
            <a:lumOff val="-25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7094" tIns="112414" rIns="107094" bIns="112414" numCol="1" spcCol="1270" anchor="ctr" anchorCtr="0">
          <a:noAutofit/>
        </a:bodyPr>
        <a:lstStyle/>
        <a:p>
          <a:pPr marL="0" lvl="0" indent="0" algn="ctr" defTabSz="622300">
            <a:lnSpc>
              <a:spcPct val="90000"/>
            </a:lnSpc>
            <a:spcBef>
              <a:spcPct val="0"/>
            </a:spcBef>
            <a:spcAft>
              <a:spcPct val="35000"/>
            </a:spcAft>
            <a:buNone/>
          </a:pPr>
          <a:r>
            <a:rPr lang="ru-RU" sz="1400" kern="1200"/>
            <a:t>5.  Физиканы оқытудың тәрбиелік мақсатын атаңыз.</a:t>
          </a:r>
          <a:endParaRPr lang="en-US" sz="1400" kern="1200"/>
        </a:p>
      </dsp:txBody>
      <dsp:txXfrm>
        <a:off x="3502510" y="1818863"/>
        <a:ext cx="2185563" cy="1311338"/>
      </dsp:txXfrm>
    </dsp:sp>
    <dsp:sp modelId="{2EBCAAA7-DC52-B74A-8F8F-B6F0746181A0}">
      <dsp:nvSpPr>
        <dsp:cNvPr id="0" name=""/>
        <dsp:cNvSpPr/>
      </dsp:nvSpPr>
      <dsp:spPr>
        <a:xfrm>
          <a:off x="1907048" y="3128402"/>
          <a:ext cx="5376487" cy="472079"/>
        </a:xfrm>
        <a:custGeom>
          <a:avLst/>
          <a:gdLst/>
          <a:ahLst/>
          <a:cxnLst/>
          <a:rect l="0" t="0" r="0" b="0"/>
          <a:pathLst>
            <a:path>
              <a:moveTo>
                <a:pt x="5376487" y="0"/>
              </a:moveTo>
              <a:lnTo>
                <a:pt x="5376487" y="253139"/>
              </a:lnTo>
              <a:lnTo>
                <a:pt x="0" y="253139"/>
              </a:lnTo>
              <a:lnTo>
                <a:pt x="0" y="472079"/>
              </a:lnTo>
            </a:path>
          </a:pathLst>
        </a:custGeom>
        <a:noFill/>
        <a:ln w="6350" cap="flat" cmpd="sng" algn="ctr">
          <a:solidFill>
            <a:schemeClr val="accent5">
              <a:hueOff val="-939700"/>
              <a:satOff val="117"/>
              <a:lumOff val="-3554"/>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a:off x="4460294" y="3361926"/>
        <a:ext cx="269996" cy="5031"/>
      </dsp:txXfrm>
    </dsp:sp>
    <dsp:sp modelId="{A791266D-CD24-2B4F-BAD5-75F944F3D8D6}">
      <dsp:nvSpPr>
        <dsp:cNvPr id="0" name=""/>
        <dsp:cNvSpPr/>
      </dsp:nvSpPr>
      <dsp:spPr>
        <a:xfrm>
          <a:off x="6190754" y="1818863"/>
          <a:ext cx="2185563" cy="1311338"/>
        </a:xfrm>
        <a:prstGeom prst="rect">
          <a:avLst/>
        </a:prstGeom>
        <a:solidFill>
          <a:schemeClr val="accent5">
            <a:hueOff val="-835289"/>
            <a:satOff val="104"/>
            <a:lumOff val="-3159"/>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7094" tIns="112414" rIns="107094" bIns="112414" numCol="1" spcCol="1270" anchor="ctr" anchorCtr="0">
          <a:noAutofit/>
        </a:bodyPr>
        <a:lstStyle/>
        <a:p>
          <a:pPr marL="0" lvl="0" indent="0" algn="ctr" defTabSz="622300">
            <a:lnSpc>
              <a:spcPct val="90000"/>
            </a:lnSpc>
            <a:spcBef>
              <a:spcPct val="0"/>
            </a:spcBef>
            <a:spcAft>
              <a:spcPct val="35000"/>
            </a:spcAft>
            <a:buNone/>
          </a:pPr>
          <a:r>
            <a:rPr lang="ru-RU" sz="1400" kern="1200"/>
            <a:t>6.  Физиканы оқытудың дамытушылық мақсатын атаңыз.</a:t>
          </a:r>
          <a:endParaRPr lang="en-US" sz="1400" kern="1200"/>
        </a:p>
      </dsp:txBody>
      <dsp:txXfrm>
        <a:off x="6190754" y="1818863"/>
        <a:ext cx="2185563" cy="1311338"/>
      </dsp:txXfrm>
    </dsp:sp>
    <dsp:sp modelId="{6FBF7F27-3C87-9A46-996D-0498C0904227}">
      <dsp:nvSpPr>
        <dsp:cNvPr id="0" name=""/>
        <dsp:cNvSpPr/>
      </dsp:nvSpPr>
      <dsp:spPr>
        <a:xfrm>
          <a:off x="2998030" y="4242831"/>
          <a:ext cx="472079" cy="91440"/>
        </a:xfrm>
        <a:custGeom>
          <a:avLst/>
          <a:gdLst/>
          <a:ahLst/>
          <a:cxnLst/>
          <a:rect l="0" t="0" r="0" b="0"/>
          <a:pathLst>
            <a:path>
              <a:moveTo>
                <a:pt x="0" y="45720"/>
              </a:moveTo>
              <a:lnTo>
                <a:pt x="472079" y="45720"/>
              </a:lnTo>
            </a:path>
          </a:pathLst>
        </a:custGeom>
        <a:noFill/>
        <a:ln w="6350" cap="flat" cmpd="sng" algn="ctr">
          <a:solidFill>
            <a:schemeClr val="accent5">
              <a:hueOff val="-1127639"/>
              <a:satOff val="140"/>
              <a:lumOff val="-4265"/>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a:off x="3221503" y="4286035"/>
        <a:ext cx="25133" cy="5031"/>
      </dsp:txXfrm>
    </dsp:sp>
    <dsp:sp modelId="{84067B82-51E3-DF4D-9D5C-8A411AA2A1CD}">
      <dsp:nvSpPr>
        <dsp:cNvPr id="0" name=""/>
        <dsp:cNvSpPr/>
      </dsp:nvSpPr>
      <dsp:spPr>
        <a:xfrm>
          <a:off x="814267" y="3632881"/>
          <a:ext cx="2185563" cy="1311338"/>
        </a:xfrm>
        <a:prstGeom prst="rect">
          <a:avLst/>
        </a:prstGeom>
        <a:solidFill>
          <a:schemeClr val="accent5">
            <a:hueOff val="-1002346"/>
            <a:satOff val="125"/>
            <a:lumOff val="-379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7094" tIns="112414" rIns="107094" bIns="112414" numCol="1" spcCol="1270" anchor="ctr" anchorCtr="0">
          <a:noAutofit/>
        </a:bodyPr>
        <a:lstStyle/>
        <a:p>
          <a:pPr marL="0" lvl="0" indent="0" algn="ctr" defTabSz="622300">
            <a:lnSpc>
              <a:spcPct val="90000"/>
            </a:lnSpc>
            <a:spcBef>
              <a:spcPct val="0"/>
            </a:spcBef>
            <a:spcAft>
              <a:spcPct val="35000"/>
            </a:spcAft>
            <a:buNone/>
          </a:pPr>
          <a:r>
            <a:rPr lang="ru-RU" sz="1400" kern="1200"/>
            <a:t>7.  Блумның таксономия дегеніміз не?</a:t>
          </a:r>
          <a:endParaRPr lang="en-US" sz="1400" kern="1200"/>
        </a:p>
      </dsp:txBody>
      <dsp:txXfrm>
        <a:off x="814267" y="3632881"/>
        <a:ext cx="2185563" cy="1311338"/>
      </dsp:txXfrm>
    </dsp:sp>
    <dsp:sp modelId="{7F6C5931-5480-404C-A975-EB40601EBA31}">
      <dsp:nvSpPr>
        <dsp:cNvPr id="0" name=""/>
        <dsp:cNvSpPr/>
      </dsp:nvSpPr>
      <dsp:spPr>
        <a:xfrm>
          <a:off x="5686274" y="4242831"/>
          <a:ext cx="472079" cy="91440"/>
        </a:xfrm>
        <a:custGeom>
          <a:avLst/>
          <a:gdLst/>
          <a:ahLst/>
          <a:cxnLst/>
          <a:rect l="0" t="0" r="0" b="0"/>
          <a:pathLst>
            <a:path>
              <a:moveTo>
                <a:pt x="0" y="45720"/>
              </a:moveTo>
              <a:lnTo>
                <a:pt x="472079" y="45720"/>
              </a:lnTo>
            </a:path>
          </a:pathLst>
        </a:custGeom>
        <a:noFill/>
        <a:ln w="6350" cap="flat" cmpd="sng" algn="ctr">
          <a:solidFill>
            <a:schemeClr val="accent5">
              <a:hueOff val="-1315579"/>
              <a:satOff val="164"/>
              <a:lumOff val="-4976"/>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a:off x="5909747" y="4286035"/>
        <a:ext cx="25133" cy="5031"/>
      </dsp:txXfrm>
    </dsp:sp>
    <dsp:sp modelId="{09554E26-CF66-2346-AF0C-1065A6D245FA}">
      <dsp:nvSpPr>
        <dsp:cNvPr id="0" name=""/>
        <dsp:cNvSpPr/>
      </dsp:nvSpPr>
      <dsp:spPr>
        <a:xfrm>
          <a:off x="3502510" y="3632881"/>
          <a:ext cx="2185563" cy="1311338"/>
        </a:xfrm>
        <a:prstGeom prst="rect">
          <a:avLst/>
        </a:prstGeom>
        <a:solidFill>
          <a:schemeClr val="accent5">
            <a:hueOff val="-1169404"/>
            <a:satOff val="145"/>
            <a:lumOff val="-442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7094" tIns="112414" rIns="107094" bIns="112414" numCol="1" spcCol="1270" anchor="ctr" anchorCtr="0">
          <a:noAutofit/>
        </a:bodyPr>
        <a:lstStyle/>
        <a:p>
          <a:pPr marL="0" lvl="0" indent="0" algn="ctr" defTabSz="622300">
            <a:lnSpc>
              <a:spcPct val="90000"/>
            </a:lnSpc>
            <a:spcBef>
              <a:spcPct val="0"/>
            </a:spcBef>
            <a:spcAft>
              <a:spcPct val="35000"/>
            </a:spcAft>
            <a:buNone/>
          </a:pPr>
          <a:r>
            <a:rPr lang="ru-RU" sz="1400" kern="1200"/>
            <a:t>8.  Педагогикалық зерттеулердің қажеттілігі қандай?</a:t>
          </a:r>
          <a:endParaRPr lang="en-US" sz="1400" kern="1200"/>
        </a:p>
      </dsp:txBody>
      <dsp:txXfrm>
        <a:off x="3502510" y="3632881"/>
        <a:ext cx="2185563" cy="1311338"/>
      </dsp:txXfrm>
    </dsp:sp>
    <dsp:sp modelId="{B4FDF016-A788-D94E-9592-B8340F2E38CC}">
      <dsp:nvSpPr>
        <dsp:cNvPr id="0" name=""/>
        <dsp:cNvSpPr/>
      </dsp:nvSpPr>
      <dsp:spPr>
        <a:xfrm>
          <a:off x="1907048" y="4942420"/>
          <a:ext cx="5376487" cy="472079"/>
        </a:xfrm>
        <a:custGeom>
          <a:avLst/>
          <a:gdLst/>
          <a:ahLst/>
          <a:cxnLst/>
          <a:rect l="0" t="0" r="0" b="0"/>
          <a:pathLst>
            <a:path>
              <a:moveTo>
                <a:pt x="5376487" y="0"/>
              </a:moveTo>
              <a:lnTo>
                <a:pt x="5376487" y="253139"/>
              </a:lnTo>
              <a:lnTo>
                <a:pt x="0" y="253139"/>
              </a:lnTo>
              <a:lnTo>
                <a:pt x="0" y="472079"/>
              </a:lnTo>
            </a:path>
          </a:pathLst>
        </a:custGeom>
        <a:noFill/>
        <a:ln w="6350" cap="flat" cmpd="sng" algn="ctr">
          <a:solidFill>
            <a:schemeClr val="accent5">
              <a:hueOff val="-1503519"/>
              <a:satOff val="187"/>
              <a:lumOff val="-5687"/>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a:off x="4460294" y="5175944"/>
        <a:ext cx="269996" cy="5031"/>
      </dsp:txXfrm>
    </dsp:sp>
    <dsp:sp modelId="{7275A0EE-D9D0-4743-9D98-018D5B3776A4}">
      <dsp:nvSpPr>
        <dsp:cNvPr id="0" name=""/>
        <dsp:cNvSpPr/>
      </dsp:nvSpPr>
      <dsp:spPr>
        <a:xfrm>
          <a:off x="6190754" y="3632881"/>
          <a:ext cx="2185563" cy="1311338"/>
        </a:xfrm>
        <a:prstGeom prst="rect">
          <a:avLst/>
        </a:prstGeom>
        <a:solidFill>
          <a:schemeClr val="accent5">
            <a:hueOff val="-1336462"/>
            <a:satOff val="166"/>
            <a:lumOff val="-505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7094" tIns="112414" rIns="107094" bIns="112414" numCol="1" spcCol="1270" anchor="ctr" anchorCtr="0">
          <a:noAutofit/>
        </a:bodyPr>
        <a:lstStyle/>
        <a:p>
          <a:pPr marL="0" lvl="0" indent="0" algn="ctr" defTabSz="622300">
            <a:lnSpc>
              <a:spcPct val="90000"/>
            </a:lnSpc>
            <a:spcBef>
              <a:spcPct val="0"/>
            </a:spcBef>
            <a:spcAft>
              <a:spcPct val="35000"/>
            </a:spcAft>
            <a:buNone/>
          </a:pPr>
          <a:r>
            <a:rPr lang="ru-RU" sz="1400" kern="1200"/>
            <a:t>9.  Ғылыми-педагогикалық зерттеудің құрылымы мен логикасы қандай кезеңдерден тұрады?</a:t>
          </a:r>
          <a:endParaRPr lang="en-US" sz="1400" kern="1200"/>
        </a:p>
      </dsp:txBody>
      <dsp:txXfrm>
        <a:off x="6190754" y="3632881"/>
        <a:ext cx="2185563" cy="1311338"/>
      </dsp:txXfrm>
    </dsp:sp>
    <dsp:sp modelId="{0DB857D8-4C66-8A40-8578-D29E6A305988}">
      <dsp:nvSpPr>
        <dsp:cNvPr id="0" name=""/>
        <dsp:cNvSpPr/>
      </dsp:nvSpPr>
      <dsp:spPr>
        <a:xfrm>
          <a:off x="814267" y="5446899"/>
          <a:ext cx="2185563" cy="1311338"/>
        </a:xfrm>
        <a:prstGeom prst="rect">
          <a:avLst/>
        </a:prstGeom>
        <a:solidFill>
          <a:schemeClr val="accent5">
            <a:hueOff val="-1503519"/>
            <a:satOff val="187"/>
            <a:lumOff val="-568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7094" tIns="112414" rIns="107094" bIns="112414" numCol="1" spcCol="1270" anchor="ctr" anchorCtr="0">
          <a:noAutofit/>
        </a:bodyPr>
        <a:lstStyle/>
        <a:p>
          <a:pPr marL="0" lvl="0" indent="0" algn="ctr" defTabSz="622300">
            <a:lnSpc>
              <a:spcPct val="90000"/>
            </a:lnSpc>
            <a:spcBef>
              <a:spcPct val="0"/>
            </a:spcBef>
            <a:spcAft>
              <a:spcPct val="35000"/>
            </a:spcAft>
            <a:buNone/>
          </a:pPr>
          <a:r>
            <a:rPr lang="ru-RU" sz="1400" kern="1200"/>
            <a:t>10.      Политехниялық білім негізгі идеясы неде?</a:t>
          </a:r>
          <a:endParaRPr lang="en-US" sz="1400" kern="1200"/>
        </a:p>
      </dsp:txBody>
      <dsp:txXfrm>
        <a:off x="814267" y="5446899"/>
        <a:ext cx="2185563" cy="1311338"/>
      </dsp:txXfrm>
    </dsp:sp>
  </dsp:spTree>
</dsp:drawing>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16/7/layout/RepeatingBendingProcessNew">
  <dgm:title val="Repeating Bending Process New"/>
  <dgm:desc val=""/>
  <dgm:catLst>
    <dgm:cat type="process" pri="5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 type="tMarg" refType="h" fact="0.243"/>
          <dgm:constr type="bMarg" refType="h" fact="0.243"/>
          <dgm:constr type="lMarg" refType="w" fact="0.1389"/>
          <dgm:constr type="rMarg" refType="w" fact="0.1389"/>
        </dgm:constrLst>
        <dgm:ruleLst>
          <dgm:rule type="primFontSz" val="12"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3.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4.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5.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6.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7.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8.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9.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0.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1.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4.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5.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6.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7.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8.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9.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0.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1.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2.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4.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5.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6.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7.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8.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9.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0.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1.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2.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3.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4.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5.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56.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57.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58.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59.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0.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1.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2.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3.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4.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5.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5756FB-E05E-443F-88A1-CFC90638997C}"/>
              </a:ext>
            </a:extLst>
          </p:cNvPr>
          <p:cNvSpPr>
            <a:spLocks noGrp="1"/>
          </p:cNvSpPr>
          <p:nvPr>
            <p:ph type="ctrTitle"/>
          </p:nvPr>
        </p:nvSpPr>
        <p:spPr>
          <a:xfrm>
            <a:off x="1084727" y="1597961"/>
            <a:ext cx="9144000" cy="3162300"/>
          </a:xfrm>
        </p:spPr>
        <p:txBody>
          <a:bodyPr anchor="b">
            <a:normAutofit/>
          </a:bodyPr>
          <a:lstStyle>
            <a:lvl1pPr algn="l">
              <a:defRPr sz="3200"/>
            </a:lvl1pPr>
          </a:lstStyle>
          <a:p>
            <a:r>
              <a:rPr lang="en-US" dirty="0"/>
              <a:t>Click to edit Master title style</a:t>
            </a:r>
          </a:p>
        </p:txBody>
      </p:sp>
      <p:sp>
        <p:nvSpPr>
          <p:cNvPr id="3" name="Subtitle 2">
            <a:extLst>
              <a:ext uri="{FF2B5EF4-FFF2-40B4-BE49-F238E27FC236}">
                <a16:creationId xmlns:a16="http://schemas.microsoft.com/office/drawing/2014/main" id="{3C5DA97A-281B-4A77-9D2C-C5E6A860E645}"/>
              </a:ext>
            </a:extLst>
          </p:cNvPr>
          <p:cNvSpPr>
            <a:spLocks noGrp="1"/>
          </p:cNvSpPr>
          <p:nvPr>
            <p:ph type="subTitle" idx="1"/>
          </p:nvPr>
        </p:nvSpPr>
        <p:spPr>
          <a:xfrm>
            <a:off x="1084727" y="4902488"/>
            <a:ext cx="9144000" cy="985075"/>
          </a:xfrm>
        </p:spPr>
        <p:txBody>
          <a:bodyPr>
            <a:normAutofit/>
          </a:bodyPr>
          <a:lstStyle>
            <a:lvl1pPr marL="0" indent="0" algn="l">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A5FD7BAE-E194-4223-BB4E-5E487863F5BE}"/>
              </a:ext>
            </a:extLst>
          </p:cNvPr>
          <p:cNvSpPr>
            <a:spLocks noGrp="1"/>
          </p:cNvSpPr>
          <p:nvPr>
            <p:ph type="dt" sz="half" idx="10"/>
          </p:nvPr>
        </p:nvSpPr>
        <p:spPr/>
        <p:txBody>
          <a:bodyPr/>
          <a:lstStyle/>
          <a:p>
            <a:fld id="{8C28A28C-4C6A-46EA-90C0-4EE0B89CC5C7}" type="datetimeFigureOut">
              <a:rPr lang="en-US" smtClean="0"/>
              <a:t>10/31/2024</a:t>
            </a:fld>
            <a:endParaRPr lang="en-US" dirty="0"/>
          </a:p>
        </p:txBody>
      </p:sp>
      <p:sp>
        <p:nvSpPr>
          <p:cNvPr id="5" name="Footer Placeholder 4">
            <a:extLst>
              <a:ext uri="{FF2B5EF4-FFF2-40B4-BE49-F238E27FC236}">
                <a16:creationId xmlns:a16="http://schemas.microsoft.com/office/drawing/2014/main" id="{9721F6C9-7279-4DF8-9462-3EFEFA03FB5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C457072-0A38-49AD-8D0D-0E42DD488E4F}"/>
              </a:ext>
            </a:extLst>
          </p:cNvPr>
          <p:cNvSpPr>
            <a:spLocks noGrp="1"/>
          </p:cNvSpPr>
          <p:nvPr>
            <p:ph type="sldNum" sz="quarter" idx="12"/>
          </p:nvPr>
        </p:nvSpPr>
        <p:spPr/>
        <p:txBody>
          <a:bodyPr/>
          <a:lstStyle/>
          <a:p>
            <a:fld id="{5DEF7F31-0B8A-474A-B86C-91F381754329}" type="slidenum">
              <a:rPr lang="en-US" smtClean="0"/>
              <a:t>‹#›</a:t>
            </a:fld>
            <a:endParaRPr lang="en-US" dirty="0"/>
          </a:p>
        </p:txBody>
      </p:sp>
    </p:spTree>
    <p:extLst>
      <p:ext uri="{BB962C8B-B14F-4D97-AF65-F5344CB8AC3E}">
        <p14:creationId xmlns:p14="http://schemas.microsoft.com/office/powerpoint/2010/main" val="29237309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489E81-5CFF-4A28-B9C8-5D54E51DF202}"/>
              </a:ext>
            </a:extLst>
          </p:cNvPr>
          <p:cNvSpPr>
            <a:spLocks noGrp="1"/>
          </p:cNvSpPr>
          <p:nvPr>
            <p:ph type="title"/>
          </p:nvPr>
        </p:nvSpPr>
        <p:spPr/>
        <p:txBody>
          <a:bodyPr/>
          <a:lstStyle/>
          <a:p>
            <a:r>
              <a:rPr lang="en-US" dirty="0"/>
              <a:t>Click to edit Master title style</a:t>
            </a:r>
          </a:p>
        </p:txBody>
      </p:sp>
      <p:sp>
        <p:nvSpPr>
          <p:cNvPr id="3" name="Vertical Text Placeholder 2">
            <a:extLst>
              <a:ext uri="{FF2B5EF4-FFF2-40B4-BE49-F238E27FC236}">
                <a16:creationId xmlns:a16="http://schemas.microsoft.com/office/drawing/2014/main" id="{158A4CC8-DCB0-4E94-98A7-236E3D18667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DD1F802-21C2-44B2-A419-55469D826571}"/>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5" name="Footer Placeholder 4">
            <a:extLst>
              <a:ext uri="{FF2B5EF4-FFF2-40B4-BE49-F238E27FC236}">
                <a16:creationId xmlns:a16="http://schemas.microsoft.com/office/drawing/2014/main" id="{84BDB709-08FF-4C4A-8670-4CCA9146F9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5395375-1CC8-4950-8439-877451C4266D}"/>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3978120669"/>
      </p:ext>
    </p:extLst>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5756FB-E05E-443F-88A1-CFC90638997C}"/>
              </a:ext>
            </a:extLst>
          </p:cNvPr>
          <p:cNvSpPr>
            <a:spLocks noGrp="1"/>
          </p:cNvSpPr>
          <p:nvPr>
            <p:ph type="ctrTitle"/>
          </p:nvPr>
        </p:nvSpPr>
        <p:spPr>
          <a:xfrm>
            <a:off x="1084727" y="1597961"/>
            <a:ext cx="9144000" cy="3162300"/>
          </a:xfrm>
        </p:spPr>
        <p:txBody>
          <a:bodyPr anchor="b">
            <a:normAutofit/>
          </a:bodyPr>
          <a:lstStyle>
            <a:lvl1pPr algn="l">
              <a:defRPr sz="3200"/>
            </a:lvl1pPr>
          </a:lstStyle>
          <a:p>
            <a:r>
              <a:rPr lang="en-US" dirty="0"/>
              <a:t>Click to edit Master title style</a:t>
            </a:r>
          </a:p>
        </p:txBody>
      </p:sp>
      <p:sp>
        <p:nvSpPr>
          <p:cNvPr id="3" name="Subtitle 2">
            <a:extLst>
              <a:ext uri="{FF2B5EF4-FFF2-40B4-BE49-F238E27FC236}">
                <a16:creationId xmlns:a16="http://schemas.microsoft.com/office/drawing/2014/main" id="{3C5DA97A-281B-4A77-9D2C-C5E6A860E645}"/>
              </a:ext>
            </a:extLst>
          </p:cNvPr>
          <p:cNvSpPr>
            <a:spLocks noGrp="1"/>
          </p:cNvSpPr>
          <p:nvPr>
            <p:ph type="subTitle" idx="1"/>
          </p:nvPr>
        </p:nvSpPr>
        <p:spPr>
          <a:xfrm>
            <a:off x="1084727" y="4902488"/>
            <a:ext cx="9144000" cy="985075"/>
          </a:xfrm>
        </p:spPr>
        <p:txBody>
          <a:bodyPr>
            <a:normAutofit/>
          </a:bodyPr>
          <a:lstStyle>
            <a:lvl1pPr marL="0" indent="0" algn="l">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A5FD7BAE-E194-4223-BB4E-5E487863F5BE}"/>
              </a:ext>
            </a:extLst>
          </p:cNvPr>
          <p:cNvSpPr>
            <a:spLocks noGrp="1"/>
          </p:cNvSpPr>
          <p:nvPr>
            <p:ph type="dt" sz="half" idx="10"/>
          </p:nvPr>
        </p:nvSpPr>
        <p:spPr/>
        <p:txBody>
          <a:bodyPr/>
          <a:lstStyle/>
          <a:p>
            <a:fld id="{8C28A28C-4C6A-46EA-90C0-4EE0B89CC5C7}" type="datetimeFigureOut">
              <a:rPr lang="en-US" smtClean="0"/>
              <a:t>10/31/2024</a:t>
            </a:fld>
            <a:endParaRPr lang="en-US" dirty="0"/>
          </a:p>
        </p:txBody>
      </p:sp>
      <p:sp>
        <p:nvSpPr>
          <p:cNvPr id="5" name="Footer Placeholder 4">
            <a:extLst>
              <a:ext uri="{FF2B5EF4-FFF2-40B4-BE49-F238E27FC236}">
                <a16:creationId xmlns:a16="http://schemas.microsoft.com/office/drawing/2014/main" id="{9721F6C9-7279-4DF8-9462-3EFEFA03FB5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C457072-0A38-49AD-8D0D-0E42DD488E4F}"/>
              </a:ext>
            </a:extLst>
          </p:cNvPr>
          <p:cNvSpPr>
            <a:spLocks noGrp="1"/>
          </p:cNvSpPr>
          <p:nvPr>
            <p:ph type="sldNum" sz="quarter" idx="12"/>
          </p:nvPr>
        </p:nvSpPr>
        <p:spPr/>
        <p:txBody>
          <a:bodyPr/>
          <a:lstStyle/>
          <a:p>
            <a:fld id="{5DEF7F31-0B8A-474A-B86C-91F381754329}" type="slidenum">
              <a:rPr lang="en-US" smtClean="0"/>
              <a:t>‹#›</a:t>
            </a:fld>
            <a:endParaRPr lang="en-US" dirty="0"/>
          </a:p>
        </p:txBody>
      </p:sp>
    </p:spTree>
    <p:extLst>
      <p:ext uri="{BB962C8B-B14F-4D97-AF65-F5344CB8AC3E}">
        <p14:creationId xmlns:p14="http://schemas.microsoft.com/office/powerpoint/2010/main" val="2923730924"/>
      </p:ext>
    </p:extLst>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398199-C6CF-4DFF-A750-435F06CC748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F2D5EB-F993-411F-9DBA-971321FC006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EA5D216-27F9-4078-8349-ABC9F614A5E7}"/>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5" name="Footer Placeholder 4">
            <a:extLst>
              <a:ext uri="{FF2B5EF4-FFF2-40B4-BE49-F238E27FC236}">
                <a16:creationId xmlns:a16="http://schemas.microsoft.com/office/drawing/2014/main" id="{4384F8A8-FBA7-4F25-ADEA-AF346495DEA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F4609F8-5897-4724-8FA6-3EFDE8F2DD79}"/>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3326284153"/>
      </p:ext>
    </p:extLst>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6C0F0C-7BA8-490D-B4C9-CCE145DCD19A}"/>
              </a:ext>
            </a:extLst>
          </p:cNvPr>
          <p:cNvSpPr>
            <a:spLocks noGrp="1"/>
          </p:cNvSpPr>
          <p:nvPr>
            <p:ph type="title"/>
          </p:nvPr>
        </p:nvSpPr>
        <p:spPr>
          <a:xfrm>
            <a:off x="1084726" y="1709738"/>
            <a:ext cx="9143999" cy="3050523"/>
          </a:xfrm>
        </p:spPr>
        <p:txBody>
          <a:bodyPr anchor="b">
            <a:normAutofit/>
          </a:bodyPr>
          <a:lstStyle>
            <a:lvl1pPr>
              <a:defRPr sz="4400"/>
            </a:lvl1pPr>
          </a:lstStyle>
          <a:p>
            <a:r>
              <a:rPr lang="en-US" dirty="0"/>
              <a:t>Click to edit Master title style</a:t>
            </a:r>
          </a:p>
        </p:txBody>
      </p:sp>
      <p:sp>
        <p:nvSpPr>
          <p:cNvPr id="3" name="Text Placeholder 2">
            <a:extLst>
              <a:ext uri="{FF2B5EF4-FFF2-40B4-BE49-F238E27FC236}">
                <a16:creationId xmlns:a16="http://schemas.microsoft.com/office/drawing/2014/main" id="{84290E61-B837-4BE4-9BC7-6AF706BCCA42}"/>
              </a:ext>
            </a:extLst>
          </p:cNvPr>
          <p:cNvSpPr>
            <a:spLocks noGrp="1"/>
          </p:cNvSpPr>
          <p:nvPr>
            <p:ph type="body" idx="1"/>
          </p:nvPr>
        </p:nvSpPr>
        <p:spPr>
          <a:xfrm>
            <a:off x="1084726" y="4902488"/>
            <a:ext cx="9143999" cy="985075"/>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E52E15F-E46D-44C6-9FB9-07B0BC545AEF}"/>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5" name="Footer Placeholder 4">
            <a:extLst>
              <a:ext uri="{FF2B5EF4-FFF2-40B4-BE49-F238E27FC236}">
                <a16:creationId xmlns:a16="http://schemas.microsoft.com/office/drawing/2014/main" id="{2EBF6955-3667-4857-B35A-9E12F798860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114B309-D15E-4FA1-9B8D-8C1F3B56C375}"/>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1256213560"/>
      </p:ext>
    </p:extLst>
  </p:cSld>
  <p:clrMapOvr>
    <a:masterClrMapping/>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E219AB-91F9-4F80-9B5D-2E6FE925F02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F19F334-D0CF-4DFD-BAA9-3ECD639B1F1E}"/>
              </a:ext>
            </a:extLst>
          </p:cNvPr>
          <p:cNvSpPr>
            <a:spLocks noGrp="1"/>
          </p:cNvSpPr>
          <p:nvPr>
            <p:ph sz="half" idx="1"/>
          </p:nvPr>
        </p:nvSpPr>
        <p:spPr>
          <a:xfrm>
            <a:off x="1077362" y="2227809"/>
            <a:ext cx="4942438" cy="394915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15E0B5D-4613-4DA7-BA20-58B19BE8A496}"/>
              </a:ext>
            </a:extLst>
          </p:cNvPr>
          <p:cNvSpPr>
            <a:spLocks noGrp="1"/>
          </p:cNvSpPr>
          <p:nvPr>
            <p:ph sz="half" idx="2"/>
          </p:nvPr>
        </p:nvSpPr>
        <p:spPr>
          <a:xfrm>
            <a:off x="6172200" y="2227809"/>
            <a:ext cx="4855265" cy="394915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4F311AB-0603-424D-BC42-0CEAB3562BA4}"/>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6" name="Footer Placeholder 5">
            <a:extLst>
              <a:ext uri="{FF2B5EF4-FFF2-40B4-BE49-F238E27FC236}">
                <a16:creationId xmlns:a16="http://schemas.microsoft.com/office/drawing/2014/main" id="{7A3AA2AC-0C5F-4835-BE47-D780C29890E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06C54C0-DFDA-4778-9EE8-5E5C30E05412}"/>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1349262716"/>
      </p:ext>
    </p:extLst>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9F3603-5B09-4916-8324-A6BDAB4E060E}"/>
              </a:ext>
            </a:extLst>
          </p:cNvPr>
          <p:cNvSpPr>
            <a:spLocks noGrp="1"/>
          </p:cNvSpPr>
          <p:nvPr>
            <p:ph type="title"/>
          </p:nvPr>
        </p:nvSpPr>
        <p:spPr>
          <a:xfrm>
            <a:off x="1084726" y="365125"/>
            <a:ext cx="9942739"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074073C-C15B-4218-9B84-6758955176E7}"/>
              </a:ext>
            </a:extLst>
          </p:cNvPr>
          <p:cNvSpPr>
            <a:spLocks noGrp="1"/>
          </p:cNvSpPr>
          <p:nvPr>
            <p:ph type="body" idx="1"/>
          </p:nvPr>
        </p:nvSpPr>
        <p:spPr>
          <a:xfrm>
            <a:off x="1084725" y="1681163"/>
            <a:ext cx="491285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4116D27-36F6-440B-A9BE-8B9499047CEF}"/>
              </a:ext>
            </a:extLst>
          </p:cNvPr>
          <p:cNvSpPr>
            <a:spLocks noGrp="1"/>
          </p:cNvSpPr>
          <p:nvPr>
            <p:ph sz="half" idx="2"/>
          </p:nvPr>
        </p:nvSpPr>
        <p:spPr>
          <a:xfrm>
            <a:off x="1084726" y="2505075"/>
            <a:ext cx="4912849" cy="36845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7C12010D-7AC4-4A70-A211-6A29274119DB}"/>
              </a:ext>
            </a:extLst>
          </p:cNvPr>
          <p:cNvSpPr>
            <a:spLocks noGrp="1"/>
          </p:cNvSpPr>
          <p:nvPr>
            <p:ph type="body" sz="quarter" idx="3"/>
          </p:nvPr>
        </p:nvSpPr>
        <p:spPr>
          <a:xfrm>
            <a:off x="6172200" y="1681163"/>
            <a:ext cx="4855265"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6AE85B5-3350-49A4-86A1-E5DAED491624}"/>
              </a:ext>
            </a:extLst>
          </p:cNvPr>
          <p:cNvSpPr>
            <a:spLocks noGrp="1"/>
          </p:cNvSpPr>
          <p:nvPr>
            <p:ph sz="quarter" idx="4"/>
          </p:nvPr>
        </p:nvSpPr>
        <p:spPr>
          <a:xfrm>
            <a:off x="6172200" y="2505075"/>
            <a:ext cx="4855265"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A73E874-D08B-4D81-B82D-5DF242E4A1AA}"/>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8" name="Footer Placeholder 7">
            <a:extLst>
              <a:ext uri="{FF2B5EF4-FFF2-40B4-BE49-F238E27FC236}">
                <a16:creationId xmlns:a16="http://schemas.microsoft.com/office/drawing/2014/main" id="{AE174067-0FFA-41C3-A3A6-E8907CC32DE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7947985-FBC0-4118-8877-2E327F637DF5}"/>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2795575381"/>
      </p:ext>
    </p:extLst>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CE0282-3DE7-4AB9-83AC-AFEDD22AF34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1A7436C-706A-443F-86CD-4444C82818B2}"/>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4" name="Footer Placeholder 3">
            <a:extLst>
              <a:ext uri="{FF2B5EF4-FFF2-40B4-BE49-F238E27FC236}">
                <a16:creationId xmlns:a16="http://schemas.microsoft.com/office/drawing/2014/main" id="{09B53292-7EA5-45D0-957F-636A44FC06D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476F59D-34BB-462C-B506-040B9E982FCB}"/>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2084611187"/>
      </p:ext>
    </p:extLst>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BE55245-AB52-41B4-9B28-55E6527DA2F8}"/>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3" name="Footer Placeholder 2">
            <a:extLst>
              <a:ext uri="{FF2B5EF4-FFF2-40B4-BE49-F238E27FC236}">
                <a16:creationId xmlns:a16="http://schemas.microsoft.com/office/drawing/2014/main" id="{CA73B8AE-58B0-4FDF-8430-9D8D3DD5372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79E4D91-8619-43C1-841B-B5F47DE01739}"/>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1869304454"/>
      </p:ext>
    </p:extLst>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5DA660-DF93-4947-B93F-BF118D3B5F80}"/>
              </a:ext>
            </a:extLst>
          </p:cNvPr>
          <p:cNvSpPr>
            <a:spLocks noGrp="1"/>
          </p:cNvSpPr>
          <p:nvPr>
            <p:ph type="title"/>
          </p:nvPr>
        </p:nvSpPr>
        <p:spPr>
          <a:xfrm>
            <a:off x="1084727" y="457200"/>
            <a:ext cx="3687298" cy="1600200"/>
          </a:xfrm>
        </p:spPr>
        <p:txBody>
          <a:bodyPr anchor="b"/>
          <a:lstStyle>
            <a:lvl1pPr>
              <a:defRPr sz="3200"/>
            </a:lvl1pPr>
          </a:lstStyle>
          <a:p>
            <a:r>
              <a:rPr lang="en-US" dirty="0"/>
              <a:t>Click to edit Master title style</a:t>
            </a:r>
          </a:p>
        </p:txBody>
      </p:sp>
      <p:sp>
        <p:nvSpPr>
          <p:cNvPr id="3" name="Content Placeholder 2">
            <a:extLst>
              <a:ext uri="{FF2B5EF4-FFF2-40B4-BE49-F238E27FC236}">
                <a16:creationId xmlns:a16="http://schemas.microsoft.com/office/drawing/2014/main" id="{02F0292E-B3E1-4FD6-A7FA-C165BAC21C28}"/>
              </a:ext>
            </a:extLst>
          </p:cNvPr>
          <p:cNvSpPr>
            <a:spLocks noGrp="1"/>
          </p:cNvSpPr>
          <p:nvPr>
            <p:ph idx="1"/>
          </p:nvPr>
        </p:nvSpPr>
        <p:spPr>
          <a:xfrm>
            <a:off x="5183188" y="987425"/>
            <a:ext cx="5844277" cy="4873625"/>
          </a:xfrm>
        </p:spPr>
        <p:txBody>
          <a:bodyPr>
            <a:normAutofit/>
          </a:bodyPr>
          <a:lstStyle>
            <a:lvl1pPr>
              <a:defRPr sz="2400"/>
            </a:lvl1pPr>
            <a:lvl2pPr>
              <a:defRPr sz="2000"/>
            </a:lvl2pPr>
            <a:lvl3pPr>
              <a:defRPr sz="1800"/>
            </a:lvl3pPr>
            <a:lvl4pPr>
              <a:defRPr sz="1600"/>
            </a:lvl4pPr>
            <a:lvl5pPr>
              <a:defRPr sz="16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EEFB0ECC-817B-4A71-AFB5-FC60A2BC3ABC}"/>
              </a:ext>
            </a:extLst>
          </p:cNvPr>
          <p:cNvSpPr>
            <a:spLocks noGrp="1"/>
          </p:cNvSpPr>
          <p:nvPr>
            <p:ph type="body" sz="half" idx="2"/>
          </p:nvPr>
        </p:nvSpPr>
        <p:spPr>
          <a:xfrm>
            <a:off x="1084727" y="2253343"/>
            <a:ext cx="3687298" cy="361564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17788E0B-6135-4F59-A35A-2CA1A8BA4ED2}"/>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6" name="Footer Placeholder 5">
            <a:extLst>
              <a:ext uri="{FF2B5EF4-FFF2-40B4-BE49-F238E27FC236}">
                <a16:creationId xmlns:a16="http://schemas.microsoft.com/office/drawing/2014/main" id="{FD0DEF36-4037-4E6D-988F-CC8E3F11C63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55C0D2D-D878-4723-A002-5A601EFB48A0}"/>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747906676"/>
      </p:ext>
    </p:extLst>
  </p:cSld>
  <p:clrMapOvr>
    <a:masterClrMapping/>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5C59D5-B8A1-4C9C-A61F-E082A44330BB}"/>
              </a:ext>
            </a:extLst>
          </p:cNvPr>
          <p:cNvSpPr>
            <a:spLocks noGrp="1"/>
          </p:cNvSpPr>
          <p:nvPr>
            <p:ph type="title"/>
          </p:nvPr>
        </p:nvSpPr>
        <p:spPr>
          <a:xfrm>
            <a:off x="1084727" y="720433"/>
            <a:ext cx="3687298" cy="1587337"/>
          </a:xfrm>
        </p:spPr>
        <p:txBody>
          <a:bodyPr anchor="b"/>
          <a:lstStyle>
            <a:lvl1pPr>
              <a:defRPr sz="3200"/>
            </a:lvl1pPr>
          </a:lstStyle>
          <a:p>
            <a:r>
              <a:rPr lang="en-US" dirty="0"/>
              <a:t>Click to edit Master title style</a:t>
            </a:r>
          </a:p>
        </p:txBody>
      </p:sp>
      <p:sp>
        <p:nvSpPr>
          <p:cNvPr id="3" name="Picture Placeholder 2">
            <a:extLst>
              <a:ext uri="{FF2B5EF4-FFF2-40B4-BE49-F238E27FC236}">
                <a16:creationId xmlns:a16="http://schemas.microsoft.com/office/drawing/2014/main" id="{64CB4F5F-E6E7-45C3-B35C-80F81FB1A5E8}"/>
              </a:ext>
            </a:extLst>
          </p:cNvPr>
          <p:cNvSpPr>
            <a:spLocks noGrp="1"/>
          </p:cNvSpPr>
          <p:nvPr>
            <p:ph type="pic" idx="1"/>
          </p:nvPr>
        </p:nvSpPr>
        <p:spPr>
          <a:xfrm>
            <a:off x="5183188" y="987425"/>
            <a:ext cx="5827712"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6633AB7-4F8E-4A9F-AC15-89E6A6E00347}"/>
              </a:ext>
            </a:extLst>
          </p:cNvPr>
          <p:cNvSpPr>
            <a:spLocks noGrp="1"/>
          </p:cNvSpPr>
          <p:nvPr>
            <p:ph type="body" sz="half" idx="2"/>
          </p:nvPr>
        </p:nvSpPr>
        <p:spPr>
          <a:xfrm>
            <a:off x="1084727" y="2449286"/>
            <a:ext cx="3687298" cy="3419702"/>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C074B526-866D-4E11-A7F9-081BD4EDF484}"/>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6" name="Footer Placeholder 5">
            <a:extLst>
              <a:ext uri="{FF2B5EF4-FFF2-40B4-BE49-F238E27FC236}">
                <a16:creationId xmlns:a16="http://schemas.microsoft.com/office/drawing/2014/main" id="{CD758BF8-E962-4367-8495-62438FDD483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FC20AE1-C97D-4E6C-9DB2-B2904C2CF247}"/>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3457778128"/>
      </p:ext>
    </p:extLst>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489E81-5CFF-4A28-B9C8-5D54E51DF202}"/>
              </a:ext>
            </a:extLst>
          </p:cNvPr>
          <p:cNvSpPr>
            <a:spLocks noGrp="1"/>
          </p:cNvSpPr>
          <p:nvPr>
            <p:ph type="title"/>
          </p:nvPr>
        </p:nvSpPr>
        <p:spPr/>
        <p:txBody>
          <a:bodyPr/>
          <a:lstStyle/>
          <a:p>
            <a:r>
              <a:rPr lang="en-US" dirty="0"/>
              <a:t>Click to edit Master title style</a:t>
            </a:r>
          </a:p>
        </p:txBody>
      </p:sp>
      <p:sp>
        <p:nvSpPr>
          <p:cNvPr id="3" name="Vertical Text Placeholder 2">
            <a:extLst>
              <a:ext uri="{FF2B5EF4-FFF2-40B4-BE49-F238E27FC236}">
                <a16:creationId xmlns:a16="http://schemas.microsoft.com/office/drawing/2014/main" id="{158A4CC8-DCB0-4E94-98A7-236E3D18667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DD1F802-21C2-44B2-A419-55469D826571}"/>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5" name="Footer Placeholder 4">
            <a:extLst>
              <a:ext uri="{FF2B5EF4-FFF2-40B4-BE49-F238E27FC236}">
                <a16:creationId xmlns:a16="http://schemas.microsoft.com/office/drawing/2014/main" id="{84BDB709-08FF-4C4A-8670-4CCA9146F9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5395375-1CC8-4950-8439-877451C4266D}"/>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39781206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CE8BDF0-A155-454D-B3E2-AD15D0905A62}"/>
              </a:ext>
            </a:extLst>
          </p:cNvPr>
          <p:cNvSpPr>
            <a:spLocks noGrp="1"/>
          </p:cNvSpPr>
          <p:nvPr>
            <p:ph type="title" orient="vert"/>
          </p:nvPr>
        </p:nvSpPr>
        <p:spPr>
          <a:xfrm>
            <a:off x="9073242" y="827313"/>
            <a:ext cx="2280557" cy="5061857"/>
          </a:xfrm>
        </p:spPr>
        <p:txBody>
          <a:bodyPr vert="eaVert"/>
          <a:lstStyle/>
          <a:p>
            <a:r>
              <a:rPr lang="en-US" dirty="0"/>
              <a:t>Click to edit Master title style</a:t>
            </a:r>
          </a:p>
        </p:txBody>
      </p:sp>
      <p:sp>
        <p:nvSpPr>
          <p:cNvPr id="3" name="Vertical Text Placeholder 2">
            <a:extLst>
              <a:ext uri="{FF2B5EF4-FFF2-40B4-BE49-F238E27FC236}">
                <a16:creationId xmlns:a16="http://schemas.microsoft.com/office/drawing/2014/main" id="{07244E0D-96EC-4B35-BA5C-5DAFCC7281AE}"/>
              </a:ext>
            </a:extLst>
          </p:cNvPr>
          <p:cNvSpPr>
            <a:spLocks noGrp="1"/>
          </p:cNvSpPr>
          <p:nvPr>
            <p:ph type="body" orient="vert" idx="1"/>
          </p:nvPr>
        </p:nvSpPr>
        <p:spPr>
          <a:xfrm>
            <a:off x="838200" y="827313"/>
            <a:ext cx="8115300" cy="5061857"/>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A13ADC4E-9FB1-439F-B0FB-47F47B3421A7}"/>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5" name="Footer Placeholder 4">
            <a:extLst>
              <a:ext uri="{FF2B5EF4-FFF2-40B4-BE49-F238E27FC236}">
                <a16:creationId xmlns:a16="http://schemas.microsoft.com/office/drawing/2014/main" id="{637EE406-061A-4440-BA75-3B684FC8482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A6D93CF-F5F3-4897-A51E-47D577FDD344}"/>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756579098"/>
      </p:ext>
    </p:extLst>
  </p:cSld>
  <p:clrMapOvr>
    <a:masterClrMapping/>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CE8BDF0-A155-454D-B3E2-AD15D0905A62}"/>
              </a:ext>
            </a:extLst>
          </p:cNvPr>
          <p:cNvSpPr>
            <a:spLocks noGrp="1"/>
          </p:cNvSpPr>
          <p:nvPr>
            <p:ph type="title" orient="vert"/>
          </p:nvPr>
        </p:nvSpPr>
        <p:spPr>
          <a:xfrm>
            <a:off x="9073242" y="827313"/>
            <a:ext cx="2280557" cy="5061857"/>
          </a:xfrm>
        </p:spPr>
        <p:txBody>
          <a:bodyPr vert="eaVert"/>
          <a:lstStyle/>
          <a:p>
            <a:r>
              <a:rPr lang="en-US" dirty="0"/>
              <a:t>Click to edit Master title style</a:t>
            </a:r>
          </a:p>
        </p:txBody>
      </p:sp>
      <p:sp>
        <p:nvSpPr>
          <p:cNvPr id="3" name="Vertical Text Placeholder 2">
            <a:extLst>
              <a:ext uri="{FF2B5EF4-FFF2-40B4-BE49-F238E27FC236}">
                <a16:creationId xmlns:a16="http://schemas.microsoft.com/office/drawing/2014/main" id="{07244E0D-96EC-4B35-BA5C-5DAFCC7281AE}"/>
              </a:ext>
            </a:extLst>
          </p:cNvPr>
          <p:cNvSpPr>
            <a:spLocks noGrp="1"/>
          </p:cNvSpPr>
          <p:nvPr>
            <p:ph type="body" orient="vert" idx="1"/>
          </p:nvPr>
        </p:nvSpPr>
        <p:spPr>
          <a:xfrm>
            <a:off x="838200" y="827313"/>
            <a:ext cx="8115300" cy="5061857"/>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A13ADC4E-9FB1-439F-B0FB-47F47B3421A7}"/>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5" name="Footer Placeholder 4">
            <a:extLst>
              <a:ext uri="{FF2B5EF4-FFF2-40B4-BE49-F238E27FC236}">
                <a16:creationId xmlns:a16="http://schemas.microsoft.com/office/drawing/2014/main" id="{637EE406-061A-4440-BA75-3B684FC8482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A6D93CF-F5F3-4897-A51E-47D577FDD344}"/>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756579098"/>
      </p:ext>
    </p:extLst>
  </p:cSld>
  <p:clrMapOvr>
    <a:masterClrMapping/>
  </p:clrMapOvr>
</p:sldLayout>
</file>

<file path=ppt/slideLayouts/slideLayout1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5756FB-E05E-443F-88A1-CFC90638997C}"/>
              </a:ext>
            </a:extLst>
          </p:cNvPr>
          <p:cNvSpPr>
            <a:spLocks noGrp="1"/>
          </p:cNvSpPr>
          <p:nvPr>
            <p:ph type="ctrTitle"/>
          </p:nvPr>
        </p:nvSpPr>
        <p:spPr>
          <a:xfrm>
            <a:off x="1084727" y="1597961"/>
            <a:ext cx="9144000" cy="3162300"/>
          </a:xfrm>
        </p:spPr>
        <p:txBody>
          <a:bodyPr anchor="b">
            <a:normAutofit/>
          </a:bodyPr>
          <a:lstStyle>
            <a:lvl1pPr algn="l">
              <a:defRPr sz="3200"/>
            </a:lvl1pPr>
          </a:lstStyle>
          <a:p>
            <a:r>
              <a:rPr lang="en-US" dirty="0"/>
              <a:t>Click to edit Master title style</a:t>
            </a:r>
          </a:p>
        </p:txBody>
      </p:sp>
      <p:sp>
        <p:nvSpPr>
          <p:cNvPr id="3" name="Subtitle 2">
            <a:extLst>
              <a:ext uri="{FF2B5EF4-FFF2-40B4-BE49-F238E27FC236}">
                <a16:creationId xmlns:a16="http://schemas.microsoft.com/office/drawing/2014/main" id="{3C5DA97A-281B-4A77-9D2C-C5E6A860E645}"/>
              </a:ext>
            </a:extLst>
          </p:cNvPr>
          <p:cNvSpPr>
            <a:spLocks noGrp="1"/>
          </p:cNvSpPr>
          <p:nvPr>
            <p:ph type="subTitle" idx="1"/>
          </p:nvPr>
        </p:nvSpPr>
        <p:spPr>
          <a:xfrm>
            <a:off x="1084727" y="4902488"/>
            <a:ext cx="9144000" cy="985075"/>
          </a:xfrm>
        </p:spPr>
        <p:txBody>
          <a:bodyPr>
            <a:normAutofit/>
          </a:bodyPr>
          <a:lstStyle>
            <a:lvl1pPr marL="0" indent="0" algn="l">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A5FD7BAE-E194-4223-BB4E-5E487863F5BE}"/>
              </a:ext>
            </a:extLst>
          </p:cNvPr>
          <p:cNvSpPr>
            <a:spLocks noGrp="1"/>
          </p:cNvSpPr>
          <p:nvPr>
            <p:ph type="dt" sz="half" idx="10"/>
          </p:nvPr>
        </p:nvSpPr>
        <p:spPr/>
        <p:txBody>
          <a:bodyPr/>
          <a:lstStyle/>
          <a:p>
            <a:fld id="{8C28A28C-4C6A-46EA-90C0-4EE0B89CC5C7}" type="datetimeFigureOut">
              <a:rPr lang="en-US" smtClean="0"/>
              <a:t>10/31/2024</a:t>
            </a:fld>
            <a:endParaRPr lang="en-US" dirty="0"/>
          </a:p>
        </p:txBody>
      </p:sp>
      <p:sp>
        <p:nvSpPr>
          <p:cNvPr id="5" name="Footer Placeholder 4">
            <a:extLst>
              <a:ext uri="{FF2B5EF4-FFF2-40B4-BE49-F238E27FC236}">
                <a16:creationId xmlns:a16="http://schemas.microsoft.com/office/drawing/2014/main" id="{9721F6C9-7279-4DF8-9462-3EFEFA03FB5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C457072-0A38-49AD-8D0D-0E42DD488E4F}"/>
              </a:ext>
            </a:extLst>
          </p:cNvPr>
          <p:cNvSpPr>
            <a:spLocks noGrp="1"/>
          </p:cNvSpPr>
          <p:nvPr>
            <p:ph type="sldNum" sz="quarter" idx="12"/>
          </p:nvPr>
        </p:nvSpPr>
        <p:spPr/>
        <p:txBody>
          <a:bodyPr/>
          <a:lstStyle/>
          <a:p>
            <a:fld id="{5DEF7F31-0B8A-474A-B86C-91F381754329}" type="slidenum">
              <a:rPr lang="en-US" smtClean="0"/>
              <a:t>‹#›</a:t>
            </a:fld>
            <a:endParaRPr lang="en-US" dirty="0"/>
          </a:p>
        </p:txBody>
      </p:sp>
    </p:spTree>
    <p:extLst>
      <p:ext uri="{BB962C8B-B14F-4D97-AF65-F5344CB8AC3E}">
        <p14:creationId xmlns:p14="http://schemas.microsoft.com/office/powerpoint/2010/main" val="2923730924"/>
      </p:ext>
    </p:extLst>
  </p:cSld>
  <p:clrMapOvr>
    <a:masterClrMapping/>
  </p:clrMapOvr>
</p:sldLayout>
</file>

<file path=ppt/slideLayouts/slideLayout1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398199-C6CF-4DFF-A750-435F06CC748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F2D5EB-F993-411F-9DBA-971321FC006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EA5D216-27F9-4078-8349-ABC9F614A5E7}"/>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5" name="Footer Placeholder 4">
            <a:extLst>
              <a:ext uri="{FF2B5EF4-FFF2-40B4-BE49-F238E27FC236}">
                <a16:creationId xmlns:a16="http://schemas.microsoft.com/office/drawing/2014/main" id="{4384F8A8-FBA7-4F25-ADEA-AF346495DEA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F4609F8-5897-4724-8FA6-3EFDE8F2DD79}"/>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3326284153"/>
      </p:ext>
    </p:extLst>
  </p:cSld>
  <p:clrMapOvr>
    <a:masterClrMapping/>
  </p:clrMapOvr>
</p:sldLayout>
</file>

<file path=ppt/slideLayouts/slideLayout1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6C0F0C-7BA8-490D-B4C9-CCE145DCD19A}"/>
              </a:ext>
            </a:extLst>
          </p:cNvPr>
          <p:cNvSpPr>
            <a:spLocks noGrp="1"/>
          </p:cNvSpPr>
          <p:nvPr>
            <p:ph type="title"/>
          </p:nvPr>
        </p:nvSpPr>
        <p:spPr>
          <a:xfrm>
            <a:off x="1084726" y="1709738"/>
            <a:ext cx="9143999" cy="3050523"/>
          </a:xfrm>
        </p:spPr>
        <p:txBody>
          <a:bodyPr anchor="b">
            <a:normAutofit/>
          </a:bodyPr>
          <a:lstStyle>
            <a:lvl1pPr>
              <a:defRPr sz="4400"/>
            </a:lvl1pPr>
          </a:lstStyle>
          <a:p>
            <a:r>
              <a:rPr lang="en-US" dirty="0"/>
              <a:t>Click to edit Master title style</a:t>
            </a:r>
          </a:p>
        </p:txBody>
      </p:sp>
      <p:sp>
        <p:nvSpPr>
          <p:cNvPr id="3" name="Text Placeholder 2">
            <a:extLst>
              <a:ext uri="{FF2B5EF4-FFF2-40B4-BE49-F238E27FC236}">
                <a16:creationId xmlns:a16="http://schemas.microsoft.com/office/drawing/2014/main" id="{84290E61-B837-4BE4-9BC7-6AF706BCCA42}"/>
              </a:ext>
            </a:extLst>
          </p:cNvPr>
          <p:cNvSpPr>
            <a:spLocks noGrp="1"/>
          </p:cNvSpPr>
          <p:nvPr>
            <p:ph type="body" idx="1"/>
          </p:nvPr>
        </p:nvSpPr>
        <p:spPr>
          <a:xfrm>
            <a:off x="1084726" y="4902488"/>
            <a:ext cx="9143999" cy="985075"/>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E52E15F-E46D-44C6-9FB9-07B0BC545AEF}"/>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5" name="Footer Placeholder 4">
            <a:extLst>
              <a:ext uri="{FF2B5EF4-FFF2-40B4-BE49-F238E27FC236}">
                <a16:creationId xmlns:a16="http://schemas.microsoft.com/office/drawing/2014/main" id="{2EBF6955-3667-4857-B35A-9E12F798860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114B309-D15E-4FA1-9B8D-8C1F3B56C375}"/>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1256213560"/>
      </p:ext>
    </p:extLst>
  </p:cSld>
  <p:clrMapOvr>
    <a:masterClrMapping/>
  </p:clrMapOvr>
</p:sldLayout>
</file>

<file path=ppt/slideLayouts/slideLayout1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E219AB-91F9-4F80-9B5D-2E6FE925F02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F19F334-D0CF-4DFD-BAA9-3ECD639B1F1E}"/>
              </a:ext>
            </a:extLst>
          </p:cNvPr>
          <p:cNvSpPr>
            <a:spLocks noGrp="1"/>
          </p:cNvSpPr>
          <p:nvPr>
            <p:ph sz="half" idx="1"/>
          </p:nvPr>
        </p:nvSpPr>
        <p:spPr>
          <a:xfrm>
            <a:off x="1077362" y="2227809"/>
            <a:ext cx="4942438" cy="394915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15E0B5D-4613-4DA7-BA20-58B19BE8A496}"/>
              </a:ext>
            </a:extLst>
          </p:cNvPr>
          <p:cNvSpPr>
            <a:spLocks noGrp="1"/>
          </p:cNvSpPr>
          <p:nvPr>
            <p:ph sz="half" idx="2"/>
          </p:nvPr>
        </p:nvSpPr>
        <p:spPr>
          <a:xfrm>
            <a:off x="6172200" y="2227809"/>
            <a:ext cx="4855265" cy="394915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4F311AB-0603-424D-BC42-0CEAB3562BA4}"/>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6" name="Footer Placeholder 5">
            <a:extLst>
              <a:ext uri="{FF2B5EF4-FFF2-40B4-BE49-F238E27FC236}">
                <a16:creationId xmlns:a16="http://schemas.microsoft.com/office/drawing/2014/main" id="{7A3AA2AC-0C5F-4835-BE47-D780C29890E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06C54C0-DFDA-4778-9EE8-5E5C30E05412}"/>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1349262716"/>
      </p:ext>
    </p:extLst>
  </p:cSld>
  <p:clrMapOvr>
    <a:masterClrMapping/>
  </p:clrMapOvr>
</p:sldLayout>
</file>

<file path=ppt/slideLayouts/slideLayout1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9F3603-5B09-4916-8324-A6BDAB4E060E}"/>
              </a:ext>
            </a:extLst>
          </p:cNvPr>
          <p:cNvSpPr>
            <a:spLocks noGrp="1"/>
          </p:cNvSpPr>
          <p:nvPr>
            <p:ph type="title"/>
          </p:nvPr>
        </p:nvSpPr>
        <p:spPr>
          <a:xfrm>
            <a:off x="1084726" y="365125"/>
            <a:ext cx="9942739"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074073C-C15B-4218-9B84-6758955176E7}"/>
              </a:ext>
            </a:extLst>
          </p:cNvPr>
          <p:cNvSpPr>
            <a:spLocks noGrp="1"/>
          </p:cNvSpPr>
          <p:nvPr>
            <p:ph type="body" idx="1"/>
          </p:nvPr>
        </p:nvSpPr>
        <p:spPr>
          <a:xfrm>
            <a:off x="1084725" y="1681163"/>
            <a:ext cx="491285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4116D27-36F6-440B-A9BE-8B9499047CEF}"/>
              </a:ext>
            </a:extLst>
          </p:cNvPr>
          <p:cNvSpPr>
            <a:spLocks noGrp="1"/>
          </p:cNvSpPr>
          <p:nvPr>
            <p:ph sz="half" idx="2"/>
          </p:nvPr>
        </p:nvSpPr>
        <p:spPr>
          <a:xfrm>
            <a:off x="1084726" y="2505075"/>
            <a:ext cx="4912849" cy="36845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7C12010D-7AC4-4A70-A211-6A29274119DB}"/>
              </a:ext>
            </a:extLst>
          </p:cNvPr>
          <p:cNvSpPr>
            <a:spLocks noGrp="1"/>
          </p:cNvSpPr>
          <p:nvPr>
            <p:ph type="body" sz="quarter" idx="3"/>
          </p:nvPr>
        </p:nvSpPr>
        <p:spPr>
          <a:xfrm>
            <a:off x="6172200" y="1681163"/>
            <a:ext cx="4855265"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6AE85B5-3350-49A4-86A1-E5DAED491624}"/>
              </a:ext>
            </a:extLst>
          </p:cNvPr>
          <p:cNvSpPr>
            <a:spLocks noGrp="1"/>
          </p:cNvSpPr>
          <p:nvPr>
            <p:ph sz="quarter" idx="4"/>
          </p:nvPr>
        </p:nvSpPr>
        <p:spPr>
          <a:xfrm>
            <a:off x="6172200" y="2505075"/>
            <a:ext cx="4855265"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A73E874-D08B-4D81-B82D-5DF242E4A1AA}"/>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8" name="Footer Placeholder 7">
            <a:extLst>
              <a:ext uri="{FF2B5EF4-FFF2-40B4-BE49-F238E27FC236}">
                <a16:creationId xmlns:a16="http://schemas.microsoft.com/office/drawing/2014/main" id="{AE174067-0FFA-41C3-A3A6-E8907CC32DE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7947985-FBC0-4118-8877-2E327F637DF5}"/>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2795575381"/>
      </p:ext>
    </p:extLst>
  </p:cSld>
  <p:clrMapOvr>
    <a:masterClrMapping/>
  </p:clrMapOvr>
</p:sldLayout>
</file>

<file path=ppt/slideLayouts/slideLayout1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CE0282-3DE7-4AB9-83AC-AFEDD22AF34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1A7436C-706A-443F-86CD-4444C82818B2}"/>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4" name="Footer Placeholder 3">
            <a:extLst>
              <a:ext uri="{FF2B5EF4-FFF2-40B4-BE49-F238E27FC236}">
                <a16:creationId xmlns:a16="http://schemas.microsoft.com/office/drawing/2014/main" id="{09B53292-7EA5-45D0-957F-636A44FC06D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476F59D-34BB-462C-B506-040B9E982FCB}"/>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2084611187"/>
      </p:ext>
    </p:extLst>
  </p:cSld>
  <p:clrMapOvr>
    <a:masterClrMapping/>
  </p:clrMapOvr>
</p:sldLayout>
</file>

<file path=ppt/slideLayouts/slideLayout1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BE55245-AB52-41B4-9B28-55E6527DA2F8}"/>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3" name="Footer Placeholder 2">
            <a:extLst>
              <a:ext uri="{FF2B5EF4-FFF2-40B4-BE49-F238E27FC236}">
                <a16:creationId xmlns:a16="http://schemas.microsoft.com/office/drawing/2014/main" id="{CA73B8AE-58B0-4FDF-8430-9D8D3DD5372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79E4D91-8619-43C1-841B-B5F47DE01739}"/>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1869304454"/>
      </p:ext>
    </p:extLst>
  </p:cSld>
  <p:clrMapOvr>
    <a:masterClrMapping/>
  </p:clrMapOvr>
</p:sldLayout>
</file>

<file path=ppt/slideLayouts/slideLayout1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5DA660-DF93-4947-B93F-BF118D3B5F80}"/>
              </a:ext>
            </a:extLst>
          </p:cNvPr>
          <p:cNvSpPr>
            <a:spLocks noGrp="1"/>
          </p:cNvSpPr>
          <p:nvPr>
            <p:ph type="title"/>
          </p:nvPr>
        </p:nvSpPr>
        <p:spPr>
          <a:xfrm>
            <a:off x="1084727" y="457200"/>
            <a:ext cx="3687298" cy="1600200"/>
          </a:xfrm>
        </p:spPr>
        <p:txBody>
          <a:bodyPr anchor="b"/>
          <a:lstStyle>
            <a:lvl1pPr>
              <a:defRPr sz="3200"/>
            </a:lvl1pPr>
          </a:lstStyle>
          <a:p>
            <a:r>
              <a:rPr lang="en-US" dirty="0"/>
              <a:t>Click to edit Master title style</a:t>
            </a:r>
          </a:p>
        </p:txBody>
      </p:sp>
      <p:sp>
        <p:nvSpPr>
          <p:cNvPr id="3" name="Content Placeholder 2">
            <a:extLst>
              <a:ext uri="{FF2B5EF4-FFF2-40B4-BE49-F238E27FC236}">
                <a16:creationId xmlns:a16="http://schemas.microsoft.com/office/drawing/2014/main" id="{02F0292E-B3E1-4FD6-A7FA-C165BAC21C28}"/>
              </a:ext>
            </a:extLst>
          </p:cNvPr>
          <p:cNvSpPr>
            <a:spLocks noGrp="1"/>
          </p:cNvSpPr>
          <p:nvPr>
            <p:ph idx="1"/>
          </p:nvPr>
        </p:nvSpPr>
        <p:spPr>
          <a:xfrm>
            <a:off x="5183188" y="987425"/>
            <a:ext cx="5844277" cy="4873625"/>
          </a:xfrm>
        </p:spPr>
        <p:txBody>
          <a:bodyPr>
            <a:normAutofit/>
          </a:bodyPr>
          <a:lstStyle>
            <a:lvl1pPr>
              <a:defRPr sz="2400"/>
            </a:lvl1pPr>
            <a:lvl2pPr>
              <a:defRPr sz="2000"/>
            </a:lvl2pPr>
            <a:lvl3pPr>
              <a:defRPr sz="1800"/>
            </a:lvl3pPr>
            <a:lvl4pPr>
              <a:defRPr sz="1600"/>
            </a:lvl4pPr>
            <a:lvl5pPr>
              <a:defRPr sz="16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EEFB0ECC-817B-4A71-AFB5-FC60A2BC3ABC}"/>
              </a:ext>
            </a:extLst>
          </p:cNvPr>
          <p:cNvSpPr>
            <a:spLocks noGrp="1"/>
          </p:cNvSpPr>
          <p:nvPr>
            <p:ph type="body" sz="half" idx="2"/>
          </p:nvPr>
        </p:nvSpPr>
        <p:spPr>
          <a:xfrm>
            <a:off x="1084727" y="2253343"/>
            <a:ext cx="3687298" cy="361564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17788E0B-6135-4F59-A35A-2CA1A8BA4ED2}"/>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6" name="Footer Placeholder 5">
            <a:extLst>
              <a:ext uri="{FF2B5EF4-FFF2-40B4-BE49-F238E27FC236}">
                <a16:creationId xmlns:a16="http://schemas.microsoft.com/office/drawing/2014/main" id="{FD0DEF36-4037-4E6D-988F-CC8E3F11C63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55C0D2D-D878-4723-A002-5A601EFB48A0}"/>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747906676"/>
      </p:ext>
    </p:extLst>
  </p:cSld>
  <p:clrMapOvr>
    <a:masterClrMapping/>
  </p:clrMapOvr>
</p:sldLayout>
</file>

<file path=ppt/slideLayouts/slideLayout1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5C59D5-B8A1-4C9C-A61F-E082A44330BB}"/>
              </a:ext>
            </a:extLst>
          </p:cNvPr>
          <p:cNvSpPr>
            <a:spLocks noGrp="1"/>
          </p:cNvSpPr>
          <p:nvPr>
            <p:ph type="title"/>
          </p:nvPr>
        </p:nvSpPr>
        <p:spPr>
          <a:xfrm>
            <a:off x="1084727" y="720433"/>
            <a:ext cx="3687298" cy="1587337"/>
          </a:xfrm>
        </p:spPr>
        <p:txBody>
          <a:bodyPr anchor="b"/>
          <a:lstStyle>
            <a:lvl1pPr>
              <a:defRPr sz="3200"/>
            </a:lvl1pPr>
          </a:lstStyle>
          <a:p>
            <a:r>
              <a:rPr lang="en-US" dirty="0"/>
              <a:t>Click to edit Master title style</a:t>
            </a:r>
          </a:p>
        </p:txBody>
      </p:sp>
      <p:sp>
        <p:nvSpPr>
          <p:cNvPr id="3" name="Picture Placeholder 2">
            <a:extLst>
              <a:ext uri="{FF2B5EF4-FFF2-40B4-BE49-F238E27FC236}">
                <a16:creationId xmlns:a16="http://schemas.microsoft.com/office/drawing/2014/main" id="{64CB4F5F-E6E7-45C3-B35C-80F81FB1A5E8}"/>
              </a:ext>
            </a:extLst>
          </p:cNvPr>
          <p:cNvSpPr>
            <a:spLocks noGrp="1"/>
          </p:cNvSpPr>
          <p:nvPr>
            <p:ph type="pic" idx="1"/>
          </p:nvPr>
        </p:nvSpPr>
        <p:spPr>
          <a:xfrm>
            <a:off x="5183188" y="987425"/>
            <a:ext cx="5827712"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6633AB7-4F8E-4A9F-AC15-89E6A6E00347}"/>
              </a:ext>
            </a:extLst>
          </p:cNvPr>
          <p:cNvSpPr>
            <a:spLocks noGrp="1"/>
          </p:cNvSpPr>
          <p:nvPr>
            <p:ph type="body" sz="half" idx="2"/>
          </p:nvPr>
        </p:nvSpPr>
        <p:spPr>
          <a:xfrm>
            <a:off x="1084727" y="2449286"/>
            <a:ext cx="3687298" cy="3419702"/>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C074B526-866D-4E11-A7F9-081BD4EDF484}"/>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6" name="Footer Placeholder 5">
            <a:extLst>
              <a:ext uri="{FF2B5EF4-FFF2-40B4-BE49-F238E27FC236}">
                <a16:creationId xmlns:a16="http://schemas.microsoft.com/office/drawing/2014/main" id="{CD758BF8-E962-4367-8495-62438FDD483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FC20AE1-C97D-4E6C-9DB2-B2904C2CF247}"/>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34577781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5756FB-E05E-443F-88A1-CFC90638997C}"/>
              </a:ext>
            </a:extLst>
          </p:cNvPr>
          <p:cNvSpPr>
            <a:spLocks noGrp="1"/>
          </p:cNvSpPr>
          <p:nvPr>
            <p:ph type="ctrTitle"/>
          </p:nvPr>
        </p:nvSpPr>
        <p:spPr>
          <a:xfrm>
            <a:off x="1084727" y="1597961"/>
            <a:ext cx="9144000" cy="3162300"/>
          </a:xfrm>
        </p:spPr>
        <p:txBody>
          <a:bodyPr anchor="b">
            <a:normAutofit/>
          </a:bodyPr>
          <a:lstStyle>
            <a:lvl1pPr algn="l">
              <a:defRPr sz="3200"/>
            </a:lvl1pPr>
          </a:lstStyle>
          <a:p>
            <a:r>
              <a:rPr lang="en-US" dirty="0"/>
              <a:t>Click to edit Master title style</a:t>
            </a:r>
          </a:p>
        </p:txBody>
      </p:sp>
      <p:sp>
        <p:nvSpPr>
          <p:cNvPr id="3" name="Subtitle 2">
            <a:extLst>
              <a:ext uri="{FF2B5EF4-FFF2-40B4-BE49-F238E27FC236}">
                <a16:creationId xmlns:a16="http://schemas.microsoft.com/office/drawing/2014/main" id="{3C5DA97A-281B-4A77-9D2C-C5E6A860E645}"/>
              </a:ext>
            </a:extLst>
          </p:cNvPr>
          <p:cNvSpPr>
            <a:spLocks noGrp="1"/>
          </p:cNvSpPr>
          <p:nvPr>
            <p:ph type="subTitle" idx="1"/>
          </p:nvPr>
        </p:nvSpPr>
        <p:spPr>
          <a:xfrm>
            <a:off x="1084727" y="4902488"/>
            <a:ext cx="9144000" cy="985075"/>
          </a:xfrm>
        </p:spPr>
        <p:txBody>
          <a:bodyPr>
            <a:normAutofit/>
          </a:bodyPr>
          <a:lstStyle>
            <a:lvl1pPr marL="0" indent="0" algn="l">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A5FD7BAE-E194-4223-BB4E-5E487863F5BE}"/>
              </a:ext>
            </a:extLst>
          </p:cNvPr>
          <p:cNvSpPr>
            <a:spLocks noGrp="1"/>
          </p:cNvSpPr>
          <p:nvPr>
            <p:ph type="dt" sz="half" idx="10"/>
          </p:nvPr>
        </p:nvSpPr>
        <p:spPr/>
        <p:txBody>
          <a:bodyPr/>
          <a:lstStyle/>
          <a:p>
            <a:fld id="{8C28A28C-4C6A-46EA-90C0-4EE0B89CC5C7}" type="datetimeFigureOut">
              <a:rPr lang="en-US" smtClean="0"/>
              <a:t>10/31/2024</a:t>
            </a:fld>
            <a:endParaRPr lang="en-US" dirty="0"/>
          </a:p>
        </p:txBody>
      </p:sp>
      <p:sp>
        <p:nvSpPr>
          <p:cNvPr id="5" name="Footer Placeholder 4">
            <a:extLst>
              <a:ext uri="{FF2B5EF4-FFF2-40B4-BE49-F238E27FC236}">
                <a16:creationId xmlns:a16="http://schemas.microsoft.com/office/drawing/2014/main" id="{9721F6C9-7279-4DF8-9462-3EFEFA03FB5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C457072-0A38-49AD-8D0D-0E42DD488E4F}"/>
              </a:ext>
            </a:extLst>
          </p:cNvPr>
          <p:cNvSpPr>
            <a:spLocks noGrp="1"/>
          </p:cNvSpPr>
          <p:nvPr>
            <p:ph type="sldNum" sz="quarter" idx="12"/>
          </p:nvPr>
        </p:nvSpPr>
        <p:spPr/>
        <p:txBody>
          <a:bodyPr/>
          <a:lstStyle/>
          <a:p>
            <a:fld id="{5DEF7F31-0B8A-474A-B86C-91F381754329}" type="slidenum">
              <a:rPr lang="en-US" smtClean="0"/>
              <a:t>‹#›</a:t>
            </a:fld>
            <a:endParaRPr lang="en-US" dirty="0"/>
          </a:p>
        </p:txBody>
      </p:sp>
    </p:spTree>
    <p:extLst>
      <p:ext uri="{BB962C8B-B14F-4D97-AF65-F5344CB8AC3E}">
        <p14:creationId xmlns:p14="http://schemas.microsoft.com/office/powerpoint/2010/main" val="1108644578"/>
      </p:ext>
    </p:extLst>
  </p:cSld>
  <p:clrMapOvr>
    <a:masterClrMapping/>
  </p:clrMapOvr>
</p:sldLayout>
</file>

<file path=ppt/slideLayouts/slideLayout12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489E81-5CFF-4A28-B9C8-5D54E51DF202}"/>
              </a:ext>
            </a:extLst>
          </p:cNvPr>
          <p:cNvSpPr>
            <a:spLocks noGrp="1"/>
          </p:cNvSpPr>
          <p:nvPr>
            <p:ph type="title"/>
          </p:nvPr>
        </p:nvSpPr>
        <p:spPr/>
        <p:txBody>
          <a:bodyPr/>
          <a:lstStyle/>
          <a:p>
            <a:r>
              <a:rPr lang="en-US" dirty="0"/>
              <a:t>Click to edit Master title style</a:t>
            </a:r>
          </a:p>
        </p:txBody>
      </p:sp>
      <p:sp>
        <p:nvSpPr>
          <p:cNvPr id="3" name="Vertical Text Placeholder 2">
            <a:extLst>
              <a:ext uri="{FF2B5EF4-FFF2-40B4-BE49-F238E27FC236}">
                <a16:creationId xmlns:a16="http://schemas.microsoft.com/office/drawing/2014/main" id="{158A4CC8-DCB0-4E94-98A7-236E3D18667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DD1F802-21C2-44B2-A419-55469D826571}"/>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5" name="Footer Placeholder 4">
            <a:extLst>
              <a:ext uri="{FF2B5EF4-FFF2-40B4-BE49-F238E27FC236}">
                <a16:creationId xmlns:a16="http://schemas.microsoft.com/office/drawing/2014/main" id="{84BDB709-08FF-4C4A-8670-4CCA9146F9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5395375-1CC8-4950-8439-877451C4266D}"/>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3978120669"/>
      </p:ext>
    </p:extLst>
  </p:cSld>
  <p:clrMapOvr>
    <a:masterClrMapping/>
  </p:clrMapOvr>
</p:sldLayout>
</file>

<file path=ppt/slideLayouts/slideLayout12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CE8BDF0-A155-454D-B3E2-AD15D0905A62}"/>
              </a:ext>
            </a:extLst>
          </p:cNvPr>
          <p:cNvSpPr>
            <a:spLocks noGrp="1"/>
          </p:cNvSpPr>
          <p:nvPr>
            <p:ph type="title" orient="vert"/>
          </p:nvPr>
        </p:nvSpPr>
        <p:spPr>
          <a:xfrm>
            <a:off x="9073242" y="827313"/>
            <a:ext cx="2280557" cy="5061857"/>
          </a:xfrm>
        </p:spPr>
        <p:txBody>
          <a:bodyPr vert="eaVert"/>
          <a:lstStyle/>
          <a:p>
            <a:r>
              <a:rPr lang="en-US" dirty="0"/>
              <a:t>Click to edit Master title style</a:t>
            </a:r>
          </a:p>
        </p:txBody>
      </p:sp>
      <p:sp>
        <p:nvSpPr>
          <p:cNvPr id="3" name="Vertical Text Placeholder 2">
            <a:extLst>
              <a:ext uri="{FF2B5EF4-FFF2-40B4-BE49-F238E27FC236}">
                <a16:creationId xmlns:a16="http://schemas.microsoft.com/office/drawing/2014/main" id="{07244E0D-96EC-4B35-BA5C-5DAFCC7281AE}"/>
              </a:ext>
            </a:extLst>
          </p:cNvPr>
          <p:cNvSpPr>
            <a:spLocks noGrp="1"/>
          </p:cNvSpPr>
          <p:nvPr>
            <p:ph type="body" orient="vert" idx="1"/>
          </p:nvPr>
        </p:nvSpPr>
        <p:spPr>
          <a:xfrm>
            <a:off x="838200" y="827313"/>
            <a:ext cx="8115300" cy="5061857"/>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A13ADC4E-9FB1-439F-B0FB-47F47B3421A7}"/>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5" name="Footer Placeholder 4">
            <a:extLst>
              <a:ext uri="{FF2B5EF4-FFF2-40B4-BE49-F238E27FC236}">
                <a16:creationId xmlns:a16="http://schemas.microsoft.com/office/drawing/2014/main" id="{637EE406-061A-4440-BA75-3B684FC8482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A6D93CF-F5F3-4897-A51E-47D577FDD344}"/>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756579098"/>
      </p:ext>
    </p:extLst>
  </p:cSld>
  <p:clrMapOvr>
    <a:masterClrMapping/>
  </p:clrMapOvr>
</p:sldLayout>
</file>

<file path=ppt/slideLayouts/slideLayout12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5756FB-E05E-443F-88A1-CFC90638997C}"/>
              </a:ext>
            </a:extLst>
          </p:cNvPr>
          <p:cNvSpPr>
            <a:spLocks noGrp="1"/>
          </p:cNvSpPr>
          <p:nvPr>
            <p:ph type="ctrTitle"/>
          </p:nvPr>
        </p:nvSpPr>
        <p:spPr>
          <a:xfrm>
            <a:off x="1084727" y="1597961"/>
            <a:ext cx="9144000" cy="3162300"/>
          </a:xfrm>
        </p:spPr>
        <p:txBody>
          <a:bodyPr anchor="b">
            <a:normAutofit/>
          </a:bodyPr>
          <a:lstStyle>
            <a:lvl1pPr algn="l">
              <a:defRPr sz="3200"/>
            </a:lvl1pPr>
          </a:lstStyle>
          <a:p>
            <a:r>
              <a:rPr lang="en-US" dirty="0"/>
              <a:t>Click to edit Master title style</a:t>
            </a:r>
          </a:p>
        </p:txBody>
      </p:sp>
      <p:sp>
        <p:nvSpPr>
          <p:cNvPr id="3" name="Subtitle 2">
            <a:extLst>
              <a:ext uri="{FF2B5EF4-FFF2-40B4-BE49-F238E27FC236}">
                <a16:creationId xmlns:a16="http://schemas.microsoft.com/office/drawing/2014/main" id="{3C5DA97A-281B-4A77-9D2C-C5E6A860E645}"/>
              </a:ext>
            </a:extLst>
          </p:cNvPr>
          <p:cNvSpPr>
            <a:spLocks noGrp="1"/>
          </p:cNvSpPr>
          <p:nvPr>
            <p:ph type="subTitle" idx="1"/>
          </p:nvPr>
        </p:nvSpPr>
        <p:spPr>
          <a:xfrm>
            <a:off x="1084727" y="4902488"/>
            <a:ext cx="9144000" cy="985075"/>
          </a:xfrm>
        </p:spPr>
        <p:txBody>
          <a:bodyPr>
            <a:normAutofit/>
          </a:bodyPr>
          <a:lstStyle>
            <a:lvl1pPr marL="0" indent="0" algn="l">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A5FD7BAE-E194-4223-BB4E-5E487863F5BE}"/>
              </a:ext>
            </a:extLst>
          </p:cNvPr>
          <p:cNvSpPr>
            <a:spLocks noGrp="1"/>
          </p:cNvSpPr>
          <p:nvPr>
            <p:ph type="dt" sz="half" idx="10"/>
          </p:nvPr>
        </p:nvSpPr>
        <p:spPr/>
        <p:txBody>
          <a:bodyPr/>
          <a:lstStyle/>
          <a:p>
            <a:fld id="{8C28A28C-4C6A-46EA-90C0-4EE0B89CC5C7}" type="datetimeFigureOut">
              <a:rPr lang="en-US" smtClean="0"/>
              <a:t>10/31/2024</a:t>
            </a:fld>
            <a:endParaRPr lang="en-US" dirty="0"/>
          </a:p>
        </p:txBody>
      </p:sp>
      <p:sp>
        <p:nvSpPr>
          <p:cNvPr id="5" name="Footer Placeholder 4">
            <a:extLst>
              <a:ext uri="{FF2B5EF4-FFF2-40B4-BE49-F238E27FC236}">
                <a16:creationId xmlns:a16="http://schemas.microsoft.com/office/drawing/2014/main" id="{9721F6C9-7279-4DF8-9462-3EFEFA03FB5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C457072-0A38-49AD-8D0D-0E42DD488E4F}"/>
              </a:ext>
            </a:extLst>
          </p:cNvPr>
          <p:cNvSpPr>
            <a:spLocks noGrp="1"/>
          </p:cNvSpPr>
          <p:nvPr>
            <p:ph type="sldNum" sz="quarter" idx="12"/>
          </p:nvPr>
        </p:nvSpPr>
        <p:spPr/>
        <p:txBody>
          <a:bodyPr/>
          <a:lstStyle/>
          <a:p>
            <a:fld id="{5DEF7F31-0B8A-474A-B86C-91F381754329}" type="slidenum">
              <a:rPr lang="en-US" smtClean="0"/>
              <a:t>‹#›</a:t>
            </a:fld>
            <a:endParaRPr lang="en-US" dirty="0"/>
          </a:p>
        </p:txBody>
      </p:sp>
    </p:spTree>
    <p:extLst>
      <p:ext uri="{BB962C8B-B14F-4D97-AF65-F5344CB8AC3E}">
        <p14:creationId xmlns:p14="http://schemas.microsoft.com/office/powerpoint/2010/main" val="2923730924"/>
      </p:ext>
    </p:extLst>
  </p:cSld>
  <p:clrMapOvr>
    <a:masterClrMapping/>
  </p:clrMapOvr>
</p:sldLayout>
</file>

<file path=ppt/slideLayouts/slideLayout12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398199-C6CF-4DFF-A750-435F06CC748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F2D5EB-F993-411F-9DBA-971321FC006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EA5D216-27F9-4078-8349-ABC9F614A5E7}"/>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5" name="Footer Placeholder 4">
            <a:extLst>
              <a:ext uri="{FF2B5EF4-FFF2-40B4-BE49-F238E27FC236}">
                <a16:creationId xmlns:a16="http://schemas.microsoft.com/office/drawing/2014/main" id="{4384F8A8-FBA7-4F25-ADEA-AF346495DEA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F4609F8-5897-4724-8FA6-3EFDE8F2DD79}"/>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3326284153"/>
      </p:ext>
    </p:extLst>
  </p:cSld>
  <p:clrMapOvr>
    <a:masterClrMapping/>
  </p:clrMapOvr>
</p:sldLayout>
</file>

<file path=ppt/slideLayouts/slideLayout12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6C0F0C-7BA8-490D-B4C9-CCE145DCD19A}"/>
              </a:ext>
            </a:extLst>
          </p:cNvPr>
          <p:cNvSpPr>
            <a:spLocks noGrp="1"/>
          </p:cNvSpPr>
          <p:nvPr>
            <p:ph type="title"/>
          </p:nvPr>
        </p:nvSpPr>
        <p:spPr>
          <a:xfrm>
            <a:off x="1084726" y="1709738"/>
            <a:ext cx="9143999" cy="3050523"/>
          </a:xfrm>
        </p:spPr>
        <p:txBody>
          <a:bodyPr anchor="b">
            <a:normAutofit/>
          </a:bodyPr>
          <a:lstStyle>
            <a:lvl1pPr>
              <a:defRPr sz="4400"/>
            </a:lvl1pPr>
          </a:lstStyle>
          <a:p>
            <a:r>
              <a:rPr lang="en-US" dirty="0"/>
              <a:t>Click to edit Master title style</a:t>
            </a:r>
          </a:p>
        </p:txBody>
      </p:sp>
      <p:sp>
        <p:nvSpPr>
          <p:cNvPr id="3" name="Text Placeholder 2">
            <a:extLst>
              <a:ext uri="{FF2B5EF4-FFF2-40B4-BE49-F238E27FC236}">
                <a16:creationId xmlns:a16="http://schemas.microsoft.com/office/drawing/2014/main" id="{84290E61-B837-4BE4-9BC7-6AF706BCCA42}"/>
              </a:ext>
            </a:extLst>
          </p:cNvPr>
          <p:cNvSpPr>
            <a:spLocks noGrp="1"/>
          </p:cNvSpPr>
          <p:nvPr>
            <p:ph type="body" idx="1"/>
          </p:nvPr>
        </p:nvSpPr>
        <p:spPr>
          <a:xfrm>
            <a:off x="1084726" y="4902488"/>
            <a:ext cx="9143999" cy="985075"/>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E52E15F-E46D-44C6-9FB9-07B0BC545AEF}"/>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5" name="Footer Placeholder 4">
            <a:extLst>
              <a:ext uri="{FF2B5EF4-FFF2-40B4-BE49-F238E27FC236}">
                <a16:creationId xmlns:a16="http://schemas.microsoft.com/office/drawing/2014/main" id="{2EBF6955-3667-4857-B35A-9E12F798860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114B309-D15E-4FA1-9B8D-8C1F3B56C375}"/>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1256213560"/>
      </p:ext>
    </p:extLst>
  </p:cSld>
  <p:clrMapOvr>
    <a:masterClrMapping/>
  </p:clrMapOvr>
</p:sldLayout>
</file>

<file path=ppt/slideLayouts/slideLayout12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E219AB-91F9-4F80-9B5D-2E6FE925F02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F19F334-D0CF-4DFD-BAA9-3ECD639B1F1E}"/>
              </a:ext>
            </a:extLst>
          </p:cNvPr>
          <p:cNvSpPr>
            <a:spLocks noGrp="1"/>
          </p:cNvSpPr>
          <p:nvPr>
            <p:ph sz="half" idx="1"/>
          </p:nvPr>
        </p:nvSpPr>
        <p:spPr>
          <a:xfrm>
            <a:off x="1077362" y="2227809"/>
            <a:ext cx="4942438" cy="394915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15E0B5D-4613-4DA7-BA20-58B19BE8A496}"/>
              </a:ext>
            </a:extLst>
          </p:cNvPr>
          <p:cNvSpPr>
            <a:spLocks noGrp="1"/>
          </p:cNvSpPr>
          <p:nvPr>
            <p:ph sz="half" idx="2"/>
          </p:nvPr>
        </p:nvSpPr>
        <p:spPr>
          <a:xfrm>
            <a:off x="6172200" y="2227809"/>
            <a:ext cx="4855265" cy="394915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4F311AB-0603-424D-BC42-0CEAB3562BA4}"/>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6" name="Footer Placeholder 5">
            <a:extLst>
              <a:ext uri="{FF2B5EF4-FFF2-40B4-BE49-F238E27FC236}">
                <a16:creationId xmlns:a16="http://schemas.microsoft.com/office/drawing/2014/main" id="{7A3AA2AC-0C5F-4835-BE47-D780C29890E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06C54C0-DFDA-4778-9EE8-5E5C30E05412}"/>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1349262716"/>
      </p:ext>
    </p:extLst>
  </p:cSld>
  <p:clrMapOvr>
    <a:masterClrMapping/>
  </p:clrMapOvr>
</p:sldLayout>
</file>

<file path=ppt/slideLayouts/slideLayout12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9F3603-5B09-4916-8324-A6BDAB4E060E}"/>
              </a:ext>
            </a:extLst>
          </p:cNvPr>
          <p:cNvSpPr>
            <a:spLocks noGrp="1"/>
          </p:cNvSpPr>
          <p:nvPr>
            <p:ph type="title"/>
          </p:nvPr>
        </p:nvSpPr>
        <p:spPr>
          <a:xfrm>
            <a:off x="1084726" y="365125"/>
            <a:ext cx="9942739"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074073C-C15B-4218-9B84-6758955176E7}"/>
              </a:ext>
            </a:extLst>
          </p:cNvPr>
          <p:cNvSpPr>
            <a:spLocks noGrp="1"/>
          </p:cNvSpPr>
          <p:nvPr>
            <p:ph type="body" idx="1"/>
          </p:nvPr>
        </p:nvSpPr>
        <p:spPr>
          <a:xfrm>
            <a:off x="1084725" y="1681163"/>
            <a:ext cx="491285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4116D27-36F6-440B-A9BE-8B9499047CEF}"/>
              </a:ext>
            </a:extLst>
          </p:cNvPr>
          <p:cNvSpPr>
            <a:spLocks noGrp="1"/>
          </p:cNvSpPr>
          <p:nvPr>
            <p:ph sz="half" idx="2"/>
          </p:nvPr>
        </p:nvSpPr>
        <p:spPr>
          <a:xfrm>
            <a:off x="1084726" y="2505075"/>
            <a:ext cx="4912849" cy="36845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7C12010D-7AC4-4A70-A211-6A29274119DB}"/>
              </a:ext>
            </a:extLst>
          </p:cNvPr>
          <p:cNvSpPr>
            <a:spLocks noGrp="1"/>
          </p:cNvSpPr>
          <p:nvPr>
            <p:ph type="body" sz="quarter" idx="3"/>
          </p:nvPr>
        </p:nvSpPr>
        <p:spPr>
          <a:xfrm>
            <a:off x="6172200" y="1681163"/>
            <a:ext cx="4855265"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6AE85B5-3350-49A4-86A1-E5DAED491624}"/>
              </a:ext>
            </a:extLst>
          </p:cNvPr>
          <p:cNvSpPr>
            <a:spLocks noGrp="1"/>
          </p:cNvSpPr>
          <p:nvPr>
            <p:ph sz="quarter" idx="4"/>
          </p:nvPr>
        </p:nvSpPr>
        <p:spPr>
          <a:xfrm>
            <a:off x="6172200" y="2505075"/>
            <a:ext cx="4855265"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A73E874-D08B-4D81-B82D-5DF242E4A1AA}"/>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8" name="Footer Placeholder 7">
            <a:extLst>
              <a:ext uri="{FF2B5EF4-FFF2-40B4-BE49-F238E27FC236}">
                <a16:creationId xmlns:a16="http://schemas.microsoft.com/office/drawing/2014/main" id="{AE174067-0FFA-41C3-A3A6-E8907CC32DE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7947985-FBC0-4118-8877-2E327F637DF5}"/>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2795575381"/>
      </p:ext>
    </p:extLst>
  </p:cSld>
  <p:clrMapOvr>
    <a:masterClrMapping/>
  </p:clrMapOvr>
</p:sldLayout>
</file>

<file path=ppt/slideLayouts/slideLayout12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CE0282-3DE7-4AB9-83AC-AFEDD22AF34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1A7436C-706A-443F-86CD-4444C82818B2}"/>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4" name="Footer Placeholder 3">
            <a:extLst>
              <a:ext uri="{FF2B5EF4-FFF2-40B4-BE49-F238E27FC236}">
                <a16:creationId xmlns:a16="http://schemas.microsoft.com/office/drawing/2014/main" id="{09B53292-7EA5-45D0-957F-636A44FC06D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476F59D-34BB-462C-B506-040B9E982FCB}"/>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2084611187"/>
      </p:ext>
    </p:extLst>
  </p:cSld>
  <p:clrMapOvr>
    <a:masterClrMapping/>
  </p:clrMapOvr>
</p:sldLayout>
</file>

<file path=ppt/slideLayouts/slideLayout12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BE55245-AB52-41B4-9B28-55E6527DA2F8}"/>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3" name="Footer Placeholder 2">
            <a:extLst>
              <a:ext uri="{FF2B5EF4-FFF2-40B4-BE49-F238E27FC236}">
                <a16:creationId xmlns:a16="http://schemas.microsoft.com/office/drawing/2014/main" id="{CA73B8AE-58B0-4FDF-8430-9D8D3DD5372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79E4D91-8619-43C1-841B-B5F47DE01739}"/>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1869304454"/>
      </p:ext>
    </p:extLst>
  </p:cSld>
  <p:clrMapOvr>
    <a:masterClrMapping/>
  </p:clrMapOvr>
</p:sldLayout>
</file>

<file path=ppt/slideLayouts/slideLayout12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5DA660-DF93-4947-B93F-BF118D3B5F80}"/>
              </a:ext>
            </a:extLst>
          </p:cNvPr>
          <p:cNvSpPr>
            <a:spLocks noGrp="1"/>
          </p:cNvSpPr>
          <p:nvPr>
            <p:ph type="title"/>
          </p:nvPr>
        </p:nvSpPr>
        <p:spPr>
          <a:xfrm>
            <a:off x="1084727" y="457200"/>
            <a:ext cx="3687298" cy="1600200"/>
          </a:xfrm>
        </p:spPr>
        <p:txBody>
          <a:bodyPr anchor="b"/>
          <a:lstStyle>
            <a:lvl1pPr>
              <a:defRPr sz="3200"/>
            </a:lvl1pPr>
          </a:lstStyle>
          <a:p>
            <a:r>
              <a:rPr lang="en-US" dirty="0"/>
              <a:t>Click to edit Master title style</a:t>
            </a:r>
          </a:p>
        </p:txBody>
      </p:sp>
      <p:sp>
        <p:nvSpPr>
          <p:cNvPr id="3" name="Content Placeholder 2">
            <a:extLst>
              <a:ext uri="{FF2B5EF4-FFF2-40B4-BE49-F238E27FC236}">
                <a16:creationId xmlns:a16="http://schemas.microsoft.com/office/drawing/2014/main" id="{02F0292E-B3E1-4FD6-A7FA-C165BAC21C28}"/>
              </a:ext>
            </a:extLst>
          </p:cNvPr>
          <p:cNvSpPr>
            <a:spLocks noGrp="1"/>
          </p:cNvSpPr>
          <p:nvPr>
            <p:ph idx="1"/>
          </p:nvPr>
        </p:nvSpPr>
        <p:spPr>
          <a:xfrm>
            <a:off x="5183188" y="987425"/>
            <a:ext cx="5844277" cy="4873625"/>
          </a:xfrm>
        </p:spPr>
        <p:txBody>
          <a:bodyPr>
            <a:normAutofit/>
          </a:bodyPr>
          <a:lstStyle>
            <a:lvl1pPr>
              <a:defRPr sz="2400"/>
            </a:lvl1pPr>
            <a:lvl2pPr>
              <a:defRPr sz="2000"/>
            </a:lvl2pPr>
            <a:lvl3pPr>
              <a:defRPr sz="1800"/>
            </a:lvl3pPr>
            <a:lvl4pPr>
              <a:defRPr sz="1600"/>
            </a:lvl4pPr>
            <a:lvl5pPr>
              <a:defRPr sz="16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EEFB0ECC-817B-4A71-AFB5-FC60A2BC3ABC}"/>
              </a:ext>
            </a:extLst>
          </p:cNvPr>
          <p:cNvSpPr>
            <a:spLocks noGrp="1"/>
          </p:cNvSpPr>
          <p:nvPr>
            <p:ph type="body" sz="half" idx="2"/>
          </p:nvPr>
        </p:nvSpPr>
        <p:spPr>
          <a:xfrm>
            <a:off x="1084727" y="2253343"/>
            <a:ext cx="3687298" cy="361564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17788E0B-6135-4F59-A35A-2CA1A8BA4ED2}"/>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6" name="Footer Placeholder 5">
            <a:extLst>
              <a:ext uri="{FF2B5EF4-FFF2-40B4-BE49-F238E27FC236}">
                <a16:creationId xmlns:a16="http://schemas.microsoft.com/office/drawing/2014/main" id="{FD0DEF36-4037-4E6D-988F-CC8E3F11C63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55C0D2D-D878-4723-A002-5A601EFB48A0}"/>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74790667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398199-C6CF-4DFF-A750-435F06CC748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F2D5EB-F993-411F-9DBA-971321FC006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EA5D216-27F9-4078-8349-ABC9F614A5E7}"/>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5" name="Footer Placeholder 4">
            <a:extLst>
              <a:ext uri="{FF2B5EF4-FFF2-40B4-BE49-F238E27FC236}">
                <a16:creationId xmlns:a16="http://schemas.microsoft.com/office/drawing/2014/main" id="{4384F8A8-FBA7-4F25-ADEA-AF346495DEA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F4609F8-5897-4724-8FA6-3EFDE8F2DD79}"/>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1046241942"/>
      </p:ext>
    </p:extLst>
  </p:cSld>
  <p:clrMapOvr>
    <a:masterClrMapping/>
  </p:clrMapOvr>
</p:sldLayout>
</file>

<file path=ppt/slideLayouts/slideLayout13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5C59D5-B8A1-4C9C-A61F-E082A44330BB}"/>
              </a:ext>
            </a:extLst>
          </p:cNvPr>
          <p:cNvSpPr>
            <a:spLocks noGrp="1"/>
          </p:cNvSpPr>
          <p:nvPr>
            <p:ph type="title"/>
          </p:nvPr>
        </p:nvSpPr>
        <p:spPr>
          <a:xfrm>
            <a:off x="1084727" y="720433"/>
            <a:ext cx="3687298" cy="1587337"/>
          </a:xfrm>
        </p:spPr>
        <p:txBody>
          <a:bodyPr anchor="b"/>
          <a:lstStyle>
            <a:lvl1pPr>
              <a:defRPr sz="3200"/>
            </a:lvl1pPr>
          </a:lstStyle>
          <a:p>
            <a:r>
              <a:rPr lang="en-US" dirty="0"/>
              <a:t>Click to edit Master title style</a:t>
            </a:r>
          </a:p>
        </p:txBody>
      </p:sp>
      <p:sp>
        <p:nvSpPr>
          <p:cNvPr id="3" name="Picture Placeholder 2">
            <a:extLst>
              <a:ext uri="{FF2B5EF4-FFF2-40B4-BE49-F238E27FC236}">
                <a16:creationId xmlns:a16="http://schemas.microsoft.com/office/drawing/2014/main" id="{64CB4F5F-E6E7-45C3-B35C-80F81FB1A5E8}"/>
              </a:ext>
            </a:extLst>
          </p:cNvPr>
          <p:cNvSpPr>
            <a:spLocks noGrp="1"/>
          </p:cNvSpPr>
          <p:nvPr>
            <p:ph type="pic" idx="1"/>
          </p:nvPr>
        </p:nvSpPr>
        <p:spPr>
          <a:xfrm>
            <a:off x="5183188" y="987425"/>
            <a:ext cx="5827712"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6633AB7-4F8E-4A9F-AC15-89E6A6E00347}"/>
              </a:ext>
            </a:extLst>
          </p:cNvPr>
          <p:cNvSpPr>
            <a:spLocks noGrp="1"/>
          </p:cNvSpPr>
          <p:nvPr>
            <p:ph type="body" sz="half" idx="2"/>
          </p:nvPr>
        </p:nvSpPr>
        <p:spPr>
          <a:xfrm>
            <a:off x="1084727" y="2449286"/>
            <a:ext cx="3687298" cy="3419702"/>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C074B526-866D-4E11-A7F9-081BD4EDF484}"/>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6" name="Footer Placeholder 5">
            <a:extLst>
              <a:ext uri="{FF2B5EF4-FFF2-40B4-BE49-F238E27FC236}">
                <a16:creationId xmlns:a16="http://schemas.microsoft.com/office/drawing/2014/main" id="{CD758BF8-E962-4367-8495-62438FDD483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FC20AE1-C97D-4E6C-9DB2-B2904C2CF247}"/>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3457778128"/>
      </p:ext>
    </p:extLst>
  </p:cSld>
  <p:clrMapOvr>
    <a:masterClrMapping/>
  </p:clrMapOvr>
</p:sldLayout>
</file>

<file path=ppt/slideLayouts/slideLayout13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489E81-5CFF-4A28-B9C8-5D54E51DF202}"/>
              </a:ext>
            </a:extLst>
          </p:cNvPr>
          <p:cNvSpPr>
            <a:spLocks noGrp="1"/>
          </p:cNvSpPr>
          <p:nvPr>
            <p:ph type="title"/>
          </p:nvPr>
        </p:nvSpPr>
        <p:spPr/>
        <p:txBody>
          <a:bodyPr/>
          <a:lstStyle/>
          <a:p>
            <a:r>
              <a:rPr lang="en-US" dirty="0"/>
              <a:t>Click to edit Master title style</a:t>
            </a:r>
          </a:p>
        </p:txBody>
      </p:sp>
      <p:sp>
        <p:nvSpPr>
          <p:cNvPr id="3" name="Vertical Text Placeholder 2">
            <a:extLst>
              <a:ext uri="{FF2B5EF4-FFF2-40B4-BE49-F238E27FC236}">
                <a16:creationId xmlns:a16="http://schemas.microsoft.com/office/drawing/2014/main" id="{158A4CC8-DCB0-4E94-98A7-236E3D18667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DD1F802-21C2-44B2-A419-55469D826571}"/>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5" name="Footer Placeholder 4">
            <a:extLst>
              <a:ext uri="{FF2B5EF4-FFF2-40B4-BE49-F238E27FC236}">
                <a16:creationId xmlns:a16="http://schemas.microsoft.com/office/drawing/2014/main" id="{84BDB709-08FF-4C4A-8670-4CCA9146F9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5395375-1CC8-4950-8439-877451C4266D}"/>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3978120669"/>
      </p:ext>
    </p:extLst>
  </p:cSld>
  <p:clrMapOvr>
    <a:masterClrMapping/>
  </p:clrMapOvr>
</p:sldLayout>
</file>

<file path=ppt/slideLayouts/slideLayout13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CE8BDF0-A155-454D-B3E2-AD15D0905A62}"/>
              </a:ext>
            </a:extLst>
          </p:cNvPr>
          <p:cNvSpPr>
            <a:spLocks noGrp="1"/>
          </p:cNvSpPr>
          <p:nvPr>
            <p:ph type="title" orient="vert"/>
          </p:nvPr>
        </p:nvSpPr>
        <p:spPr>
          <a:xfrm>
            <a:off x="9073242" y="827313"/>
            <a:ext cx="2280557" cy="5061857"/>
          </a:xfrm>
        </p:spPr>
        <p:txBody>
          <a:bodyPr vert="eaVert"/>
          <a:lstStyle/>
          <a:p>
            <a:r>
              <a:rPr lang="en-US" dirty="0"/>
              <a:t>Click to edit Master title style</a:t>
            </a:r>
          </a:p>
        </p:txBody>
      </p:sp>
      <p:sp>
        <p:nvSpPr>
          <p:cNvPr id="3" name="Vertical Text Placeholder 2">
            <a:extLst>
              <a:ext uri="{FF2B5EF4-FFF2-40B4-BE49-F238E27FC236}">
                <a16:creationId xmlns:a16="http://schemas.microsoft.com/office/drawing/2014/main" id="{07244E0D-96EC-4B35-BA5C-5DAFCC7281AE}"/>
              </a:ext>
            </a:extLst>
          </p:cNvPr>
          <p:cNvSpPr>
            <a:spLocks noGrp="1"/>
          </p:cNvSpPr>
          <p:nvPr>
            <p:ph type="body" orient="vert" idx="1"/>
          </p:nvPr>
        </p:nvSpPr>
        <p:spPr>
          <a:xfrm>
            <a:off x="838200" y="827313"/>
            <a:ext cx="8115300" cy="5061857"/>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A13ADC4E-9FB1-439F-B0FB-47F47B3421A7}"/>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5" name="Footer Placeholder 4">
            <a:extLst>
              <a:ext uri="{FF2B5EF4-FFF2-40B4-BE49-F238E27FC236}">
                <a16:creationId xmlns:a16="http://schemas.microsoft.com/office/drawing/2014/main" id="{637EE406-061A-4440-BA75-3B684FC8482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A6D93CF-F5F3-4897-A51E-47D577FDD344}"/>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756579098"/>
      </p:ext>
    </p:extLst>
  </p:cSld>
  <p:clrMapOvr>
    <a:masterClrMapping/>
  </p:clrMapOvr>
</p:sldLayout>
</file>

<file path=ppt/slideLayouts/slideLayout13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5756FB-E05E-443F-88A1-CFC90638997C}"/>
              </a:ext>
            </a:extLst>
          </p:cNvPr>
          <p:cNvSpPr>
            <a:spLocks noGrp="1"/>
          </p:cNvSpPr>
          <p:nvPr>
            <p:ph type="ctrTitle"/>
          </p:nvPr>
        </p:nvSpPr>
        <p:spPr>
          <a:xfrm>
            <a:off x="1084727" y="1597961"/>
            <a:ext cx="9144000" cy="3162300"/>
          </a:xfrm>
        </p:spPr>
        <p:txBody>
          <a:bodyPr anchor="b">
            <a:normAutofit/>
          </a:bodyPr>
          <a:lstStyle>
            <a:lvl1pPr algn="l">
              <a:defRPr sz="3200"/>
            </a:lvl1pPr>
          </a:lstStyle>
          <a:p>
            <a:r>
              <a:rPr lang="en-US" dirty="0"/>
              <a:t>Click to edit Master title style</a:t>
            </a:r>
          </a:p>
        </p:txBody>
      </p:sp>
      <p:sp>
        <p:nvSpPr>
          <p:cNvPr id="3" name="Subtitle 2">
            <a:extLst>
              <a:ext uri="{FF2B5EF4-FFF2-40B4-BE49-F238E27FC236}">
                <a16:creationId xmlns:a16="http://schemas.microsoft.com/office/drawing/2014/main" id="{3C5DA97A-281B-4A77-9D2C-C5E6A860E645}"/>
              </a:ext>
            </a:extLst>
          </p:cNvPr>
          <p:cNvSpPr>
            <a:spLocks noGrp="1"/>
          </p:cNvSpPr>
          <p:nvPr>
            <p:ph type="subTitle" idx="1"/>
          </p:nvPr>
        </p:nvSpPr>
        <p:spPr>
          <a:xfrm>
            <a:off x="1084727" y="4902488"/>
            <a:ext cx="9144000" cy="985075"/>
          </a:xfrm>
        </p:spPr>
        <p:txBody>
          <a:bodyPr>
            <a:normAutofit/>
          </a:bodyPr>
          <a:lstStyle>
            <a:lvl1pPr marL="0" indent="0" algn="l">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A5FD7BAE-E194-4223-BB4E-5E487863F5BE}"/>
              </a:ext>
            </a:extLst>
          </p:cNvPr>
          <p:cNvSpPr>
            <a:spLocks noGrp="1"/>
          </p:cNvSpPr>
          <p:nvPr>
            <p:ph type="dt" sz="half" idx="10"/>
          </p:nvPr>
        </p:nvSpPr>
        <p:spPr/>
        <p:txBody>
          <a:bodyPr/>
          <a:lstStyle/>
          <a:p>
            <a:fld id="{8C28A28C-4C6A-46EA-90C0-4EE0B89CC5C7}" type="datetimeFigureOut">
              <a:rPr lang="en-US" smtClean="0"/>
              <a:t>10/31/2024</a:t>
            </a:fld>
            <a:endParaRPr lang="en-US" dirty="0"/>
          </a:p>
        </p:txBody>
      </p:sp>
      <p:sp>
        <p:nvSpPr>
          <p:cNvPr id="5" name="Footer Placeholder 4">
            <a:extLst>
              <a:ext uri="{FF2B5EF4-FFF2-40B4-BE49-F238E27FC236}">
                <a16:creationId xmlns:a16="http://schemas.microsoft.com/office/drawing/2014/main" id="{9721F6C9-7279-4DF8-9462-3EFEFA03FB5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C457072-0A38-49AD-8D0D-0E42DD488E4F}"/>
              </a:ext>
            </a:extLst>
          </p:cNvPr>
          <p:cNvSpPr>
            <a:spLocks noGrp="1"/>
          </p:cNvSpPr>
          <p:nvPr>
            <p:ph type="sldNum" sz="quarter" idx="12"/>
          </p:nvPr>
        </p:nvSpPr>
        <p:spPr/>
        <p:txBody>
          <a:bodyPr/>
          <a:lstStyle/>
          <a:p>
            <a:fld id="{5DEF7F31-0B8A-474A-B86C-91F381754329}" type="slidenum">
              <a:rPr lang="en-US" smtClean="0"/>
              <a:t>‹#›</a:t>
            </a:fld>
            <a:endParaRPr lang="en-US" dirty="0"/>
          </a:p>
        </p:txBody>
      </p:sp>
    </p:spTree>
    <p:extLst>
      <p:ext uri="{BB962C8B-B14F-4D97-AF65-F5344CB8AC3E}">
        <p14:creationId xmlns:p14="http://schemas.microsoft.com/office/powerpoint/2010/main" val="2923730924"/>
      </p:ext>
    </p:extLst>
  </p:cSld>
  <p:clrMapOvr>
    <a:masterClrMapping/>
  </p:clrMapOvr>
</p:sldLayout>
</file>

<file path=ppt/slideLayouts/slideLayout13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398199-C6CF-4DFF-A750-435F06CC748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F2D5EB-F993-411F-9DBA-971321FC006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EA5D216-27F9-4078-8349-ABC9F614A5E7}"/>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5" name="Footer Placeholder 4">
            <a:extLst>
              <a:ext uri="{FF2B5EF4-FFF2-40B4-BE49-F238E27FC236}">
                <a16:creationId xmlns:a16="http://schemas.microsoft.com/office/drawing/2014/main" id="{4384F8A8-FBA7-4F25-ADEA-AF346495DEA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F4609F8-5897-4724-8FA6-3EFDE8F2DD79}"/>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3326284153"/>
      </p:ext>
    </p:extLst>
  </p:cSld>
  <p:clrMapOvr>
    <a:masterClrMapping/>
  </p:clrMapOvr>
</p:sldLayout>
</file>

<file path=ppt/slideLayouts/slideLayout13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6C0F0C-7BA8-490D-B4C9-CCE145DCD19A}"/>
              </a:ext>
            </a:extLst>
          </p:cNvPr>
          <p:cNvSpPr>
            <a:spLocks noGrp="1"/>
          </p:cNvSpPr>
          <p:nvPr>
            <p:ph type="title"/>
          </p:nvPr>
        </p:nvSpPr>
        <p:spPr>
          <a:xfrm>
            <a:off x="1084726" y="1709738"/>
            <a:ext cx="9143999" cy="3050523"/>
          </a:xfrm>
        </p:spPr>
        <p:txBody>
          <a:bodyPr anchor="b">
            <a:normAutofit/>
          </a:bodyPr>
          <a:lstStyle>
            <a:lvl1pPr>
              <a:defRPr sz="4400"/>
            </a:lvl1pPr>
          </a:lstStyle>
          <a:p>
            <a:r>
              <a:rPr lang="en-US" dirty="0"/>
              <a:t>Click to edit Master title style</a:t>
            </a:r>
          </a:p>
        </p:txBody>
      </p:sp>
      <p:sp>
        <p:nvSpPr>
          <p:cNvPr id="3" name="Text Placeholder 2">
            <a:extLst>
              <a:ext uri="{FF2B5EF4-FFF2-40B4-BE49-F238E27FC236}">
                <a16:creationId xmlns:a16="http://schemas.microsoft.com/office/drawing/2014/main" id="{84290E61-B837-4BE4-9BC7-6AF706BCCA42}"/>
              </a:ext>
            </a:extLst>
          </p:cNvPr>
          <p:cNvSpPr>
            <a:spLocks noGrp="1"/>
          </p:cNvSpPr>
          <p:nvPr>
            <p:ph type="body" idx="1"/>
          </p:nvPr>
        </p:nvSpPr>
        <p:spPr>
          <a:xfrm>
            <a:off x="1084726" y="4902488"/>
            <a:ext cx="9143999" cy="985075"/>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E52E15F-E46D-44C6-9FB9-07B0BC545AEF}"/>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5" name="Footer Placeholder 4">
            <a:extLst>
              <a:ext uri="{FF2B5EF4-FFF2-40B4-BE49-F238E27FC236}">
                <a16:creationId xmlns:a16="http://schemas.microsoft.com/office/drawing/2014/main" id="{2EBF6955-3667-4857-B35A-9E12F798860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114B309-D15E-4FA1-9B8D-8C1F3B56C375}"/>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1256213560"/>
      </p:ext>
    </p:extLst>
  </p:cSld>
  <p:clrMapOvr>
    <a:masterClrMapping/>
  </p:clrMapOvr>
</p:sldLayout>
</file>

<file path=ppt/slideLayouts/slideLayout13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E219AB-91F9-4F80-9B5D-2E6FE925F02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F19F334-D0CF-4DFD-BAA9-3ECD639B1F1E}"/>
              </a:ext>
            </a:extLst>
          </p:cNvPr>
          <p:cNvSpPr>
            <a:spLocks noGrp="1"/>
          </p:cNvSpPr>
          <p:nvPr>
            <p:ph sz="half" idx="1"/>
          </p:nvPr>
        </p:nvSpPr>
        <p:spPr>
          <a:xfrm>
            <a:off x="1077362" y="2227809"/>
            <a:ext cx="4942438" cy="394915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15E0B5D-4613-4DA7-BA20-58B19BE8A496}"/>
              </a:ext>
            </a:extLst>
          </p:cNvPr>
          <p:cNvSpPr>
            <a:spLocks noGrp="1"/>
          </p:cNvSpPr>
          <p:nvPr>
            <p:ph sz="half" idx="2"/>
          </p:nvPr>
        </p:nvSpPr>
        <p:spPr>
          <a:xfrm>
            <a:off x="6172200" y="2227809"/>
            <a:ext cx="4855265" cy="394915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4F311AB-0603-424D-BC42-0CEAB3562BA4}"/>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6" name="Footer Placeholder 5">
            <a:extLst>
              <a:ext uri="{FF2B5EF4-FFF2-40B4-BE49-F238E27FC236}">
                <a16:creationId xmlns:a16="http://schemas.microsoft.com/office/drawing/2014/main" id="{7A3AA2AC-0C5F-4835-BE47-D780C29890E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06C54C0-DFDA-4778-9EE8-5E5C30E05412}"/>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1349262716"/>
      </p:ext>
    </p:extLst>
  </p:cSld>
  <p:clrMapOvr>
    <a:masterClrMapping/>
  </p:clrMapOvr>
</p:sldLayout>
</file>

<file path=ppt/slideLayouts/slideLayout13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9F3603-5B09-4916-8324-A6BDAB4E060E}"/>
              </a:ext>
            </a:extLst>
          </p:cNvPr>
          <p:cNvSpPr>
            <a:spLocks noGrp="1"/>
          </p:cNvSpPr>
          <p:nvPr>
            <p:ph type="title"/>
          </p:nvPr>
        </p:nvSpPr>
        <p:spPr>
          <a:xfrm>
            <a:off x="1084726" y="365125"/>
            <a:ext cx="9942739"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074073C-C15B-4218-9B84-6758955176E7}"/>
              </a:ext>
            </a:extLst>
          </p:cNvPr>
          <p:cNvSpPr>
            <a:spLocks noGrp="1"/>
          </p:cNvSpPr>
          <p:nvPr>
            <p:ph type="body" idx="1"/>
          </p:nvPr>
        </p:nvSpPr>
        <p:spPr>
          <a:xfrm>
            <a:off x="1084725" y="1681163"/>
            <a:ext cx="491285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4116D27-36F6-440B-A9BE-8B9499047CEF}"/>
              </a:ext>
            </a:extLst>
          </p:cNvPr>
          <p:cNvSpPr>
            <a:spLocks noGrp="1"/>
          </p:cNvSpPr>
          <p:nvPr>
            <p:ph sz="half" idx="2"/>
          </p:nvPr>
        </p:nvSpPr>
        <p:spPr>
          <a:xfrm>
            <a:off x="1084726" y="2505075"/>
            <a:ext cx="4912849" cy="36845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7C12010D-7AC4-4A70-A211-6A29274119DB}"/>
              </a:ext>
            </a:extLst>
          </p:cNvPr>
          <p:cNvSpPr>
            <a:spLocks noGrp="1"/>
          </p:cNvSpPr>
          <p:nvPr>
            <p:ph type="body" sz="quarter" idx="3"/>
          </p:nvPr>
        </p:nvSpPr>
        <p:spPr>
          <a:xfrm>
            <a:off x="6172200" y="1681163"/>
            <a:ext cx="4855265"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6AE85B5-3350-49A4-86A1-E5DAED491624}"/>
              </a:ext>
            </a:extLst>
          </p:cNvPr>
          <p:cNvSpPr>
            <a:spLocks noGrp="1"/>
          </p:cNvSpPr>
          <p:nvPr>
            <p:ph sz="quarter" idx="4"/>
          </p:nvPr>
        </p:nvSpPr>
        <p:spPr>
          <a:xfrm>
            <a:off x="6172200" y="2505075"/>
            <a:ext cx="4855265"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A73E874-D08B-4D81-B82D-5DF242E4A1AA}"/>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8" name="Footer Placeholder 7">
            <a:extLst>
              <a:ext uri="{FF2B5EF4-FFF2-40B4-BE49-F238E27FC236}">
                <a16:creationId xmlns:a16="http://schemas.microsoft.com/office/drawing/2014/main" id="{AE174067-0FFA-41C3-A3A6-E8907CC32DE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7947985-FBC0-4118-8877-2E327F637DF5}"/>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2795575381"/>
      </p:ext>
    </p:extLst>
  </p:cSld>
  <p:clrMapOvr>
    <a:masterClrMapping/>
  </p:clrMapOvr>
</p:sldLayout>
</file>

<file path=ppt/slideLayouts/slideLayout13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CE0282-3DE7-4AB9-83AC-AFEDD22AF34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1A7436C-706A-443F-86CD-4444C82818B2}"/>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4" name="Footer Placeholder 3">
            <a:extLst>
              <a:ext uri="{FF2B5EF4-FFF2-40B4-BE49-F238E27FC236}">
                <a16:creationId xmlns:a16="http://schemas.microsoft.com/office/drawing/2014/main" id="{09B53292-7EA5-45D0-957F-636A44FC06D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476F59D-34BB-462C-B506-040B9E982FCB}"/>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2084611187"/>
      </p:ext>
    </p:extLst>
  </p:cSld>
  <p:clrMapOvr>
    <a:masterClrMapping/>
  </p:clrMapOvr>
</p:sldLayout>
</file>

<file path=ppt/slideLayouts/slideLayout13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BE55245-AB52-41B4-9B28-55E6527DA2F8}"/>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3" name="Footer Placeholder 2">
            <a:extLst>
              <a:ext uri="{FF2B5EF4-FFF2-40B4-BE49-F238E27FC236}">
                <a16:creationId xmlns:a16="http://schemas.microsoft.com/office/drawing/2014/main" id="{CA73B8AE-58B0-4FDF-8430-9D8D3DD5372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79E4D91-8619-43C1-841B-B5F47DE01739}"/>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18693044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6C0F0C-7BA8-490D-B4C9-CCE145DCD19A}"/>
              </a:ext>
            </a:extLst>
          </p:cNvPr>
          <p:cNvSpPr>
            <a:spLocks noGrp="1"/>
          </p:cNvSpPr>
          <p:nvPr>
            <p:ph type="title"/>
          </p:nvPr>
        </p:nvSpPr>
        <p:spPr>
          <a:xfrm>
            <a:off x="1084726" y="1709738"/>
            <a:ext cx="9143999" cy="3050523"/>
          </a:xfrm>
        </p:spPr>
        <p:txBody>
          <a:bodyPr anchor="b">
            <a:normAutofit/>
          </a:bodyPr>
          <a:lstStyle>
            <a:lvl1pPr>
              <a:defRPr sz="4400"/>
            </a:lvl1pPr>
          </a:lstStyle>
          <a:p>
            <a:r>
              <a:rPr lang="en-US" dirty="0"/>
              <a:t>Click to edit Master title style</a:t>
            </a:r>
          </a:p>
        </p:txBody>
      </p:sp>
      <p:sp>
        <p:nvSpPr>
          <p:cNvPr id="3" name="Text Placeholder 2">
            <a:extLst>
              <a:ext uri="{FF2B5EF4-FFF2-40B4-BE49-F238E27FC236}">
                <a16:creationId xmlns:a16="http://schemas.microsoft.com/office/drawing/2014/main" id="{84290E61-B837-4BE4-9BC7-6AF706BCCA42}"/>
              </a:ext>
            </a:extLst>
          </p:cNvPr>
          <p:cNvSpPr>
            <a:spLocks noGrp="1"/>
          </p:cNvSpPr>
          <p:nvPr>
            <p:ph type="body" idx="1"/>
          </p:nvPr>
        </p:nvSpPr>
        <p:spPr>
          <a:xfrm>
            <a:off x="1084726" y="4902488"/>
            <a:ext cx="9143999" cy="985075"/>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E52E15F-E46D-44C6-9FB9-07B0BC545AEF}"/>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5" name="Footer Placeholder 4">
            <a:extLst>
              <a:ext uri="{FF2B5EF4-FFF2-40B4-BE49-F238E27FC236}">
                <a16:creationId xmlns:a16="http://schemas.microsoft.com/office/drawing/2014/main" id="{2EBF6955-3667-4857-B35A-9E12F798860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114B309-D15E-4FA1-9B8D-8C1F3B56C375}"/>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438956151"/>
      </p:ext>
    </p:extLst>
  </p:cSld>
  <p:clrMapOvr>
    <a:masterClrMapping/>
  </p:clrMapOvr>
</p:sldLayout>
</file>

<file path=ppt/slideLayouts/slideLayout14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5DA660-DF93-4947-B93F-BF118D3B5F80}"/>
              </a:ext>
            </a:extLst>
          </p:cNvPr>
          <p:cNvSpPr>
            <a:spLocks noGrp="1"/>
          </p:cNvSpPr>
          <p:nvPr>
            <p:ph type="title"/>
          </p:nvPr>
        </p:nvSpPr>
        <p:spPr>
          <a:xfrm>
            <a:off x="1084727" y="457200"/>
            <a:ext cx="3687298" cy="1600200"/>
          </a:xfrm>
        </p:spPr>
        <p:txBody>
          <a:bodyPr anchor="b"/>
          <a:lstStyle>
            <a:lvl1pPr>
              <a:defRPr sz="3200"/>
            </a:lvl1pPr>
          </a:lstStyle>
          <a:p>
            <a:r>
              <a:rPr lang="en-US" dirty="0"/>
              <a:t>Click to edit Master title style</a:t>
            </a:r>
          </a:p>
        </p:txBody>
      </p:sp>
      <p:sp>
        <p:nvSpPr>
          <p:cNvPr id="3" name="Content Placeholder 2">
            <a:extLst>
              <a:ext uri="{FF2B5EF4-FFF2-40B4-BE49-F238E27FC236}">
                <a16:creationId xmlns:a16="http://schemas.microsoft.com/office/drawing/2014/main" id="{02F0292E-B3E1-4FD6-A7FA-C165BAC21C28}"/>
              </a:ext>
            </a:extLst>
          </p:cNvPr>
          <p:cNvSpPr>
            <a:spLocks noGrp="1"/>
          </p:cNvSpPr>
          <p:nvPr>
            <p:ph idx="1"/>
          </p:nvPr>
        </p:nvSpPr>
        <p:spPr>
          <a:xfrm>
            <a:off x="5183188" y="987425"/>
            <a:ext cx="5844277" cy="4873625"/>
          </a:xfrm>
        </p:spPr>
        <p:txBody>
          <a:bodyPr>
            <a:normAutofit/>
          </a:bodyPr>
          <a:lstStyle>
            <a:lvl1pPr>
              <a:defRPr sz="2400"/>
            </a:lvl1pPr>
            <a:lvl2pPr>
              <a:defRPr sz="2000"/>
            </a:lvl2pPr>
            <a:lvl3pPr>
              <a:defRPr sz="1800"/>
            </a:lvl3pPr>
            <a:lvl4pPr>
              <a:defRPr sz="1600"/>
            </a:lvl4pPr>
            <a:lvl5pPr>
              <a:defRPr sz="16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EEFB0ECC-817B-4A71-AFB5-FC60A2BC3ABC}"/>
              </a:ext>
            </a:extLst>
          </p:cNvPr>
          <p:cNvSpPr>
            <a:spLocks noGrp="1"/>
          </p:cNvSpPr>
          <p:nvPr>
            <p:ph type="body" sz="half" idx="2"/>
          </p:nvPr>
        </p:nvSpPr>
        <p:spPr>
          <a:xfrm>
            <a:off x="1084727" y="2253343"/>
            <a:ext cx="3687298" cy="361564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17788E0B-6135-4F59-A35A-2CA1A8BA4ED2}"/>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6" name="Footer Placeholder 5">
            <a:extLst>
              <a:ext uri="{FF2B5EF4-FFF2-40B4-BE49-F238E27FC236}">
                <a16:creationId xmlns:a16="http://schemas.microsoft.com/office/drawing/2014/main" id="{FD0DEF36-4037-4E6D-988F-CC8E3F11C63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55C0D2D-D878-4723-A002-5A601EFB48A0}"/>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747906676"/>
      </p:ext>
    </p:extLst>
  </p:cSld>
  <p:clrMapOvr>
    <a:masterClrMapping/>
  </p:clrMapOvr>
</p:sldLayout>
</file>

<file path=ppt/slideLayouts/slideLayout14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5C59D5-B8A1-4C9C-A61F-E082A44330BB}"/>
              </a:ext>
            </a:extLst>
          </p:cNvPr>
          <p:cNvSpPr>
            <a:spLocks noGrp="1"/>
          </p:cNvSpPr>
          <p:nvPr>
            <p:ph type="title"/>
          </p:nvPr>
        </p:nvSpPr>
        <p:spPr>
          <a:xfrm>
            <a:off x="1084727" y="720433"/>
            <a:ext cx="3687298" cy="1587337"/>
          </a:xfrm>
        </p:spPr>
        <p:txBody>
          <a:bodyPr anchor="b"/>
          <a:lstStyle>
            <a:lvl1pPr>
              <a:defRPr sz="3200"/>
            </a:lvl1pPr>
          </a:lstStyle>
          <a:p>
            <a:r>
              <a:rPr lang="en-US" dirty="0"/>
              <a:t>Click to edit Master title style</a:t>
            </a:r>
          </a:p>
        </p:txBody>
      </p:sp>
      <p:sp>
        <p:nvSpPr>
          <p:cNvPr id="3" name="Picture Placeholder 2">
            <a:extLst>
              <a:ext uri="{FF2B5EF4-FFF2-40B4-BE49-F238E27FC236}">
                <a16:creationId xmlns:a16="http://schemas.microsoft.com/office/drawing/2014/main" id="{64CB4F5F-E6E7-45C3-B35C-80F81FB1A5E8}"/>
              </a:ext>
            </a:extLst>
          </p:cNvPr>
          <p:cNvSpPr>
            <a:spLocks noGrp="1"/>
          </p:cNvSpPr>
          <p:nvPr>
            <p:ph type="pic" idx="1"/>
          </p:nvPr>
        </p:nvSpPr>
        <p:spPr>
          <a:xfrm>
            <a:off x="5183188" y="987425"/>
            <a:ext cx="5827712"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6633AB7-4F8E-4A9F-AC15-89E6A6E00347}"/>
              </a:ext>
            </a:extLst>
          </p:cNvPr>
          <p:cNvSpPr>
            <a:spLocks noGrp="1"/>
          </p:cNvSpPr>
          <p:nvPr>
            <p:ph type="body" sz="half" idx="2"/>
          </p:nvPr>
        </p:nvSpPr>
        <p:spPr>
          <a:xfrm>
            <a:off x="1084727" y="2449286"/>
            <a:ext cx="3687298" cy="3419702"/>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C074B526-866D-4E11-A7F9-081BD4EDF484}"/>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6" name="Footer Placeholder 5">
            <a:extLst>
              <a:ext uri="{FF2B5EF4-FFF2-40B4-BE49-F238E27FC236}">
                <a16:creationId xmlns:a16="http://schemas.microsoft.com/office/drawing/2014/main" id="{CD758BF8-E962-4367-8495-62438FDD483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FC20AE1-C97D-4E6C-9DB2-B2904C2CF247}"/>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3457778128"/>
      </p:ext>
    </p:extLst>
  </p:cSld>
  <p:clrMapOvr>
    <a:masterClrMapping/>
  </p:clrMapOvr>
</p:sldLayout>
</file>

<file path=ppt/slideLayouts/slideLayout14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489E81-5CFF-4A28-B9C8-5D54E51DF202}"/>
              </a:ext>
            </a:extLst>
          </p:cNvPr>
          <p:cNvSpPr>
            <a:spLocks noGrp="1"/>
          </p:cNvSpPr>
          <p:nvPr>
            <p:ph type="title"/>
          </p:nvPr>
        </p:nvSpPr>
        <p:spPr/>
        <p:txBody>
          <a:bodyPr/>
          <a:lstStyle/>
          <a:p>
            <a:r>
              <a:rPr lang="en-US" dirty="0"/>
              <a:t>Click to edit Master title style</a:t>
            </a:r>
          </a:p>
        </p:txBody>
      </p:sp>
      <p:sp>
        <p:nvSpPr>
          <p:cNvPr id="3" name="Vertical Text Placeholder 2">
            <a:extLst>
              <a:ext uri="{FF2B5EF4-FFF2-40B4-BE49-F238E27FC236}">
                <a16:creationId xmlns:a16="http://schemas.microsoft.com/office/drawing/2014/main" id="{158A4CC8-DCB0-4E94-98A7-236E3D18667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DD1F802-21C2-44B2-A419-55469D826571}"/>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5" name="Footer Placeholder 4">
            <a:extLst>
              <a:ext uri="{FF2B5EF4-FFF2-40B4-BE49-F238E27FC236}">
                <a16:creationId xmlns:a16="http://schemas.microsoft.com/office/drawing/2014/main" id="{84BDB709-08FF-4C4A-8670-4CCA9146F9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5395375-1CC8-4950-8439-877451C4266D}"/>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3978120669"/>
      </p:ext>
    </p:extLst>
  </p:cSld>
  <p:clrMapOvr>
    <a:masterClrMapping/>
  </p:clrMapOvr>
</p:sldLayout>
</file>

<file path=ppt/slideLayouts/slideLayout14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CE8BDF0-A155-454D-B3E2-AD15D0905A62}"/>
              </a:ext>
            </a:extLst>
          </p:cNvPr>
          <p:cNvSpPr>
            <a:spLocks noGrp="1"/>
          </p:cNvSpPr>
          <p:nvPr>
            <p:ph type="title" orient="vert"/>
          </p:nvPr>
        </p:nvSpPr>
        <p:spPr>
          <a:xfrm>
            <a:off x="9073242" y="827313"/>
            <a:ext cx="2280557" cy="5061857"/>
          </a:xfrm>
        </p:spPr>
        <p:txBody>
          <a:bodyPr vert="eaVert"/>
          <a:lstStyle/>
          <a:p>
            <a:r>
              <a:rPr lang="en-US" dirty="0"/>
              <a:t>Click to edit Master title style</a:t>
            </a:r>
          </a:p>
        </p:txBody>
      </p:sp>
      <p:sp>
        <p:nvSpPr>
          <p:cNvPr id="3" name="Vertical Text Placeholder 2">
            <a:extLst>
              <a:ext uri="{FF2B5EF4-FFF2-40B4-BE49-F238E27FC236}">
                <a16:creationId xmlns:a16="http://schemas.microsoft.com/office/drawing/2014/main" id="{07244E0D-96EC-4B35-BA5C-5DAFCC7281AE}"/>
              </a:ext>
            </a:extLst>
          </p:cNvPr>
          <p:cNvSpPr>
            <a:spLocks noGrp="1"/>
          </p:cNvSpPr>
          <p:nvPr>
            <p:ph type="body" orient="vert" idx="1"/>
          </p:nvPr>
        </p:nvSpPr>
        <p:spPr>
          <a:xfrm>
            <a:off x="838200" y="827313"/>
            <a:ext cx="8115300" cy="5061857"/>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A13ADC4E-9FB1-439F-B0FB-47F47B3421A7}"/>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5" name="Footer Placeholder 4">
            <a:extLst>
              <a:ext uri="{FF2B5EF4-FFF2-40B4-BE49-F238E27FC236}">
                <a16:creationId xmlns:a16="http://schemas.microsoft.com/office/drawing/2014/main" id="{637EE406-061A-4440-BA75-3B684FC8482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A6D93CF-F5F3-4897-A51E-47D577FDD344}"/>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756579098"/>
      </p:ext>
    </p:extLst>
  </p:cSld>
  <p:clrMapOvr>
    <a:masterClrMapping/>
  </p:clrMapOvr>
</p:sldLayout>
</file>

<file path=ppt/slideLayouts/slideLayout14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5756FB-E05E-443F-88A1-CFC90638997C}"/>
              </a:ext>
            </a:extLst>
          </p:cNvPr>
          <p:cNvSpPr>
            <a:spLocks noGrp="1"/>
          </p:cNvSpPr>
          <p:nvPr>
            <p:ph type="ctrTitle"/>
          </p:nvPr>
        </p:nvSpPr>
        <p:spPr>
          <a:xfrm>
            <a:off x="1084727" y="1597961"/>
            <a:ext cx="9144000" cy="3162300"/>
          </a:xfrm>
        </p:spPr>
        <p:txBody>
          <a:bodyPr anchor="b">
            <a:normAutofit/>
          </a:bodyPr>
          <a:lstStyle>
            <a:lvl1pPr algn="l">
              <a:defRPr sz="3200"/>
            </a:lvl1pPr>
          </a:lstStyle>
          <a:p>
            <a:r>
              <a:rPr lang="en-US" dirty="0"/>
              <a:t>Click to edit Master title style</a:t>
            </a:r>
          </a:p>
        </p:txBody>
      </p:sp>
      <p:sp>
        <p:nvSpPr>
          <p:cNvPr id="3" name="Subtitle 2">
            <a:extLst>
              <a:ext uri="{FF2B5EF4-FFF2-40B4-BE49-F238E27FC236}">
                <a16:creationId xmlns:a16="http://schemas.microsoft.com/office/drawing/2014/main" id="{3C5DA97A-281B-4A77-9D2C-C5E6A860E645}"/>
              </a:ext>
            </a:extLst>
          </p:cNvPr>
          <p:cNvSpPr>
            <a:spLocks noGrp="1"/>
          </p:cNvSpPr>
          <p:nvPr>
            <p:ph type="subTitle" idx="1"/>
          </p:nvPr>
        </p:nvSpPr>
        <p:spPr>
          <a:xfrm>
            <a:off x="1084727" y="4902488"/>
            <a:ext cx="9144000" cy="985075"/>
          </a:xfrm>
        </p:spPr>
        <p:txBody>
          <a:bodyPr>
            <a:normAutofit/>
          </a:bodyPr>
          <a:lstStyle>
            <a:lvl1pPr marL="0" indent="0" algn="l">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A5FD7BAE-E194-4223-BB4E-5E487863F5BE}"/>
              </a:ext>
            </a:extLst>
          </p:cNvPr>
          <p:cNvSpPr>
            <a:spLocks noGrp="1"/>
          </p:cNvSpPr>
          <p:nvPr>
            <p:ph type="dt" sz="half" idx="10"/>
          </p:nvPr>
        </p:nvSpPr>
        <p:spPr/>
        <p:txBody>
          <a:bodyPr/>
          <a:lstStyle/>
          <a:p>
            <a:fld id="{8C28A28C-4C6A-46EA-90C0-4EE0B89CC5C7}" type="datetimeFigureOut">
              <a:rPr lang="en-US" smtClean="0"/>
              <a:t>10/31/2024</a:t>
            </a:fld>
            <a:endParaRPr lang="en-US" dirty="0"/>
          </a:p>
        </p:txBody>
      </p:sp>
      <p:sp>
        <p:nvSpPr>
          <p:cNvPr id="5" name="Footer Placeholder 4">
            <a:extLst>
              <a:ext uri="{FF2B5EF4-FFF2-40B4-BE49-F238E27FC236}">
                <a16:creationId xmlns:a16="http://schemas.microsoft.com/office/drawing/2014/main" id="{9721F6C9-7279-4DF8-9462-3EFEFA03FB5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C457072-0A38-49AD-8D0D-0E42DD488E4F}"/>
              </a:ext>
            </a:extLst>
          </p:cNvPr>
          <p:cNvSpPr>
            <a:spLocks noGrp="1"/>
          </p:cNvSpPr>
          <p:nvPr>
            <p:ph type="sldNum" sz="quarter" idx="12"/>
          </p:nvPr>
        </p:nvSpPr>
        <p:spPr/>
        <p:txBody>
          <a:bodyPr/>
          <a:lstStyle/>
          <a:p>
            <a:fld id="{5DEF7F31-0B8A-474A-B86C-91F381754329}" type="slidenum">
              <a:rPr lang="en-US" smtClean="0"/>
              <a:t>‹#›</a:t>
            </a:fld>
            <a:endParaRPr lang="en-US" dirty="0"/>
          </a:p>
        </p:txBody>
      </p:sp>
    </p:spTree>
    <p:extLst>
      <p:ext uri="{BB962C8B-B14F-4D97-AF65-F5344CB8AC3E}">
        <p14:creationId xmlns:p14="http://schemas.microsoft.com/office/powerpoint/2010/main" val="2923730924"/>
      </p:ext>
    </p:extLst>
  </p:cSld>
  <p:clrMapOvr>
    <a:masterClrMapping/>
  </p:clrMapOvr>
</p:sldLayout>
</file>

<file path=ppt/slideLayouts/slideLayout14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398199-C6CF-4DFF-A750-435F06CC748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F2D5EB-F993-411F-9DBA-971321FC006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EA5D216-27F9-4078-8349-ABC9F614A5E7}"/>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5" name="Footer Placeholder 4">
            <a:extLst>
              <a:ext uri="{FF2B5EF4-FFF2-40B4-BE49-F238E27FC236}">
                <a16:creationId xmlns:a16="http://schemas.microsoft.com/office/drawing/2014/main" id="{4384F8A8-FBA7-4F25-ADEA-AF346495DEA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F4609F8-5897-4724-8FA6-3EFDE8F2DD79}"/>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3326284153"/>
      </p:ext>
    </p:extLst>
  </p:cSld>
  <p:clrMapOvr>
    <a:masterClrMapping/>
  </p:clrMapOvr>
</p:sldLayout>
</file>

<file path=ppt/slideLayouts/slideLayout14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6C0F0C-7BA8-490D-B4C9-CCE145DCD19A}"/>
              </a:ext>
            </a:extLst>
          </p:cNvPr>
          <p:cNvSpPr>
            <a:spLocks noGrp="1"/>
          </p:cNvSpPr>
          <p:nvPr>
            <p:ph type="title"/>
          </p:nvPr>
        </p:nvSpPr>
        <p:spPr>
          <a:xfrm>
            <a:off x="1084726" y="1709738"/>
            <a:ext cx="9143999" cy="3050523"/>
          </a:xfrm>
        </p:spPr>
        <p:txBody>
          <a:bodyPr anchor="b">
            <a:normAutofit/>
          </a:bodyPr>
          <a:lstStyle>
            <a:lvl1pPr>
              <a:defRPr sz="4400"/>
            </a:lvl1pPr>
          </a:lstStyle>
          <a:p>
            <a:r>
              <a:rPr lang="en-US" dirty="0"/>
              <a:t>Click to edit Master title style</a:t>
            </a:r>
          </a:p>
        </p:txBody>
      </p:sp>
      <p:sp>
        <p:nvSpPr>
          <p:cNvPr id="3" name="Text Placeholder 2">
            <a:extLst>
              <a:ext uri="{FF2B5EF4-FFF2-40B4-BE49-F238E27FC236}">
                <a16:creationId xmlns:a16="http://schemas.microsoft.com/office/drawing/2014/main" id="{84290E61-B837-4BE4-9BC7-6AF706BCCA42}"/>
              </a:ext>
            </a:extLst>
          </p:cNvPr>
          <p:cNvSpPr>
            <a:spLocks noGrp="1"/>
          </p:cNvSpPr>
          <p:nvPr>
            <p:ph type="body" idx="1"/>
          </p:nvPr>
        </p:nvSpPr>
        <p:spPr>
          <a:xfrm>
            <a:off x="1084726" y="4902488"/>
            <a:ext cx="9143999" cy="985075"/>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E52E15F-E46D-44C6-9FB9-07B0BC545AEF}"/>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5" name="Footer Placeholder 4">
            <a:extLst>
              <a:ext uri="{FF2B5EF4-FFF2-40B4-BE49-F238E27FC236}">
                <a16:creationId xmlns:a16="http://schemas.microsoft.com/office/drawing/2014/main" id="{2EBF6955-3667-4857-B35A-9E12F798860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114B309-D15E-4FA1-9B8D-8C1F3B56C375}"/>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1256213560"/>
      </p:ext>
    </p:extLst>
  </p:cSld>
  <p:clrMapOvr>
    <a:masterClrMapping/>
  </p:clrMapOvr>
</p:sldLayout>
</file>

<file path=ppt/slideLayouts/slideLayout14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E219AB-91F9-4F80-9B5D-2E6FE925F02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F19F334-D0CF-4DFD-BAA9-3ECD639B1F1E}"/>
              </a:ext>
            </a:extLst>
          </p:cNvPr>
          <p:cNvSpPr>
            <a:spLocks noGrp="1"/>
          </p:cNvSpPr>
          <p:nvPr>
            <p:ph sz="half" idx="1"/>
          </p:nvPr>
        </p:nvSpPr>
        <p:spPr>
          <a:xfrm>
            <a:off x="1077362" y="2227809"/>
            <a:ext cx="4942438" cy="394915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15E0B5D-4613-4DA7-BA20-58B19BE8A496}"/>
              </a:ext>
            </a:extLst>
          </p:cNvPr>
          <p:cNvSpPr>
            <a:spLocks noGrp="1"/>
          </p:cNvSpPr>
          <p:nvPr>
            <p:ph sz="half" idx="2"/>
          </p:nvPr>
        </p:nvSpPr>
        <p:spPr>
          <a:xfrm>
            <a:off x="6172200" y="2227809"/>
            <a:ext cx="4855265" cy="394915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4F311AB-0603-424D-BC42-0CEAB3562BA4}"/>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6" name="Footer Placeholder 5">
            <a:extLst>
              <a:ext uri="{FF2B5EF4-FFF2-40B4-BE49-F238E27FC236}">
                <a16:creationId xmlns:a16="http://schemas.microsoft.com/office/drawing/2014/main" id="{7A3AA2AC-0C5F-4835-BE47-D780C29890E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06C54C0-DFDA-4778-9EE8-5E5C30E05412}"/>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1349262716"/>
      </p:ext>
    </p:extLst>
  </p:cSld>
  <p:clrMapOvr>
    <a:masterClrMapping/>
  </p:clrMapOvr>
</p:sldLayout>
</file>

<file path=ppt/slideLayouts/slideLayout14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9F3603-5B09-4916-8324-A6BDAB4E060E}"/>
              </a:ext>
            </a:extLst>
          </p:cNvPr>
          <p:cNvSpPr>
            <a:spLocks noGrp="1"/>
          </p:cNvSpPr>
          <p:nvPr>
            <p:ph type="title"/>
          </p:nvPr>
        </p:nvSpPr>
        <p:spPr>
          <a:xfrm>
            <a:off x="1084726" y="365125"/>
            <a:ext cx="9942739"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074073C-C15B-4218-9B84-6758955176E7}"/>
              </a:ext>
            </a:extLst>
          </p:cNvPr>
          <p:cNvSpPr>
            <a:spLocks noGrp="1"/>
          </p:cNvSpPr>
          <p:nvPr>
            <p:ph type="body" idx="1"/>
          </p:nvPr>
        </p:nvSpPr>
        <p:spPr>
          <a:xfrm>
            <a:off x="1084725" y="1681163"/>
            <a:ext cx="491285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4116D27-36F6-440B-A9BE-8B9499047CEF}"/>
              </a:ext>
            </a:extLst>
          </p:cNvPr>
          <p:cNvSpPr>
            <a:spLocks noGrp="1"/>
          </p:cNvSpPr>
          <p:nvPr>
            <p:ph sz="half" idx="2"/>
          </p:nvPr>
        </p:nvSpPr>
        <p:spPr>
          <a:xfrm>
            <a:off x="1084726" y="2505075"/>
            <a:ext cx="4912849" cy="36845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7C12010D-7AC4-4A70-A211-6A29274119DB}"/>
              </a:ext>
            </a:extLst>
          </p:cNvPr>
          <p:cNvSpPr>
            <a:spLocks noGrp="1"/>
          </p:cNvSpPr>
          <p:nvPr>
            <p:ph type="body" sz="quarter" idx="3"/>
          </p:nvPr>
        </p:nvSpPr>
        <p:spPr>
          <a:xfrm>
            <a:off x="6172200" y="1681163"/>
            <a:ext cx="4855265"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6AE85B5-3350-49A4-86A1-E5DAED491624}"/>
              </a:ext>
            </a:extLst>
          </p:cNvPr>
          <p:cNvSpPr>
            <a:spLocks noGrp="1"/>
          </p:cNvSpPr>
          <p:nvPr>
            <p:ph sz="quarter" idx="4"/>
          </p:nvPr>
        </p:nvSpPr>
        <p:spPr>
          <a:xfrm>
            <a:off x="6172200" y="2505075"/>
            <a:ext cx="4855265"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A73E874-D08B-4D81-B82D-5DF242E4A1AA}"/>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8" name="Footer Placeholder 7">
            <a:extLst>
              <a:ext uri="{FF2B5EF4-FFF2-40B4-BE49-F238E27FC236}">
                <a16:creationId xmlns:a16="http://schemas.microsoft.com/office/drawing/2014/main" id="{AE174067-0FFA-41C3-A3A6-E8907CC32DE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7947985-FBC0-4118-8877-2E327F637DF5}"/>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2795575381"/>
      </p:ext>
    </p:extLst>
  </p:cSld>
  <p:clrMapOvr>
    <a:masterClrMapping/>
  </p:clrMapOvr>
</p:sldLayout>
</file>

<file path=ppt/slideLayouts/slideLayout14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CE0282-3DE7-4AB9-83AC-AFEDD22AF34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1A7436C-706A-443F-86CD-4444C82818B2}"/>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4" name="Footer Placeholder 3">
            <a:extLst>
              <a:ext uri="{FF2B5EF4-FFF2-40B4-BE49-F238E27FC236}">
                <a16:creationId xmlns:a16="http://schemas.microsoft.com/office/drawing/2014/main" id="{09B53292-7EA5-45D0-957F-636A44FC06D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476F59D-34BB-462C-B506-040B9E982FCB}"/>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20846111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E219AB-91F9-4F80-9B5D-2E6FE925F02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F19F334-D0CF-4DFD-BAA9-3ECD639B1F1E}"/>
              </a:ext>
            </a:extLst>
          </p:cNvPr>
          <p:cNvSpPr>
            <a:spLocks noGrp="1"/>
          </p:cNvSpPr>
          <p:nvPr>
            <p:ph sz="half" idx="1"/>
          </p:nvPr>
        </p:nvSpPr>
        <p:spPr>
          <a:xfrm>
            <a:off x="1077362" y="2227809"/>
            <a:ext cx="4942438" cy="394915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15E0B5D-4613-4DA7-BA20-58B19BE8A496}"/>
              </a:ext>
            </a:extLst>
          </p:cNvPr>
          <p:cNvSpPr>
            <a:spLocks noGrp="1"/>
          </p:cNvSpPr>
          <p:nvPr>
            <p:ph sz="half" idx="2"/>
          </p:nvPr>
        </p:nvSpPr>
        <p:spPr>
          <a:xfrm>
            <a:off x="6172200" y="2227809"/>
            <a:ext cx="4855265" cy="394915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4F311AB-0603-424D-BC42-0CEAB3562BA4}"/>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6" name="Footer Placeholder 5">
            <a:extLst>
              <a:ext uri="{FF2B5EF4-FFF2-40B4-BE49-F238E27FC236}">
                <a16:creationId xmlns:a16="http://schemas.microsoft.com/office/drawing/2014/main" id="{7A3AA2AC-0C5F-4835-BE47-D780C29890E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06C54C0-DFDA-4778-9EE8-5E5C30E05412}"/>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4129331431"/>
      </p:ext>
    </p:extLst>
  </p:cSld>
  <p:clrMapOvr>
    <a:masterClrMapping/>
  </p:clrMapOvr>
</p:sldLayout>
</file>

<file path=ppt/slideLayouts/slideLayout15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BE55245-AB52-41B4-9B28-55E6527DA2F8}"/>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3" name="Footer Placeholder 2">
            <a:extLst>
              <a:ext uri="{FF2B5EF4-FFF2-40B4-BE49-F238E27FC236}">
                <a16:creationId xmlns:a16="http://schemas.microsoft.com/office/drawing/2014/main" id="{CA73B8AE-58B0-4FDF-8430-9D8D3DD5372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79E4D91-8619-43C1-841B-B5F47DE01739}"/>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1869304454"/>
      </p:ext>
    </p:extLst>
  </p:cSld>
  <p:clrMapOvr>
    <a:masterClrMapping/>
  </p:clrMapOvr>
</p:sldLayout>
</file>

<file path=ppt/slideLayouts/slideLayout15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5DA660-DF93-4947-B93F-BF118D3B5F80}"/>
              </a:ext>
            </a:extLst>
          </p:cNvPr>
          <p:cNvSpPr>
            <a:spLocks noGrp="1"/>
          </p:cNvSpPr>
          <p:nvPr>
            <p:ph type="title"/>
          </p:nvPr>
        </p:nvSpPr>
        <p:spPr>
          <a:xfrm>
            <a:off x="1084727" y="457200"/>
            <a:ext cx="3687298" cy="1600200"/>
          </a:xfrm>
        </p:spPr>
        <p:txBody>
          <a:bodyPr anchor="b"/>
          <a:lstStyle>
            <a:lvl1pPr>
              <a:defRPr sz="3200"/>
            </a:lvl1pPr>
          </a:lstStyle>
          <a:p>
            <a:r>
              <a:rPr lang="en-US" dirty="0"/>
              <a:t>Click to edit Master title style</a:t>
            </a:r>
          </a:p>
        </p:txBody>
      </p:sp>
      <p:sp>
        <p:nvSpPr>
          <p:cNvPr id="3" name="Content Placeholder 2">
            <a:extLst>
              <a:ext uri="{FF2B5EF4-FFF2-40B4-BE49-F238E27FC236}">
                <a16:creationId xmlns:a16="http://schemas.microsoft.com/office/drawing/2014/main" id="{02F0292E-B3E1-4FD6-A7FA-C165BAC21C28}"/>
              </a:ext>
            </a:extLst>
          </p:cNvPr>
          <p:cNvSpPr>
            <a:spLocks noGrp="1"/>
          </p:cNvSpPr>
          <p:nvPr>
            <p:ph idx="1"/>
          </p:nvPr>
        </p:nvSpPr>
        <p:spPr>
          <a:xfrm>
            <a:off x="5183188" y="987425"/>
            <a:ext cx="5844277" cy="4873625"/>
          </a:xfrm>
        </p:spPr>
        <p:txBody>
          <a:bodyPr>
            <a:normAutofit/>
          </a:bodyPr>
          <a:lstStyle>
            <a:lvl1pPr>
              <a:defRPr sz="2400"/>
            </a:lvl1pPr>
            <a:lvl2pPr>
              <a:defRPr sz="2000"/>
            </a:lvl2pPr>
            <a:lvl3pPr>
              <a:defRPr sz="1800"/>
            </a:lvl3pPr>
            <a:lvl4pPr>
              <a:defRPr sz="1600"/>
            </a:lvl4pPr>
            <a:lvl5pPr>
              <a:defRPr sz="16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EEFB0ECC-817B-4A71-AFB5-FC60A2BC3ABC}"/>
              </a:ext>
            </a:extLst>
          </p:cNvPr>
          <p:cNvSpPr>
            <a:spLocks noGrp="1"/>
          </p:cNvSpPr>
          <p:nvPr>
            <p:ph type="body" sz="half" idx="2"/>
          </p:nvPr>
        </p:nvSpPr>
        <p:spPr>
          <a:xfrm>
            <a:off x="1084727" y="2253343"/>
            <a:ext cx="3687298" cy="361564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17788E0B-6135-4F59-A35A-2CA1A8BA4ED2}"/>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6" name="Footer Placeholder 5">
            <a:extLst>
              <a:ext uri="{FF2B5EF4-FFF2-40B4-BE49-F238E27FC236}">
                <a16:creationId xmlns:a16="http://schemas.microsoft.com/office/drawing/2014/main" id="{FD0DEF36-4037-4E6D-988F-CC8E3F11C63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55C0D2D-D878-4723-A002-5A601EFB48A0}"/>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747906676"/>
      </p:ext>
    </p:extLst>
  </p:cSld>
  <p:clrMapOvr>
    <a:masterClrMapping/>
  </p:clrMapOvr>
</p:sldLayout>
</file>

<file path=ppt/slideLayouts/slideLayout15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5C59D5-B8A1-4C9C-A61F-E082A44330BB}"/>
              </a:ext>
            </a:extLst>
          </p:cNvPr>
          <p:cNvSpPr>
            <a:spLocks noGrp="1"/>
          </p:cNvSpPr>
          <p:nvPr>
            <p:ph type="title"/>
          </p:nvPr>
        </p:nvSpPr>
        <p:spPr>
          <a:xfrm>
            <a:off x="1084727" y="720433"/>
            <a:ext cx="3687298" cy="1587337"/>
          </a:xfrm>
        </p:spPr>
        <p:txBody>
          <a:bodyPr anchor="b"/>
          <a:lstStyle>
            <a:lvl1pPr>
              <a:defRPr sz="3200"/>
            </a:lvl1pPr>
          </a:lstStyle>
          <a:p>
            <a:r>
              <a:rPr lang="en-US" dirty="0"/>
              <a:t>Click to edit Master title style</a:t>
            </a:r>
          </a:p>
        </p:txBody>
      </p:sp>
      <p:sp>
        <p:nvSpPr>
          <p:cNvPr id="3" name="Picture Placeholder 2">
            <a:extLst>
              <a:ext uri="{FF2B5EF4-FFF2-40B4-BE49-F238E27FC236}">
                <a16:creationId xmlns:a16="http://schemas.microsoft.com/office/drawing/2014/main" id="{64CB4F5F-E6E7-45C3-B35C-80F81FB1A5E8}"/>
              </a:ext>
            </a:extLst>
          </p:cNvPr>
          <p:cNvSpPr>
            <a:spLocks noGrp="1"/>
          </p:cNvSpPr>
          <p:nvPr>
            <p:ph type="pic" idx="1"/>
          </p:nvPr>
        </p:nvSpPr>
        <p:spPr>
          <a:xfrm>
            <a:off x="5183188" y="987425"/>
            <a:ext cx="5827712"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6633AB7-4F8E-4A9F-AC15-89E6A6E00347}"/>
              </a:ext>
            </a:extLst>
          </p:cNvPr>
          <p:cNvSpPr>
            <a:spLocks noGrp="1"/>
          </p:cNvSpPr>
          <p:nvPr>
            <p:ph type="body" sz="half" idx="2"/>
          </p:nvPr>
        </p:nvSpPr>
        <p:spPr>
          <a:xfrm>
            <a:off x="1084727" y="2449286"/>
            <a:ext cx="3687298" cy="3419702"/>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C074B526-866D-4E11-A7F9-081BD4EDF484}"/>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6" name="Footer Placeholder 5">
            <a:extLst>
              <a:ext uri="{FF2B5EF4-FFF2-40B4-BE49-F238E27FC236}">
                <a16:creationId xmlns:a16="http://schemas.microsoft.com/office/drawing/2014/main" id="{CD758BF8-E962-4367-8495-62438FDD483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FC20AE1-C97D-4E6C-9DB2-B2904C2CF247}"/>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3457778128"/>
      </p:ext>
    </p:extLst>
  </p:cSld>
  <p:clrMapOvr>
    <a:masterClrMapping/>
  </p:clrMapOvr>
</p:sldLayout>
</file>

<file path=ppt/slideLayouts/slideLayout15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489E81-5CFF-4A28-B9C8-5D54E51DF202}"/>
              </a:ext>
            </a:extLst>
          </p:cNvPr>
          <p:cNvSpPr>
            <a:spLocks noGrp="1"/>
          </p:cNvSpPr>
          <p:nvPr>
            <p:ph type="title"/>
          </p:nvPr>
        </p:nvSpPr>
        <p:spPr/>
        <p:txBody>
          <a:bodyPr/>
          <a:lstStyle/>
          <a:p>
            <a:r>
              <a:rPr lang="en-US" dirty="0"/>
              <a:t>Click to edit Master title style</a:t>
            </a:r>
          </a:p>
        </p:txBody>
      </p:sp>
      <p:sp>
        <p:nvSpPr>
          <p:cNvPr id="3" name="Vertical Text Placeholder 2">
            <a:extLst>
              <a:ext uri="{FF2B5EF4-FFF2-40B4-BE49-F238E27FC236}">
                <a16:creationId xmlns:a16="http://schemas.microsoft.com/office/drawing/2014/main" id="{158A4CC8-DCB0-4E94-98A7-236E3D18667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DD1F802-21C2-44B2-A419-55469D826571}"/>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5" name="Footer Placeholder 4">
            <a:extLst>
              <a:ext uri="{FF2B5EF4-FFF2-40B4-BE49-F238E27FC236}">
                <a16:creationId xmlns:a16="http://schemas.microsoft.com/office/drawing/2014/main" id="{84BDB709-08FF-4C4A-8670-4CCA9146F9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5395375-1CC8-4950-8439-877451C4266D}"/>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3978120669"/>
      </p:ext>
    </p:extLst>
  </p:cSld>
  <p:clrMapOvr>
    <a:masterClrMapping/>
  </p:clrMapOvr>
</p:sldLayout>
</file>

<file path=ppt/slideLayouts/slideLayout15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CE8BDF0-A155-454D-B3E2-AD15D0905A62}"/>
              </a:ext>
            </a:extLst>
          </p:cNvPr>
          <p:cNvSpPr>
            <a:spLocks noGrp="1"/>
          </p:cNvSpPr>
          <p:nvPr>
            <p:ph type="title" orient="vert"/>
          </p:nvPr>
        </p:nvSpPr>
        <p:spPr>
          <a:xfrm>
            <a:off x="9073242" y="827313"/>
            <a:ext cx="2280557" cy="5061857"/>
          </a:xfrm>
        </p:spPr>
        <p:txBody>
          <a:bodyPr vert="eaVert"/>
          <a:lstStyle/>
          <a:p>
            <a:r>
              <a:rPr lang="en-US" dirty="0"/>
              <a:t>Click to edit Master title style</a:t>
            </a:r>
          </a:p>
        </p:txBody>
      </p:sp>
      <p:sp>
        <p:nvSpPr>
          <p:cNvPr id="3" name="Vertical Text Placeholder 2">
            <a:extLst>
              <a:ext uri="{FF2B5EF4-FFF2-40B4-BE49-F238E27FC236}">
                <a16:creationId xmlns:a16="http://schemas.microsoft.com/office/drawing/2014/main" id="{07244E0D-96EC-4B35-BA5C-5DAFCC7281AE}"/>
              </a:ext>
            </a:extLst>
          </p:cNvPr>
          <p:cNvSpPr>
            <a:spLocks noGrp="1"/>
          </p:cNvSpPr>
          <p:nvPr>
            <p:ph type="body" orient="vert" idx="1"/>
          </p:nvPr>
        </p:nvSpPr>
        <p:spPr>
          <a:xfrm>
            <a:off x="838200" y="827313"/>
            <a:ext cx="8115300" cy="5061857"/>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A13ADC4E-9FB1-439F-B0FB-47F47B3421A7}"/>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5" name="Footer Placeholder 4">
            <a:extLst>
              <a:ext uri="{FF2B5EF4-FFF2-40B4-BE49-F238E27FC236}">
                <a16:creationId xmlns:a16="http://schemas.microsoft.com/office/drawing/2014/main" id="{637EE406-061A-4440-BA75-3B684FC8482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A6D93CF-F5F3-4897-A51E-47D577FDD344}"/>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756579098"/>
      </p:ext>
    </p:extLst>
  </p:cSld>
  <p:clrMapOvr>
    <a:masterClrMapping/>
  </p:clrMapOvr>
</p:sldLayout>
</file>

<file path=ppt/slideLayouts/slideLayout15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5756FB-E05E-443F-88A1-CFC90638997C}"/>
              </a:ext>
            </a:extLst>
          </p:cNvPr>
          <p:cNvSpPr>
            <a:spLocks noGrp="1"/>
          </p:cNvSpPr>
          <p:nvPr>
            <p:ph type="ctrTitle"/>
          </p:nvPr>
        </p:nvSpPr>
        <p:spPr>
          <a:xfrm>
            <a:off x="1084727" y="1597961"/>
            <a:ext cx="9144000" cy="3162300"/>
          </a:xfrm>
        </p:spPr>
        <p:txBody>
          <a:bodyPr anchor="b">
            <a:normAutofit/>
          </a:bodyPr>
          <a:lstStyle>
            <a:lvl1pPr algn="l">
              <a:defRPr sz="3200"/>
            </a:lvl1pPr>
          </a:lstStyle>
          <a:p>
            <a:r>
              <a:rPr lang="en-US" dirty="0"/>
              <a:t>Click to edit Master title style</a:t>
            </a:r>
          </a:p>
        </p:txBody>
      </p:sp>
      <p:sp>
        <p:nvSpPr>
          <p:cNvPr id="3" name="Subtitle 2">
            <a:extLst>
              <a:ext uri="{FF2B5EF4-FFF2-40B4-BE49-F238E27FC236}">
                <a16:creationId xmlns:a16="http://schemas.microsoft.com/office/drawing/2014/main" id="{3C5DA97A-281B-4A77-9D2C-C5E6A860E645}"/>
              </a:ext>
            </a:extLst>
          </p:cNvPr>
          <p:cNvSpPr>
            <a:spLocks noGrp="1"/>
          </p:cNvSpPr>
          <p:nvPr>
            <p:ph type="subTitle" idx="1"/>
          </p:nvPr>
        </p:nvSpPr>
        <p:spPr>
          <a:xfrm>
            <a:off x="1084727" y="4902488"/>
            <a:ext cx="9144000" cy="985075"/>
          </a:xfrm>
        </p:spPr>
        <p:txBody>
          <a:bodyPr>
            <a:normAutofit/>
          </a:bodyPr>
          <a:lstStyle>
            <a:lvl1pPr marL="0" indent="0" algn="l">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A5FD7BAE-E194-4223-BB4E-5E487863F5BE}"/>
              </a:ext>
            </a:extLst>
          </p:cNvPr>
          <p:cNvSpPr>
            <a:spLocks noGrp="1"/>
          </p:cNvSpPr>
          <p:nvPr>
            <p:ph type="dt" sz="half" idx="10"/>
          </p:nvPr>
        </p:nvSpPr>
        <p:spPr/>
        <p:txBody>
          <a:bodyPr/>
          <a:lstStyle/>
          <a:p>
            <a:fld id="{8C28A28C-4C6A-46EA-90C0-4EE0B89CC5C7}" type="datetimeFigureOut">
              <a:rPr lang="en-US" smtClean="0"/>
              <a:t>10/31/2024</a:t>
            </a:fld>
            <a:endParaRPr lang="en-US" dirty="0"/>
          </a:p>
        </p:txBody>
      </p:sp>
      <p:sp>
        <p:nvSpPr>
          <p:cNvPr id="5" name="Footer Placeholder 4">
            <a:extLst>
              <a:ext uri="{FF2B5EF4-FFF2-40B4-BE49-F238E27FC236}">
                <a16:creationId xmlns:a16="http://schemas.microsoft.com/office/drawing/2014/main" id="{9721F6C9-7279-4DF8-9462-3EFEFA03FB5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C457072-0A38-49AD-8D0D-0E42DD488E4F}"/>
              </a:ext>
            </a:extLst>
          </p:cNvPr>
          <p:cNvSpPr>
            <a:spLocks noGrp="1"/>
          </p:cNvSpPr>
          <p:nvPr>
            <p:ph type="sldNum" sz="quarter" idx="12"/>
          </p:nvPr>
        </p:nvSpPr>
        <p:spPr/>
        <p:txBody>
          <a:bodyPr/>
          <a:lstStyle/>
          <a:p>
            <a:fld id="{5DEF7F31-0B8A-474A-B86C-91F381754329}" type="slidenum">
              <a:rPr lang="en-US" smtClean="0"/>
              <a:t>‹#›</a:t>
            </a:fld>
            <a:endParaRPr lang="en-US" dirty="0"/>
          </a:p>
        </p:txBody>
      </p:sp>
    </p:spTree>
    <p:extLst>
      <p:ext uri="{BB962C8B-B14F-4D97-AF65-F5344CB8AC3E}">
        <p14:creationId xmlns:p14="http://schemas.microsoft.com/office/powerpoint/2010/main" val="2923730924"/>
      </p:ext>
    </p:extLst>
  </p:cSld>
  <p:clrMapOvr>
    <a:masterClrMapping/>
  </p:clrMapOvr>
</p:sldLayout>
</file>

<file path=ppt/slideLayouts/slideLayout15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398199-C6CF-4DFF-A750-435F06CC748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F2D5EB-F993-411F-9DBA-971321FC006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EA5D216-27F9-4078-8349-ABC9F614A5E7}"/>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5" name="Footer Placeholder 4">
            <a:extLst>
              <a:ext uri="{FF2B5EF4-FFF2-40B4-BE49-F238E27FC236}">
                <a16:creationId xmlns:a16="http://schemas.microsoft.com/office/drawing/2014/main" id="{4384F8A8-FBA7-4F25-ADEA-AF346495DEA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F4609F8-5897-4724-8FA6-3EFDE8F2DD79}"/>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3326284153"/>
      </p:ext>
    </p:extLst>
  </p:cSld>
  <p:clrMapOvr>
    <a:masterClrMapping/>
  </p:clrMapOvr>
</p:sldLayout>
</file>

<file path=ppt/slideLayouts/slideLayout15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6C0F0C-7BA8-490D-B4C9-CCE145DCD19A}"/>
              </a:ext>
            </a:extLst>
          </p:cNvPr>
          <p:cNvSpPr>
            <a:spLocks noGrp="1"/>
          </p:cNvSpPr>
          <p:nvPr>
            <p:ph type="title"/>
          </p:nvPr>
        </p:nvSpPr>
        <p:spPr>
          <a:xfrm>
            <a:off x="1084726" y="1709738"/>
            <a:ext cx="9143999" cy="3050523"/>
          </a:xfrm>
        </p:spPr>
        <p:txBody>
          <a:bodyPr anchor="b">
            <a:normAutofit/>
          </a:bodyPr>
          <a:lstStyle>
            <a:lvl1pPr>
              <a:defRPr sz="4400"/>
            </a:lvl1pPr>
          </a:lstStyle>
          <a:p>
            <a:r>
              <a:rPr lang="en-US" dirty="0"/>
              <a:t>Click to edit Master title style</a:t>
            </a:r>
          </a:p>
        </p:txBody>
      </p:sp>
      <p:sp>
        <p:nvSpPr>
          <p:cNvPr id="3" name="Text Placeholder 2">
            <a:extLst>
              <a:ext uri="{FF2B5EF4-FFF2-40B4-BE49-F238E27FC236}">
                <a16:creationId xmlns:a16="http://schemas.microsoft.com/office/drawing/2014/main" id="{84290E61-B837-4BE4-9BC7-6AF706BCCA42}"/>
              </a:ext>
            </a:extLst>
          </p:cNvPr>
          <p:cNvSpPr>
            <a:spLocks noGrp="1"/>
          </p:cNvSpPr>
          <p:nvPr>
            <p:ph type="body" idx="1"/>
          </p:nvPr>
        </p:nvSpPr>
        <p:spPr>
          <a:xfrm>
            <a:off x="1084726" y="4902488"/>
            <a:ext cx="9143999" cy="985075"/>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E52E15F-E46D-44C6-9FB9-07B0BC545AEF}"/>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5" name="Footer Placeholder 4">
            <a:extLst>
              <a:ext uri="{FF2B5EF4-FFF2-40B4-BE49-F238E27FC236}">
                <a16:creationId xmlns:a16="http://schemas.microsoft.com/office/drawing/2014/main" id="{2EBF6955-3667-4857-B35A-9E12F798860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114B309-D15E-4FA1-9B8D-8C1F3B56C375}"/>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1256213560"/>
      </p:ext>
    </p:extLst>
  </p:cSld>
  <p:clrMapOvr>
    <a:masterClrMapping/>
  </p:clrMapOvr>
</p:sldLayout>
</file>

<file path=ppt/slideLayouts/slideLayout15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E219AB-91F9-4F80-9B5D-2E6FE925F02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F19F334-D0CF-4DFD-BAA9-3ECD639B1F1E}"/>
              </a:ext>
            </a:extLst>
          </p:cNvPr>
          <p:cNvSpPr>
            <a:spLocks noGrp="1"/>
          </p:cNvSpPr>
          <p:nvPr>
            <p:ph sz="half" idx="1"/>
          </p:nvPr>
        </p:nvSpPr>
        <p:spPr>
          <a:xfrm>
            <a:off x="1077362" y="2227809"/>
            <a:ext cx="4942438" cy="394915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15E0B5D-4613-4DA7-BA20-58B19BE8A496}"/>
              </a:ext>
            </a:extLst>
          </p:cNvPr>
          <p:cNvSpPr>
            <a:spLocks noGrp="1"/>
          </p:cNvSpPr>
          <p:nvPr>
            <p:ph sz="half" idx="2"/>
          </p:nvPr>
        </p:nvSpPr>
        <p:spPr>
          <a:xfrm>
            <a:off x="6172200" y="2227809"/>
            <a:ext cx="4855265" cy="394915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4F311AB-0603-424D-BC42-0CEAB3562BA4}"/>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6" name="Footer Placeholder 5">
            <a:extLst>
              <a:ext uri="{FF2B5EF4-FFF2-40B4-BE49-F238E27FC236}">
                <a16:creationId xmlns:a16="http://schemas.microsoft.com/office/drawing/2014/main" id="{7A3AA2AC-0C5F-4835-BE47-D780C29890E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06C54C0-DFDA-4778-9EE8-5E5C30E05412}"/>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1349262716"/>
      </p:ext>
    </p:extLst>
  </p:cSld>
  <p:clrMapOvr>
    <a:masterClrMapping/>
  </p:clrMapOvr>
</p:sldLayout>
</file>

<file path=ppt/slideLayouts/slideLayout15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9F3603-5B09-4916-8324-A6BDAB4E060E}"/>
              </a:ext>
            </a:extLst>
          </p:cNvPr>
          <p:cNvSpPr>
            <a:spLocks noGrp="1"/>
          </p:cNvSpPr>
          <p:nvPr>
            <p:ph type="title"/>
          </p:nvPr>
        </p:nvSpPr>
        <p:spPr>
          <a:xfrm>
            <a:off x="1084726" y="365125"/>
            <a:ext cx="9942739"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074073C-C15B-4218-9B84-6758955176E7}"/>
              </a:ext>
            </a:extLst>
          </p:cNvPr>
          <p:cNvSpPr>
            <a:spLocks noGrp="1"/>
          </p:cNvSpPr>
          <p:nvPr>
            <p:ph type="body" idx="1"/>
          </p:nvPr>
        </p:nvSpPr>
        <p:spPr>
          <a:xfrm>
            <a:off x="1084725" y="1681163"/>
            <a:ext cx="491285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4116D27-36F6-440B-A9BE-8B9499047CEF}"/>
              </a:ext>
            </a:extLst>
          </p:cNvPr>
          <p:cNvSpPr>
            <a:spLocks noGrp="1"/>
          </p:cNvSpPr>
          <p:nvPr>
            <p:ph sz="half" idx="2"/>
          </p:nvPr>
        </p:nvSpPr>
        <p:spPr>
          <a:xfrm>
            <a:off x="1084726" y="2505075"/>
            <a:ext cx="4912849" cy="36845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7C12010D-7AC4-4A70-A211-6A29274119DB}"/>
              </a:ext>
            </a:extLst>
          </p:cNvPr>
          <p:cNvSpPr>
            <a:spLocks noGrp="1"/>
          </p:cNvSpPr>
          <p:nvPr>
            <p:ph type="body" sz="quarter" idx="3"/>
          </p:nvPr>
        </p:nvSpPr>
        <p:spPr>
          <a:xfrm>
            <a:off x="6172200" y="1681163"/>
            <a:ext cx="4855265"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6AE85B5-3350-49A4-86A1-E5DAED491624}"/>
              </a:ext>
            </a:extLst>
          </p:cNvPr>
          <p:cNvSpPr>
            <a:spLocks noGrp="1"/>
          </p:cNvSpPr>
          <p:nvPr>
            <p:ph sz="quarter" idx="4"/>
          </p:nvPr>
        </p:nvSpPr>
        <p:spPr>
          <a:xfrm>
            <a:off x="6172200" y="2505075"/>
            <a:ext cx="4855265"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A73E874-D08B-4D81-B82D-5DF242E4A1AA}"/>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8" name="Footer Placeholder 7">
            <a:extLst>
              <a:ext uri="{FF2B5EF4-FFF2-40B4-BE49-F238E27FC236}">
                <a16:creationId xmlns:a16="http://schemas.microsoft.com/office/drawing/2014/main" id="{AE174067-0FFA-41C3-A3A6-E8907CC32DE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7947985-FBC0-4118-8877-2E327F637DF5}"/>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279557538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9F3603-5B09-4916-8324-A6BDAB4E060E}"/>
              </a:ext>
            </a:extLst>
          </p:cNvPr>
          <p:cNvSpPr>
            <a:spLocks noGrp="1"/>
          </p:cNvSpPr>
          <p:nvPr>
            <p:ph type="title"/>
          </p:nvPr>
        </p:nvSpPr>
        <p:spPr>
          <a:xfrm>
            <a:off x="1084726" y="365125"/>
            <a:ext cx="9942739"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074073C-C15B-4218-9B84-6758955176E7}"/>
              </a:ext>
            </a:extLst>
          </p:cNvPr>
          <p:cNvSpPr>
            <a:spLocks noGrp="1"/>
          </p:cNvSpPr>
          <p:nvPr>
            <p:ph type="body" idx="1"/>
          </p:nvPr>
        </p:nvSpPr>
        <p:spPr>
          <a:xfrm>
            <a:off x="1084725" y="1681163"/>
            <a:ext cx="491285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4116D27-36F6-440B-A9BE-8B9499047CEF}"/>
              </a:ext>
            </a:extLst>
          </p:cNvPr>
          <p:cNvSpPr>
            <a:spLocks noGrp="1"/>
          </p:cNvSpPr>
          <p:nvPr>
            <p:ph sz="half" idx="2"/>
          </p:nvPr>
        </p:nvSpPr>
        <p:spPr>
          <a:xfrm>
            <a:off x="1084726" y="2505075"/>
            <a:ext cx="4912849" cy="36845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7C12010D-7AC4-4A70-A211-6A29274119DB}"/>
              </a:ext>
            </a:extLst>
          </p:cNvPr>
          <p:cNvSpPr>
            <a:spLocks noGrp="1"/>
          </p:cNvSpPr>
          <p:nvPr>
            <p:ph type="body" sz="quarter" idx="3"/>
          </p:nvPr>
        </p:nvSpPr>
        <p:spPr>
          <a:xfrm>
            <a:off x="6172200" y="1681163"/>
            <a:ext cx="4855265"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6AE85B5-3350-49A4-86A1-E5DAED491624}"/>
              </a:ext>
            </a:extLst>
          </p:cNvPr>
          <p:cNvSpPr>
            <a:spLocks noGrp="1"/>
          </p:cNvSpPr>
          <p:nvPr>
            <p:ph sz="quarter" idx="4"/>
          </p:nvPr>
        </p:nvSpPr>
        <p:spPr>
          <a:xfrm>
            <a:off x="6172200" y="2505075"/>
            <a:ext cx="4855265"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A73E874-D08B-4D81-B82D-5DF242E4A1AA}"/>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8" name="Footer Placeholder 7">
            <a:extLst>
              <a:ext uri="{FF2B5EF4-FFF2-40B4-BE49-F238E27FC236}">
                <a16:creationId xmlns:a16="http://schemas.microsoft.com/office/drawing/2014/main" id="{AE174067-0FFA-41C3-A3A6-E8907CC32DE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7947985-FBC0-4118-8877-2E327F637DF5}"/>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1490464508"/>
      </p:ext>
    </p:extLst>
  </p:cSld>
  <p:clrMapOvr>
    <a:masterClrMapping/>
  </p:clrMapOvr>
</p:sldLayout>
</file>

<file path=ppt/slideLayouts/slideLayout16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CE0282-3DE7-4AB9-83AC-AFEDD22AF34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1A7436C-706A-443F-86CD-4444C82818B2}"/>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4" name="Footer Placeholder 3">
            <a:extLst>
              <a:ext uri="{FF2B5EF4-FFF2-40B4-BE49-F238E27FC236}">
                <a16:creationId xmlns:a16="http://schemas.microsoft.com/office/drawing/2014/main" id="{09B53292-7EA5-45D0-957F-636A44FC06D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476F59D-34BB-462C-B506-040B9E982FCB}"/>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2084611187"/>
      </p:ext>
    </p:extLst>
  </p:cSld>
  <p:clrMapOvr>
    <a:masterClrMapping/>
  </p:clrMapOvr>
</p:sldLayout>
</file>

<file path=ppt/slideLayouts/slideLayout16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BE55245-AB52-41B4-9B28-55E6527DA2F8}"/>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3" name="Footer Placeholder 2">
            <a:extLst>
              <a:ext uri="{FF2B5EF4-FFF2-40B4-BE49-F238E27FC236}">
                <a16:creationId xmlns:a16="http://schemas.microsoft.com/office/drawing/2014/main" id="{CA73B8AE-58B0-4FDF-8430-9D8D3DD5372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79E4D91-8619-43C1-841B-B5F47DE01739}"/>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1869304454"/>
      </p:ext>
    </p:extLst>
  </p:cSld>
  <p:clrMapOvr>
    <a:masterClrMapping/>
  </p:clrMapOvr>
</p:sldLayout>
</file>

<file path=ppt/slideLayouts/slideLayout16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5DA660-DF93-4947-B93F-BF118D3B5F80}"/>
              </a:ext>
            </a:extLst>
          </p:cNvPr>
          <p:cNvSpPr>
            <a:spLocks noGrp="1"/>
          </p:cNvSpPr>
          <p:nvPr>
            <p:ph type="title"/>
          </p:nvPr>
        </p:nvSpPr>
        <p:spPr>
          <a:xfrm>
            <a:off x="1084727" y="457200"/>
            <a:ext cx="3687298" cy="1600200"/>
          </a:xfrm>
        </p:spPr>
        <p:txBody>
          <a:bodyPr anchor="b"/>
          <a:lstStyle>
            <a:lvl1pPr>
              <a:defRPr sz="3200"/>
            </a:lvl1pPr>
          </a:lstStyle>
          <a:p>
            <a:r>
              <a:rPr lang="en-US" dirty="0"/>
              <a:t>Click to edit Master title style</a:t>
            </a:r>
          </a:p>
        </p:txBody>
      </p:sp>
      <p:sp>
        <p:nvSpPr>
          <p:cNvPr id="3" name="Content Placeholder 2">
            <a:extLst>
              <a:ext uri="{FF2B5EF4-FFF2-40B4-BE49-F238E27FC236}">
                <a16:creationId xmlns:a16="http://schemas.microsoft.com/office/drawing/2014/main" id="{02F0292E-B3E1-4FD6-A7FA-C165BAC21C28}"/>
              </a:ext>
            </a:extLst>
          </p:cNvPr>
          <p:cNvSpPr>
            <a:spLocks noGrp="1"/>
          </p:cNvSpPr>
          <p:nvPr>
            <p:ph idx="1"/>
          </p:nvPr>
        </p:nvSpPr>
        <p:spPr>
          <a:xfrm>
            <a:off x="5183188" y="987425"/>
            <a:ext cx="5844277" cy="4873625"/>
          </a:xfrm>
        </p:spPr>
        <p:txBody>
          <a:bodyPr>
            <a:normAutofit/>
          </a:bodyPr>
          <a:lstStyle>
            <a:lvl1pPr>
              <a:defRPr sz="2400"/>
            </a:lvl1pPr>
            <a:lvl2pPr>
              <a:defRPr sz="2000"/>
            </a:lvl2pPr>
            <a:lvl3pPr>
              <a:defRPr sz="1800"/>
            </a:lvl3pPr>
            <a:lvl4pPr>
              <a:defRPr sz="1600"/>
            </a:lvl4pPr>
            <a:lvl5pPr>
              <a:defRPr sz="16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EEFB0ECC-817B-4A71-AFB5-FC60A2BC3ABC}"/>
              </a:ext>
            </a:extLst>
          </p:cNvPr>
          <p:cNvSpPr>
            <a:spLocks noGrp="1"/>
          </p:cNvSpPr>
          <p:nvPr>
            <p:ph type="body" sz="half" idx="2"/>
          </p:nvPr>
        </p:nvSpPr>
        <p:spPr>
          <a:xfrm>
            <a:off x="1084727" y="2253343"/>
            <a:ext cx="3687298" cy="361564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17788E0B-6135-4F59-A35A-2CA1A8BA4ED2}"/>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6" name="Footer Placeholder 5">
            <a:extLst>
              <a:ext uri="{FF2B5EF4-FFF2-40B4-BE49-F238E27FC236}">
                <a16:creationId xmlns:a16="http://schemas.microsoft.com/office/drawing/2014/main" id="{FD0DEF36-4037-4E6D-988F-CC8E3F11C63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55C0D2D-D878-4723-A002-5A601EFB48A0}"/>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747906676"/>
      </p:ext>
    </p:extLst>
  </p:cSld>
  <p:clrMapOvr>
    <a:masterClrMapping/>
  </p:clrMapOvr>
</p:sldLayout>
</file>

<file path=ppt/slideLayouts/slideLayout16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5C59D5-B8A1-4C9C-A61F-E082A44330BB}"/>
              </a:ext>
            </a:extLst>
          </p:cNvPr>
          <p:cNvSpPr>
            <a:spLocks noGrp="1"/>
          </p:cNvSpPr>
          <p:nvPr>
            <p:ph type="title"/>
          </p:nvPr>
        </p:nvSpPr>
        <p:spPr>
          <a:xfrm>
            <a:off x="1084727" y="720433"/>
            <a:ext cx="3687298" cy="1587337"/>
          </a:xfrm>
        </p:spPr>
        <p:txBody>
          <a:bodyPr anchor="b"/>
          <a:lstStyle>
            <a:lvl1pPr>
              <a:defRPr sz="3200"/>
            </a:lvl1pPr>
          </a:lstStyle>
          <a:p>
            <a:r>
              <a:rPr lang="en-US" dirty="0"/>
              <a:t>Click to edit Master title style</a:t>
            </a:r>
          </a:p>
        </p:txBody>
      </p:sp>
      <p:sp>
        <p:nvSpPr>
          <p:cNvPr id="3" name="Picture Placeholder 2">
            <a:extLst>
              <a:ext uri="{FF2B5EF4-FFF2-40B4-BE49-F238E27FC236}">
                <a16:creationId xmlns:a16="http://schemas.microsoft.com/office/drawing/2014/main" id="{64CB4F5F-E6E7-45C3-B35C-80F81FB1A5E8}"/>
              </a:ext>
            </a:extLst>
          </p:cNvPr>
          <p:cNvSpPr>
            <a:spLocks noGrp="1"/>
          </p:cNvSpPr>
          <p:nvPr>
            <p:ph type="pic" idx="1"/>
          </p:nvPr>
        </p:nvSpPr>
        <p:spPr>
          <a:xfrm>
            <a:off x="5183188" y="987425"/>
            <a:ext cx="5827712"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6633AB7-4F8E-4A9F-AC15-89E6A6E00347}"/>
              </a:ext>
            </a:extLst>
          </p:cNvPr>
          <p:cNvSpPr>
            <a:spLocks noGrp="1"/>
          </p:cNvSpPr>
          <p:nvPr>
            <p:ph type="body" sz="half" idx="2"/>
          </p:nvPr>
        </p:nvSpPr>
        <p:spPr>
          <a:xfrm>
            <a:off x="1084727" y="2449286"/>
            <a:ext cx="3687298" cy="3419702"/>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C074B526-866D-4E11-A7F9-081BD4EDF484}"/>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6" name="Footer Placeholder 5">
            <a:extLst>
              <a:ext uri="{FF2B5EF4-FFF2-40B4-BE49-F238E27FC236}">
                <a16:creationId xmlns:a16="http://schemas.microsoft.com/office/drawing/2014/main" id="{CD758BF8-E962-4367-8495-62438FDD483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FC20AE1-C97D-4E6C-9DB2-B2904C2CF247}"/>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3457778128"/>
      </p:ext>
    </p:extLst>
  </p:cSld>
  <p:clrMapOvr>
    <a:masterClrMapping/>
  </p:clrMapOvr>
</p:sldLayout>
</file>

<file path=ppt/slideLayouts/slideLayout16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489E81-5CFF-4A28-B9C8-5D54E51DF202}"/>
              </a:ext>
            </a:extLst>
          </p:cNvPr>
          <p:cNvSpPr>
            <a:spLocks noGrp="1"/>
          </p:cNvSpPr>
          <p:nvPr>
            <p:ph type="title"/>
          </p:nvPr>
        </p:nvSpPr>
        <p:spPr/>
        <p:txBody>
          <a:bodyPr/>
          <a:lstStyle/>
          <a:p>
            <a:r>
              <a:rPr lang="en-US" dirty="0"/>
              <a:t>Click to edit Master title style</a:t>
            </a:r>
          </a:p>
        </p:txBody>
      </p:sp>
      <p:sp>
        <p:nvSpPr>
          <p:cNvPr id="3" name="Vertical Text Placeholder 2">
            <a:extLst>
              <a:ext uri="{FF2B5EF4-FFF2-40B4-BE49-F238E27FC236}">
                <a16:creationId xmlns:a16="http://schemas.microsoft.com/office/drawing/2014/main" id="{158A4CC8-DCB0-4E94-98A7-236E3D18667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DD1F802-21C2-44B2-A419-55469D826571}"/>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5" name="Footer Placeholder 4">
            <a:extLst>
              <a:ext uri="{FF2B5EF4-FFF2-40B4-BE49-F238E27FC236}">
                <a16:creationId xmlns:a16="http://schemas.microsoft.com/office/drawing/2014/main" id="{84BDB709-08FF-4C4A-8670-4CCA9146F9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5395375-1CC8-4950-8439-877451C4266D}"/>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3978120669"/>
      </p:ext>
    </p:extLst>
  </p:cSld>
  <p:clrMapOvr>
    <a:masterClrMapping/>
  </p:clrMapOvr>
</p:sldLayout>
</file>

<file path=ppt/slideLayouts/slideLayout16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CE8BDF0-A155-454D-B3E2-AD15D0905A62}"/>
              </a:ext>
            </a:extLst>
          </p:cNvPr>
          <p:cNvSpPr>
            <a:spLocks noGrp="1"/>
          </p:cNvSpPr>
          <p:nvPr>
            <p:ph type="title" orient="vert"/>
          </p:nvPr>
        </p:nvSpPr>
        <p:spPr>
          <a:xfrm>
            <a:off x="9073242" y="827313"/>
            <a:ext cx="2280557" cy="5061857"/>
          </a:xfrm>
        </p:spPr>
        <p:txBody>
          <a:bodyPr vert="eaVert"/>
          <a:lstStyle/>
          <a:p>
            <a:r>
              <a:rPr lang="en-US" dirty="0"/>
              <a:t>Click to edit Master title style</a:t>
            </a:r>
          </a:p>
        </p:txBody>
      </p:sp>
      <p:sp>
        <p:nvSpPr>
          <p:cNvPr id="3" name="Vertical Text Placeholder 2">
            <a:extLst>
              <a:ext uri="{FF2B5EF4-FFF2-40B4-BE49-F238E27FC236}">
                <a16:creationId xmlns:a16="http://schemas.microsoft.com/office/drawing/2014/main" id="{07244E0D-96EC-4B35-BA5C-5DAFCC7281AE}"/>
              </a:ext>
            </a:extLst>
          </p:cNvPr>
          <p:cNvSpPr>
            <a:spLocks noGrp="1"/>
          </p:cNvSpPr>
          <p:nvPr>
            <p:ph type="body" orient="vert" idx="1"/>
          </p:nvPr>
        </p:nvSpPr>
        <p:spPr>
          <a:xfrm>
            <a:off x="838200" y="827313"/>
            <a:ext cx="8115300" cy="5061857"/>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A13ADC4E-9FB1-439F-B0FB-47F47B3421A7}"/>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5" name="Footer Placeholder 4">
            <a:extLst>
              <a:ext uri="{FF2B5EF4-FFF2-40B4-BE49-F238E27FC236}">
                <a16:creationId xmlns:a16="http://schemas.microsoft.com/office/drawing/2014/main" id="{637EE406-061A-4440-BA75-3B684FC8482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A6D93CF-F5F3-4897-A51E-47D577FDD344}"/>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75657909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CE0282-3DE7-4AB9-83AC-AFEDD22AF34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1A7436C-706A-443F-86CD-4444C82818B2}"/>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4" name="Footer Placeholder 3">
            <a:extLst>
              <a:ext uri="{FF2B5EF4-FFF2-40B4-BE49-F238E27FC236}">
                <a16:creationId xmlns:a16="http://schemas.microsoft.com/office/drawing/2014/main" id="{09B53292-7EA5-45D0-957F-636A44FC06D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476F59D-34BB-462C-B506-040B9E982FCB}"/>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353473636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BE55245-AB52-41B4-9B28-55E6527DA2F8}"/>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3" name="Footer Placeholder 2">
            <a:extLst>
              <a:ext uri="{FF2B5EF4-FFF2-40B4-BE49-F238E27FC236}">
                <a16:creationId xmlns:a16="http://schemas.microsoft.com/office/drawing/2014/main" id="{CA73B8AE-58B0-4FDF-8430-9D8D3DD5372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79E4D91-8619-43C1-841B-B5F47DE01739}"/>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151354961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5DA660-DF93-4947-B93F-BF118D3B5F80}"/>
              </a:ext>
            </a:extLst>
          </p:cNvPr>
          <p:cNvSpPr>
            <a:spLocks noGrp="1"/>
          </p:cNvSpPr>
          <p:nvPr>
            <p:ph type="title"/>
          </p:nvPr>
        </p:nvSpPr>
        <p:spPr>
          <a:xfrm>
            <a:off x="1084727" y="457200"/>
            <a:ext cx="3687298" cy="1600200"/>
          </a:xfrm>
        </p:spPr>
        <p:txBody>
          <a:bodyPr anchor="b"/>
          <a:lstStyle>
            <a:lvl1pPr>
              <a:defRPr sz="3200"/>
            </a:lvl1pPr>
          </a:lstStyle>
          <a:p>
            <a:r>
              <a:rPr lang="en-US" dirty="0"/>
              <a:t>Click to edit Master title style</a:t>
            </a:r>
          </a:p>
        </p:txBody>
      </p:sp>
      <p:sp>
        <p:nvSpPr>
          <p:cNvPr id="3" name="Content Placeholder 2">
            <a:extLst>
              <a:ext uri="{FF2B5EF4-FFF2-40B4-BE49-F238E27FC236}">
                <a16:creationId xmlns:a16="http://schemas.microsoft.com/office/drawing/2014/main" id="{02F0292E-B3E1-4FD6-A7FA-C165BAC21C28}"/>
              </a:ext>
            </a:extLst>
          </p:cNvPr>
          <p:cNvSpPr>
            <a:spLocks noGrp="1"/>
          </p:cNvSpPr>
          <p:nvPr>
            <p:ph idx="1"/>
          </p:nvPr>
        </p:nvSpPr>
        <p:spPr>
          <a:xfrm>
            <a:off x="5183188" y="987425"/>
            <a:ext cx="5844277" cy="4873625"/>
          </a:xfrm>
        </p:spPr>
        <p:txBody>
          <a:bodyPr>
            <a:normAutofit/>
          </a:bodyPr>
          <a:lstStyle>
            <a:lvl1pPr>
              <a:defRPr sz="2400"/>
            </a:lvl1pPr>
            <a:lvl2pPr>
              <a:defRPr sz="2000"/>
            </a:lvl2pPr>
            <a:lvl3pPr>
              <a:defRPr sz="1800"/>
            </a:lvl3pPr>
            <a:lvl4pPr>
              <a:defRPr sz="1600"/>
            </a:lvl4pPr>
            <a:lvl5pPr>
              <a:defRPr sz="16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EEFB0ECC-817B-4A71-AFB5-FC60A2BC3ABC}"/>
              </a:ext>
            </a:extLst>
          </p:cNvPr>
          <p:cNvSpPr>
            <a:spLocks noGrp="1"/>
          </p:cNvSpPr>
          <p:nvPr>
            <p:ph type="body" sz="half" idx="2"/>
          </p:nvPr>
        </p:nvSpPr>
        <p:spPr>
          <a:xfrm>
            <a:off x="1084727" y="2253343"/>
            <a:ext cx="3687298" cy="361564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17788E0B-6135-4F59-A35A-2CA1A8BA4ED2}"/>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6" name="Footer Placeholder 5">
            <a:extLst>
              <a:ext uri="{FF2B5EF4-FFF2-40B4-BE49-F238E27FC236}">
                <a16:creationId xmlns:a16="http://schemas.microsoft.com/office/drawing/2014/main" id="{FD0DEF36-4037-4E6D-988F-CC8E3F11C63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55C0D2D-D878-4723-A002-5A601EFB48A0}"/>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4314411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398199-C6CF-4DFF-A750-435F06CC748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F2D5EB-F993-411F-9DBA-971321FC006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EA5D216-27F9-4078-8349-ABC9F614A5E7}"/>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5" name="Footer Placeholder 4">
            <a:extLst>
              <a:ext uri="{FF2B5EF4-FFF2-40B4-BE49-F238E27FC236}">
                <a16:creationId xmlns:a16="http://schemas.microsoft.com/office/drawing/2014/main" id="{4384F8A8-FBA7-4F25-ADEA-AF346495DEA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F4609F8-5897-4724-8FA6-3EFDE8F2DD79}"/>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332628415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5C59D5-B8A1-4C9C-A61F-E082A44330BB}"/>
              </a:ext>
            </a:extLst>
          </p:cNvPr>
          <p:cNvSpPr>
            <a:spLocks noGrp="1"/>
          </p:cNvSpPr>
          <p:nvPr>
            <p:ph type="title"/>
          </p:nvPr>
        </p:nvSpPr>
        <p:spPr>
          <a:xfrm>
            <a:off x="1084727" y="720433"/>
            <a:ext cx="3687298" cy="1587337"/>
          </a:xfrm>
        </p:spPr>
        <p:txBody>
          <a:bodyPr anchor="b"/>
          <a:lstStyle>
            <a:lvl1pPr>
              <a:defRPr sz="3200"/>
            </a:lvl1pPr>
          </a:lstStyle>
          <a:p>
            <a:r>
              <a:rPr lang="en-US" dirty="0"/>
              <a:t>Click to edit Master title style</a:t>
            </a:r>
          </a:p>
        </p:txBody>
      </p:sp>
      <p:sp>
        <p:nvSpPr>
          <p:cNvPr id="3" name="Picture Placeholder 2">
            <a:extLst>
              <a:ext uri="{FF2B5EF4-FFF2-40B4-BE49-F238E27FC236}">
                <a16:creationId xmlns:a16="http://schemas.microsoft.com/office/drawing/2014/main" id="{64CB4F5F-E6E7-45C3-B35C-80F81FB1A5E8}"/>
              </a:ext>
            </a:extLst>
          </p:cNvPr>
          <p:cNvSpPr>
            <a:spLocks noGrp="1"/>
          </p:cNvSpPr>
          <p:nvPr>
            <p:ph type="pic" idx="1"/>
          </p:nvPr>
        </p:nvSpPr>
        <p:spPr>
          <a:xfrm>
            <a:off x="5183188" y="987425"/>
            <a:ext cx="5827712"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6633AB7-4F8E-4A9F-AC15-89E6A6E00347}"/>
              </a:ext>
            </a:extLst>
          </p:cNvPr>
          <p:cNvSpPr>
            <a:spLocks noGrp="1"/>
          </p:cNvSpPr>
          <p:nvPr>
            <p:ph type="body" sz="half" idx="2"/>
          </p:nvPr>
        </p:nvSpPr>
        <p:spPr>
          <a:xfrm>
            <a:off x="1084727" y="2449286"/>
            <a:ext cx="3687298" cy="3419702"/>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C074B526-866D-4E11-A7F9-081BD4EDF484}"/>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6" name="Footer Placeholder 5">
            <a:extLst>
              <a:ext uri="{FF2B5EF4-FFF2-40B4-BE49-F238E27FC236}">
                <a16:creationId xmlns:a16="http://schemas.microsoft.com/office/drawing/2014/main" id="{CD758BF8-E962-4367-8495-62438FDD483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FC20AE1-C97D-4E6C-9DB2-B2904C2CF247}"/>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289495334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489E81-5CFF-4A28-B9C8-5D54E51DF202}"/>
              </a:ext>
            </a:extLst>
          </p:cNvPr>
          <p:cNvSpPr>
            <a:spLocks noGrp="1"/>
          </p:cNvSpPr>
          <p:nvPr>
            <p:ph type="title"/>
          </p:nvPr>
        </p:nvSpPr>
        <p:spPr/>
        <p:txBody>
          <a:bodyPr/>
          <a:lstStyle/>
          <a:p>
            <a:r>
              <a:rPr lang="en-US" dirty="0"/>
              <a:t>Click to edit Master title style</a:t>
            </a:r>
          </a:p>
        </p:txBody>
      </p:sp>
      <p:sp>
        <p:nvSpPr>
          <p:cNvPr id="3" name="Vertical Text Placeholder 2">
            <a:extLst>
              <a:ext uri="{FF2B5EF4-FFF2-40B4-BE49-F238E27FC236}">
                <a16:creationId xmlns:a16="http://schemas.microsoft.com/office/drawing/2014/main" id="{158A4CC8-DCB0-4E94-98A7-236E3D18667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DD1F802-21C2-44B2-A419-55469D826571}"/>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5" name="Footer Placeholder 4">
            <a:extLst>
              <a:ext uri="{FF2B5EF4-FFF2-40B4-BE49-F238E27FC236}">
                <a16:creationId xmlns:a16="http://schemas.microsoft.com/office/drawing/2014/main" id="{84BDB709-08FF-4C4A-8670-4CCA9146F9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5395375-1CC8-4950-8439-877451C4266D}"/>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425260725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CE8BDF0-A155-454D-B3E2-AD15D0905A62}"/>
              </a:ext>
            </a:extLst>
          </p:cNvPr>
          <p:cNvSpPr>
            <a:spLocks noGrp="1"/>
          </p:cNvSpPr>
          <p:nvPr>
            <p:ph type="title" orient="vert"/>
          </p:nvPr>
        </p:nvSpPr>
        <p:spPr>
          <a:xfrm>
            <a:off x="9073242" y="827313"/>
            <a:ext cx="2280557" cy="5061857"/>
          </a:xfrm>
        </p:spPr>
        <p:txBody>
          <a:bodyPr vert="eaVert"/>
          <a:lstStyle/>
          <a:p>
            <a:r>
              <a:rPr lang="en-US" dirty="0"/>
              <a:t>Click to edit Master title style</a:t>
            </a:r>
          </a:p>
        </p:txBody>
      </p:sp>
      <p:sp>
        <p:nvSpPr>
          <p:cNvPr id="3" name="Vertical Text Placeholder 2">
            <a:extLst>
              <a:ext uri="{FF2B5EF4-FFF2-40B4-BE49-F238E27FC236}">
                <a16:creationId xmlns:a16="http://schemas.microsoft.com/office/drawing/2014/main" id="{07244E0D-96EC-4B35-BA5C-5DAFCC7281AE}"/>
              </a:ext>
            </a:extLst>
          </p:cNvPr>
          <p:cNvSpPr>
            <a:spLocks noGrp="1"/>
          </p:cNvSpPr>
          <p:nvPr>
            <p:ph type="body" orient="vert" idx="1"/>
          </p:nvPr>
        </p:nvSpPr>
        <p:spPr>
          <a:xfrm>
            <a:off x="838200" y="827313"/>
            <a:ext cx="8115300" cy="5061857"/>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A13ADC4E-9FB1-439F-B0FB-47F47B3421A7}"/>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5" name="Footer Placeholder 4">
            <a:extLst>
              <a:ext uri="{FF2B5EF4-FFF2-40B4-BE49-F238E27FC236}">
                <a16:creationId xmlns:a16="http://schemas.microsoft.com/office/drawing/2014/main" id="{637EE406-061A-4440-BA75-3B684FC8482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A6D93CF-F5F3-4897-A51E-47D577FDD344}"/>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29050126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5756FB-E05E-443F-88A1-CFC90638997C}"/>
              </a:ext>
            </a:extLst>
          </p:cNvPr>
          <p:cNvSpPr>
            <a:spLocks noGrp="1"/>
          </p:cNvSpPr>
          <p:nvPr>
            <p:ph type="ctrTitle"/>
          </p:nvPr>
        </p:nvSpPr>
        <p:spPr>
          <a:xfrm>
            <a:off x="1084727" y="1597961"/>
            <a:ext cx="9144000" cy="3162300"/>
          </a:xfrm>
        </p:spPr>
        <p:txBody>
          <a:bodyPr anchor="b">
            <a:normAutofit/>
          </a:bodyPr>
          <a:lstStyle>
            <a:lvl1pPr algn="l">
              <a:defRPr sz="3200"/>
            </a:lvl1pPr>
          </a:lstStyle>
          <a:p>
            <a:r>
              <a:rPr lang="en-US" dirty="0"/>
              <a:t>Click to edit Master title style</a:t>
            </a:r>
          </a:p>
        </p:txBody>
      </p:sp>
      <p:sp>
        <p:nvSpPr>
          <p:cNvPr id="3" name="Subtitle 2">
            <a:extLst>
              <a:ext uri="{FF2B5EF4-FFF2-40B4-BE49-F238E27FC236}">
                <a16:creationId xmlns:a16="http://schemas.microsoft.com/office/drawing/2014/main" id="{3C5DA97A-281B-4A77-9D2C-C5E6A860E645}"/>
              </a:ext>
            </a:extLst>
          </p:cNvPr>
          <p:cNvSpPr>
            <a:spLocks noGrp="1"/>
          </p:cNvSpPr>
          <p:nvPr>
            <p:ph type="subTitle" idx="1"/>
          </p:nvPr>
        </p:nvSpPr>
        <p:spPr>
          <a:xfrm>
            <a:off x="1084727" y="4902488"/>
            <a:ext cx="9144000" cy="985075"/>
          </a:xfrm>
        </p:spPr>
        <p:txBody>
          <a:bodyPr>
            <a:normAutofit/>
          </a:bodyPr>
          <a:lstStyle>
            <a:lvl1pPr marL="0" indent="0" algn="l">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A5FD7BAE-E194-4223-BB4E-5E487863F5BE}"/>
              </a:ext>
            </a:extLst>
          </p:cNvPr>
          <p:cNvSpPr>
            <a:spLocks noGrp="1"/>
          </p:cNvSpPr>
          <p:nvPr>
            <p:ph type="dt" sz="half" idx="10"/>
          </p:nvPr>
        </p:nvSpPr>
        <p:spPr/>
        <p:txBody>
          <a:bodyPr/>
          <a:lstStyle/>
          <a:p>
            <a:fld id="{8C28A28C-4C6A-46EA-90C0-4EE0B89CC5C7}" type="datetimeFigureOut">
              <a:rPr lang="en-US" smtClean="0"/>
              <a:t>10/31/2024</a:t>
            </a:fld>
            <a:endParaRPr lang="en-US" dirty="0"/>
          </a:p>
        </p:txBody>
      </p:sp>
      <p:sp>
        <p:nvSpPr>
          <p:cNvPr id="5" name="Footer Placeholder 4">
            <a:extLst>
              <a:ext uri="{FF2B5EF4-FFF2-40B4-BE49-F238E27FC236}">
                <a16:creationId xmlns:a16="http://schemas.microsoft.com/office/drawing/2014/main" id="{9721F6C9-7279-4DF8-9462-3EFEFA03FB5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C457072-0A38-49AD-8D0D-0E42DD488E4F}"/>
              </a:ext>
            </a:extLst>
          </p:cNvPr>
          <p:cNvSpPr>
            <a:spLocks noGrp="1"/>
          </p:cNvSpPr>
          <p:nvPr>
            <p:ph type="sldNum" sz="quarter" idx="12"/>
          </p:nvPr>
        </p:nvSpPr>
        <p:spPr/>
        <p:txBody>
          <a:bodyPr/>
          <a:lstStyle/>
          <a:p>
            <a:fld id="{5DEF7F31-0B8A-474A-B86C-91F381754329}" type="slidenum">
              <a:rPr lang="en-US" smtClean="0"/>
              <a:t>‹#›</a:t>
            </a:fld>
            <a:endParaRPr lang="en-US" dirty="0"/>
          </a:p>
        </p:txBody>
      </p:sp>
    </p:spTree>
    <p:extLst>
      <p:ext uri="{BB962C8B-B14F-4D97-AF65-F5344CB8AC3E}">
        <p14:creationId xmlns:p14="http://schemas.microsoft.com/office/powerpoint/2010/main" val="209626831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398199-C6CF-4DFF-A750-435F06CC748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F2D5EB-F993-411F-9DBA-971321FC006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EA5D216-27F9-4078-8349-ABC9F614A5E7}"/>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5" name="Footer Placeholder 4">
            <a:extLst>
              <a:ext uri="{FF2B5EF4-FFF2-40B4-BE49-F238E27FC236}">
                <a16:creationId xmlns:a16="http://schemas.microsoft.com/office/drawing/2014/main" id="{4384F8A8-FBA7-4F25-ADEA-AF346495DEA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F4609F8-5897-4724-8FA6-3EFDE8F2DD79}"/>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50829784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6C0F0C-7BA8-490D-B4C9-CCE145DCD19A}"/>
              </a:ext>
            </a:extLst>
          </p:cNvPr>
          <p:cNvSpPr>
            <a:spLocks noGrp="1"/>
          </p:cNvSpPr>
          <p:nvPr>
            <p:ph type="title"/>
          </p:nvPr>
        </p:nvSpPr>
        <p:spPr>
          <a:xfrm>
            <a:off x="1084726" y="1709738"/>
            <a:ext cx="9143999" cy="3050523"/>
          </a:xfrm>
        </p:spPr>
        <p:txBody>
          <a:bodyPr anchor="b">
            <a:normAutofit/>
          </a:bodyPr>
          <a:lstStyle>
            <a:lvl1pPr>
              <a:defRPr sz="4400"/>
            </a:lvl1pPr>
          </a:lstStyle>
          <a:p>
            <a:r>
              <a:rPr lang="en-US" dirty="0"/>
              <a:t>Click to edit Master title style</a:t>
            </a:r>
          </a:p>
        </p:txBody>
      </p:sp>
      <p:sp>
        <p:nvSpPr>
          <p:cNvPr id="3" name="Text Placeholder 2">
            <a:extLst>
              <a:ext uri="{FF2B5EF4-FFF2-40B4-BE49-F238E27FC236}">
                <a16:creationId xmlns:a16="http://schemas.microsoft.com/office/drawing/2014/main" id="{84290E61-B837-4BE4-9BC7-6AF706BCCA42}"/>
              </a:ext>
            </a:extLst>
          </p:cNvPr>
          <p:cNvSpPr>
            <a:spLocks noGrp="1"/>
          </p:cNvSpPr>
          <p:nvPr>
            <p:ph type="body" idx="1"/>
          </p:nvPr>
        </p:nvSpPr>
        <p:spPr>
          <a:xfrm>
            <a:off x="1084726" y="4902488"/>
            <a:ext cx="9143999" cy="985075"/>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E52E15F-E46D-44C6-9FB9-07B0BC545AEF}"/>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5" name="Footer Placeholder 4">
            <a:extLst>
              <a:ext uri="{FF2B5EF4-FFF2-40B4-BE49-F238E27FC236}">
                <a16:creationId xmlns:a16="http://schemas.microsoft.com/office/drawing/2014/main" id="{2EBF6955-3667-4857-B35A-9E12F798860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114B309-D15E-4FA1-9B8D-8C1F3B56C375}"/>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31043814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E219AB-91F9-4F80-9B5D-2E6FE925F02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F19F334-D0CF-4DFD-BAA9-3ECD639B1F1E}"/>
              </a:ext>
            </a:extLst>
          </p:cNvPr>
          <p:cNvSpPr>
            <a:spLocks noGrp="1"/>
          </p:cNvSpPr>
          <p:nvPr>
            <p:ph sz="half" idx="1"/>
          </p:nvPr>
        </p:nvSpPr>
        <p:spPr>
          <a:xfrm>
            <a:off x="1077362" y="2227809"/>
            <a:ext cx="4942438" cy="394915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15E0B5D-4613-4DA7-BA20-58B19BE8A496}"/>
              </a:ext>
            </a:extLst>
          </p:cNvPr>
          <p:cNvSpPr>
            <a:spLocks noGrp="1"/>
          </p:cNvSpPr>
          <p:nvPr>
            <p:ph sz="half" idx="2"/>
          </p:nvPr>
        </p:nvSpPr>
        <p:spPr>
          <a:xfrm>
            <a:off x="6172200" y="2227809"/>
            <a:ext cx="4855265" cy="394915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4F311AB-0603-424D-BC42-0CEAB3562BA4}"/>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6" name="Footer Placeholder 5">
            <a:extLst>
              <a:ext uri="{FF2B5EF4-FFF2-40B4-BE49-F238E27FC236}">
                <a16:creationId xmlns:a16="http://schemas.microsoft.com/office/drawing/2014/main" id="{7A3AA2AC-0C5F-4835-BE47-D780C29890E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06C54C0-DFDA-4778-9EE8-5E5C30E05412}"/>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371856203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9F3603-5B09-4916-8324-A6BDAB4E060E}"/>
              </a:ext>
            </a:extLst>
          </p:cNvPr>
          <p:cNvSpPr>
            <a:spLocks noGrp="1"/>
          </p:cNvSpPr>
          <p:nvPr>
            <p:ph type="title"/>
          </p:nvPr>
        </p:nvSpPr>
        <p:spPr>
          <a:xfrm>
            <a:off x="1084726" y="365125"/>
            <a:ext cx="9942739"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074073C-C15B-4218-9B84-6758955176E7}"/>
              </a:ext>
            </a:extLst>
          </p:cNvPr>
          <p:cNvSpPr>
            <a:spLocks noGrp="1"/>
          </p:cNvSpPr>
          <p:nvPr>
            <p:ph type="body" idx="1"/>
          </p:nvPr>
        </p:nvSpPr>
        <p:spPr>
          <a:xfrm>
            <a:off x="1084725" y="1681163"/>
            <a:ext cx="491285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4116D27-36F6-440B-A9BE-8B9499047CEF}"/>
              </a:ext>
            </a:extLst>
          </p:cNvPr>
          <p:cNvSpPr>
            <a:spLocks noGrp="1"/>
          </p:cNvSpPr>
          <p:nvPr>
            <p:ph sz="half" idx="2"/>
          </p:nvPr>
        </p:nvSpPr>
        <p:spPr>
          <a:xfrm>
            <a:off x="1084726" y="2505075"/>
            <a:ext cx="4912849" cy="36845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7C12010D-7AC4-4A70-A211-6A29274119DB}"/>
              </a:ext>
            </a:extLst>
          </p:cNvPr>
          <p:cNvSpPr>
            <a:spLocks noGrp="1"/>
          </p:cNvSpPr>
          <p:nvPr>
            <p:ph type="body" sz="quarter" idx="3"/>
          </p:nvPr>
        </p:nvSpPr>
        <p:spPr>
          <a:xfrm>
            <a:off x="6172200" y="1681163"/>
            <a:ext cx="4855265"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6AE85B5-3350-49A4-86A1-E5DAED491624}"/>
              </a:ext>
            </a:extLst>
          </p:cNvPr>
          <p:cNvSpPr>
            <a:spLocks noGrp="1"/>
          </p:cNvSpPr>
          <p:nvPr>
            <p:ph sz="quarter" idx="4"/>
          </p:nvPr>
        </p:nvSpPr>
        <p:spPr>
          <a:xfrm>
            <a:off x="6172200" y="2505075"/>
            <a:ext cx="4855265"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A73E874-D08B-4D81-B82D-5DF242E4A1AA}"/>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8" name="Footer Placeholder 7">
            <a:extLst>
              <a:ext uri="{FF2B5EF4-FFF2-40B4-BE49-F238E27FC236}">
                <a16:creationId xmlns:a16="http://schemas.microsoft.com/office/drawing/2014/main" id="{AE174067-0FFA-41C3-A3A6-E8907CC32DE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7947985-FBC0-4118-8877-2E327F637DF5}"/>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394293971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CE0282-3DE7-4AB9-83AC-AFEDD22AF34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1A7436C-706A-443F-86CD-4444C82818B2}"/>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4" name="Footer Placeholder 3">
            <a:extLst>
              <a:ext uri="{FF2B5EF4-FFF2-40B4-BE49-F238E27FC236}">
                <a16:creationId xmlns:a16="http://schemas.microsoft.com/office/drawing/2014/main" id="{09B53292-7EA5-45D0-957F-636A44FC06D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476F59D-34BB-462C-B506-040B9E982FCB}"/>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57764370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BE55245-AB52-41B4-9B28-55E6527DA2F8}"/>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3" name="Footer Placeholder 2">
            <a:extLst>
              <a:ext uri="{FF2B5EF4-FFF2-40B4-BE49-F238E27FC236}">
                <a16:creationId xmlns:a16="http://schemas.microsoft.com/office/drawing/2014/main" id="{CA73B8AE-58B0-4FDF-8430-9D8D3DD5372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79E4D91-8619-43C1-841B-B5F47DE01739}"/>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42491586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6C0F0C-7BA8-490D-B4C9-CCE145DCD19A}"/>
              </a:ext>
            </a:extLst>
          </p:cNvPr>
          <p:cNvSpPr>
            <a:spLocks noGrp="1"/>
          </p:cNvSpPr>
          <p:nvPr>
            <p:ph type="title"/>
          </p:nvPr>
        </p:nvSpPr>
        <p:spPr>
          <a:xfrm>
            <a:off x="1084726" y="1709738"/>
            <a:ext cx="9143999" cy="3050523"/>
          </a:xfrm>
        </p:spPr>
        <p:txBody>
          <a:bodyPr anchor="b">
            <a:normAutofit/>
          </a:bodyPr>
          <a:lstStyle>
            <a:lvl1pPr>
              <a:defRPr sz="4400"/>
            </a:lvl1pPr>
          </a:lstStyle>
          <a:p>
            <a:r>
              <a:rPr lang="en-US" dirty="0"/>
              <a:t>Click to edit Master title style</a:t>
            </a:r>
          </a:p>
        </p:txBody>
      </p:sp>
      <p:sp>
        <p:nvSpPr>
          <p:cNvPr id="3" name="Text Placeholder 2">
            <a:extLst>
              <a:ext uri="{FF2B5EF4-FFF2-40B4-BE49-F238E27FC236}">
                <a16:creationId xmlns:a16="http://schemas.microsoft.com/office/drawing/2014/main" id="{84290E61-B837-4BE4-9BC7-6AF706BCCA42}"/>
              </a:ext>
            </a:extLst>
          </p:cNvPr>
          <p:cNvSpPr>
            <a:spLocks noGrp="1"/>
          </p:cNvSpPr>
          <p:nvPr>
            <p:ph type="body" idx="1"/>
          </p:nvPr>
        </p:nvSpPr>
        <p:spPr>
          <a:xfrm>
            <a:off x="1084726" y="4902488"/>
            <a:ext cx="9143999" cy="985075"/>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E52E15F-E46D-44C6-9FB9-07B0BC545AEF}"/>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5" name="Footer Placeholder 4">
            <a:extLst>
              <a:ext uri="{FF2B5EF4-FFF2-40B4-BE49-F238E27FC236}">
                <a16:creationId xmlns:a16="http://schemas.microsoft.com/office/drawing/2014/main" id="{2EBF6955-3667-4857-B35A-9E12F798860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114B309-D15E-4FA1-9B8D-8C1F3B56C375}"/>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125621356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5DA660-DF93-4947-B93F-BF118D3B5F80}"/>
              </a:ext>
            </a:extLst>
          </p:cNvPr>
          <p:cNvSpPr>
            <a:spLocks noGrp="1"/>
          </p:cNvSpPr>
          <p:nvPr>
            <p:ph type="title"/>
          </p:nvPr>
        </p:nvSpPr>
        <p:spPr>
          <a:xfrm>
            <a:off x="1084727" y="457200"/>
            <a:ext cx="3687298" cy="1600200"/>
          </a:xfrm>
        </p:spPr>
        <p:txBody>
          <a:bodyPr anchor="b"/>
          <a:lstStyle>
            <a:lvl1pPr>
              <a:defRPr sz="3200"/>
            </a:lvl1pPr>
          </a:lstStyle>
          <a:p>
            <a:r>
              <a:rPr lang="en-US" dirty="0"/>
              <a:t>Click to edit Master title style</a:t>
            </a:r>
          </a:p>
        </p:txBody>
      </p:sp>
      <p:sp>
        <p:nvSpPr>
          <p:cNvPr id="3" name="Content Placeholder 2">
            <a:extLst>
              <a:ext uri="{FF2B5EF4-FFF2-40B4-BE49-F238E27FC236}">
                <a16:creationId xmlns:a16="http://schemas.microsoft.com/office/drawing/2014/main" id="{02F0292E-B3E1-4FD6-A7FA-C165BAC21C28}"/>
              </a:ext>
            </a:extLst>
          </p:cNvPr>
          <p:cNvSpPr>
            <a:spLocks noGrp="1"/>
          </p:cNvSpPr>
          <p:nvPr>
            <p:ph idx="1"/>
          </p:nvPr>
        </p:nvSpPr>
        <p:spPr>
          <a:xfrm>
            <a:off x="5183188" y="987425"/>
            <a:ext cx="5844277" cy="4873625"/>
          </a:xfrm>
        </p:spPr>
        <p:txBody>
          <a:bodyPr>
            <a:normAutofit/>
          </a:bodyPr>
          <a:lstStyle>
            <a:lvl1pPr>
              <a:defRPr sz="2400"/>
            </a:lvl1pPr>
            <a:lvl2pPr>
              <a:defRPr sz="2000"/>
            </a:lvl2pPr>
            <a:lvl3pPr>
              <a:defRPr sz="1800"/>
            </a:lvl3pPr>
            <a:lvl4pPr>
              <a:defRPr sz="1600"/>
            </a:lvl4pPr>
            <a:lvl5pPr>
              <a:defRPr sz="16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EEFB0ECC-817B-4A71-AFB5-FC60A2BC3ABC}"/>
              </a:ext>
            </a:extLst>
          </p:cNvPr>
          <p:cNvSpPr>
            <a:spLocks noGrp="1"/>
          </p:cNvSpPr>
          <p:nvPr>
            <p:ph type="body" sz="half" idx="2"/>
          </p:nvPr>
        </p:nvSpPr>
        <p:spPr>
          <a:xfrm>
            <a:off x="1084727" y="2253343"/>
            <a:ext cx="3687298" cy="361564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17788E0B-6135-4F59-A35A-2CA1A8BA4ED2}"/>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6" name="Footer Placeholder 5">
            <a:extLst>
              <a:ext uri="{FF2B5EF4-FFF2-40B4-BE49-F238E27FC236}">
                <a16:creationId xmlns:a16="http://schemas.microsoft.com/office/drawing/2014/main" id="{FD0DEF36-4037-4E6D-988F-CC8E3F11C63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55C0D2D-D878-4723-A002-5A601EFB48A0}"/>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146475223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5C59D5-B8A1-4C9C-A61F-E082A44330BB}"/>
              </a:ext>
            </a:extLst>
          </p:cNvPr>
          <p:cNvSpPr>
            <a:spLocks noGrp="1"/>
          </p:cNvSpPr>
          <p:nvPr>
            <p:ph type="title"/>
          </p:nvPr>
        </p:nvSpPr>
        <p:spPr>
          <a:xfrm>
            <a:off x="1084727" y="720433"/>
            <a:ext cx="3687298" cy="1587337"/>
          </a:xfrm>
        </p:spPr>
        <p:txBody>
          <a:bodyPr anchor="b"/>
          <a:lstStyle>
            <a:lvl1pPr>
              <a:defRPr sz="3200"/>
            </a:lvl1pPr>
          </a:lstStyle>
          <a:p>
            <a:r>
              <a:rPr lang="en-US" dirty="0"/>
              <a:t>Click to edit Master title style</a:t>
            </a:r>
          </a:p>
        </p:txBody>
      </p:sp>
      <p:sp>
        <p:nvSpPr>
          <p:cNvPr id="3" name="Picture Placeholder 2">
            <a:extLst>
              <a:ext uri="{FF2B5EF4-FFF2-40B4-BE49-F238E27FC236}">
                <a16:creationId xmlns:a16="http://schemas.microsoft.com/office/drawing/2014/main" id="{64CB4F5F-E6E7-45C3-B35C-80F81FB1A5E8}"/>
              </a:ext>
            </a:extLst>
          </p:cNvPr>
          <p:cNvSpPr>
            <a:spLocks noGrp="1"/>
          </p:cNvSpPr>
          <p:nvPr>
            <p:ph type="pic" idx="1"/>
          </p:nvPr>
        </p:nvSpPr>
        <p:spPr>
          <a:xfrm>
            <a:off x="5183188" y="987425"/>
            <a:ext cx="5827712"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6633AB7-4F8E-4A9F-AC15-89E6A6E00347}"/>
              </a:ext>
            </a:extLst>
          </p:cNvPr>
          <p:cNvSpPr>
            <a:spLocks noGrp="1"/>
          </p:cNvSpPr>
          <p:nvPr>
            <p:ph type="body" sz="half" idx="2"/>
          </p:nvPr>
        </p:nvSpPr>
        <p:spPr>
          <a:xfrm>
            <a:off x="1084727" y="2449286"/>
            <a:ext cx="3687298" cy="3419702"/>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C074B526-866D-4E11-A7F9-081BD4EDF484}"/>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6" name="Footer Placeholder 5">
            <a:extLst>
              <a:ext uri="{FF2B5EF4-FFF2-40B4-BE49-F238E27FC236}">
                <a16:creationId xmlns:a16="http://schemas.microsoft.com/office/drawing/2014/main" id="{CD758BF8-E962-4367-8495-62438FDD483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FC20AE1-C97D-4E6C-9DB2-B2904C2CF247}"/>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297815302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489E81-5CFF-4A28-B9C8-5D54E51DF202}"/>
              </a:ext>
            </a:extLst>
          </p:cNvPr>
          <p:cNvSpPr>
            <a:spLocks noGrp="1"/>
          </p:cNvSpPr>
          <p:nvPr>
            <p:ph type="title"/>
          </p:nvPr>
        </p:nvSpPr>
        <p:spPr/>
        <p:txBody>
          <a:bodyPr/>
          <a:lstStyle/>
          <a:p>
            <a:r>
              <a:rPr lang="en-US" dirty="0"/>
              <a:t>Click to edit Master title style</a:t>
            </a:r>
          </a:p>
        </p:txBody>
      </p:sp>
      <p:sp>
        <p:nvSpPr>
          <p:cNvPr id="3" name="Vertical Text Placeholder 2">
            <a:extLst>
              <a:ext uri="{FF2B5EF4-FFF2-40B4-BE49-F238E27FC236}">
                <a16:creationId xmlns:a16="http://schemas.microsoft.com/office/drawing/2014/main" id="{158A4CC8-DCB0-4E94-98A7-236E3D18667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DD1F802-21C2-44B2-A419-55469D826571}"/>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5" name="Footer Placeholder 4">
            <a:extLst>
              <a:ext uri="{FF2B5EF4-FFF2-40B4-BE49-F238E27FC236}">
                <a16:creationId xmlns:a16="http://schemas.microsoft.com/office/drawing/2014/main" id="{84BDB709-08FF-4C4A-8670-4CCA9146F9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5395375-1CC8-4950-8439-877451C4266D}"/>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407813346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CE8BDF0-A155-454D-B3E2-AD15D0905A62}"/>
              </a:ext>
            </a:extLst>
          </p:cNvPr>
          <p:cNvSpPr>
            <a:spLocks noGrp="1"/>
          </p:cNvSpPr>
          <p:nvPr>
            <p:ph type="title" orient="vert"/>
          </p:nvPr>
        </p:nvSpPr>
        <p:spPr>
          <a:xfrm>
            <a:off x="9073242" y="827313"/>
            <a:ext cx="2280557" cy="5061857"/>
          </a:xfrm>
        </p:spPr>
        <p:txBody>
          <a:bodyPr vert="eaVert"/>
          <a:lstStyle/>
          <a:p>
            <a:r>
              <a:rPr lang="en-US" dirty="0"/>
              <a:t>Click to edit Master title style</a:t>
            </a:r>
          </a:p>
        </p:txBody>
      </p:sp>
      <p:sp>
        <p:nvSpPr>
          <p:cNvPr id="3" name="Vertical Text Placeholder 2">
            <a:extLst>
              <a:ext uri="{FF2B5EF4-FFF2-40B4-BE49-F238E27FC236}">
                <a16:creationId xmlns:a16="http://schemas.microsoft.com/office/drawing/2014/main" id="{07244E0D-96EC-4B35-BA5C-5DAFCC7281AE}"/>
              </a:ext>
            </a:extLst>
          </p:cNvPr>
          <p:cNvSpPr>
            <a:spLocks noGrp="1"/>
          </p:cNvSpPr>
          <p:nvPr>
            <p:ph type="body" orient="vert" idx="1"/>
          </p:nvPr>
        </p:nvSpPr>
        <p:spPr>
          <a:xfrm>
            <a:off x="838200" y="827313"/>
            <a:ext cx="8115300" cy="5061857"/>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A13ADC4E-9FB1-439F-B0FB-47F47B3421A7}"/>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5" name="Footer Placeholder 4">
            <a:extLst>
              <a:ext uri="{FF2B5EF4-FFF2-40B4-BE49-F238E27FC236}">
                <a16:creationId xmlns:a16="http://schemas.microsoft.com/office/drawing/2014/main" id="{637EE406-061A-4440-BA75-3B684FC8482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A6D93CF-F5F3-4897-A51E-47D577FDD344}"/>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270474365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5756FB-E05E-443F-88A1-CFC90638997C}"/>
              </a:ext>
            </a:extLst>
          </p:cNvPr>
          <p:cNvSpPr>
            <a:spLocks noGrp="1"/>
          </p:cNvSpPr>
          <p:nvPr>
            <p:ph type="ctrTitle"/>
          </p:nvPr>
        </p:nvSpPr>
        <p:spPr>
          <a:xfrm>
            <a:off x="1084727" y="1597961"/>
            <a:ext cx="9144000" cy="3162300"/>
          </a:xfrm>
        </p:spPr>
        <p:txBody>
          <a:bodyPr anchor="b">
            <a:normAutofit/>
          </a:bodyPr>
          <a:lstStyle>
            <a:lvl1pPr algn="l">
              <a:defRPr sz="3200"/>
            </a:lvl1pPr>
          </a:lstStyle>
          <a:p>
            <a:r>
              <a:rPr lang="en-US" dirty="0"/>
              <a:t>Click to edit Master title style</a:t>
            </a:r>
          </a:p>
        </p:txBody>
      </p:sp>
      <p:sp>
        <p:nvSpPr>
          <p:cNvPr id="3" name="Subtitle 2">
            <a:extLst>
              <a:ext uri="{FF2B5EF4-FFF2-40B4-BE49-F238E27FC236}">
                <a16:creationId xmlns:a16="http://schemas.microsoft.com/office/drawing/2014/main" id="{3C5DA97A-281B-4A77-9D2C-C5E6A860E645}"/>
              </a:ext>
            </a:extLst>
          </p:cNvPr>
          <p:cNvSpPr>
            <a:spLocks noGrp="1"/>
          </p:cNvSpPr>
          <p:nvPr>
            <p:ph type="subTitle" idx="1"/>
          </p:nvPr>
        </p:nvSpPr>
        <p:spPr>
          <a:xfrm>
            <a:off x="1084727" y="4902488"/>
            <a:ext cx="9144000" cy="985075"/>
          </a:xfrm>
        </p:spPr>
        <p:txBody>
          <a:bodyPr>
            <a:normAutofit/>
          </a:bodyPr>
          <a:lstStyle>
            <a:lvl1pPr marL="0" indent="0" algn="l">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A5FD7BAE-E194-4223-BB4E-5E487863F5BE}"/>
              </a:ext>
            </a:extLst>
          </p:cNvPr>
          <p:cNvSpPr>
            <a:spLocks noGrp="1"/>
          </p:cNvSpPr>
          <p:nvPr>
            <p:ph type="dt" sz="half" idx="10"/>
          </p:nvPr>
        </p:nvSpPr>
        <p:spPr/>
        <p:txBody>
          <a:bodyPr/>
          <a:lstStyle/>
          <a:p>
            <a:fld id="{8C28A28C-4C6A-46EA-90C0-4EE0B89CC5C7}" type="datetimeFigureOut">
              <a:rPr lang="en-US" smtClean="0"/>
              <a:t>10/31/2024</a:t>
            </a:fld>
            <a:endParaRPr lang="en-US" dirty="0"/>
          </a:p>
        </p:txBody>
      </p:sp>
      <p:sp>
        <p:nvSpPr>
          <p:cNvPr id="5" name="Footer Placeholder 4">
            <a:extLst>
              <a:ext uri="{FF2B5EF4-FFF2-40B4-BE49-F238E27FC236}">
                <a16:creationId xmlns:a16="http://schemas.microsoft.com/office/drawing/2014/main" id="{9721F6C9-7279-4DF8-9462-3EFEFA03FB5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C457072-0A38-49AD-8D0D-0E42DD488E4F}"/>
              </a:ext>
            </a:extLst>
          </p:cNvPr>
          <p:cNvSpPr>
            <a:spLocks noGrp="1"/>
          </p:cNvSpPr>
          <p:nvPr>
            <p:ph type="sldNum" sz="quarter" idx="12"/>
          </p:nvPr>
        </p:nvSpPr>
        <p:spPr/>
        <p:txBody>
          <a:bodyPr/>
          <a:lstStyle/>
          <a:p>
            <a:fld id="{5DEF7F31-0B8A-474A-B86C-91F381754329}" type="slidenum">
              <a:rPr lang="en-US" smtClean="0"/>
              <a:t>‹#›</a:t>
            </a:fld>
            <a:endParaRPr lang="en-US" dirty="0"/>
          </a:p>
        </p:txBody>
      </p:sp>
    </p:spTree>
    <p:extLst>
      <p:ext uri="{BB962C8B-B14F-4D97-AF65-F5344CB8AC3E}">
        <p14:creationId xmlns:p14="http://schemas.microsoft.com/office/powerpoint/2010/main" val="898278744"/>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398199-C6CF-4DFF-A750-435F06CC748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F2D5EB-F993-411F-9DBA-971321FC006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EA5D216-27F9-4078-8349-ABC9F614A5E7}"/>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5" name="Footer Placeholder 4">
            <a:extLst>
              <a:ext uri="{FF2B5EF4-FFF2-40B4-BE49-F238E27FC236}">
                <a16:creationId xmlns:a16="http://schemas.microsoft.com/office/drawing/2014/main" id="{4384F8A8-FBA7-4F25-ADEA-AF346495DEA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F4609F8-5897-4724-8FA6-3EFDE8F2DD79}"/>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3862945741"/>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6C0F0C-7BA8-490D-B4C9-CCE145DCD19A}"/>
              </a:ext>
            </a:extLst>
          </p:cNvPr>
          <p:cNvSpPr>
            <a:spLocks noGrp="1"/>
          </p:cNvSpPr>
          <p:nvPr>
            <p:ph type="title"/>
          </p:nvPr>
        </p:nvSpPr>
        <p:spPr>
          <a:xfrm>
            <a:off x="1084726" y="1709738"/>
            <a:ext cx="9143999" cy="3050523"/>
          </a:xfrm>
        </p:spPr>
        <p:txBody>
          <a:bodyPr anchor="b">
            <a:normAutofit/>
          </a:bodyPr>
          <a:lstStyle>
            <a:lvl1pPr>
              <a:defRPr sz="4400"/>
            </a:lvl1pPr>
          </a:lstStyle>
          <a:p>
            <a:r>
              <a:rPr lang="en-US" dirty="0"/>
              <a:t>Click to edit Master title style</a:t>
            </a:r>
          </a:p>
        </p:txBody>
      </p:sp>
      <p:sp>
        <p:nvSpPr>
          <p:cNvPr id="3" name="Text Placeholder 2">
            <a:extLst>
              <a:ext uri="{FF2B5EF4-FFF2-40B4-BE49-F238E27FC236}">
                <a16:creationId xmlns:a16="http://schemas.microsoft.com/office/drawing/2014/main" id="{84290E61-B837-4BE4-9BC7-6AF706BCCA42}"/>
              </a:ext>
            </a:extLst>
          </p:cNvPr>
          <p:cNvSpPr>
            <a:spLocks noGrp="1"/>
          </p:cNvSpPr>
          <p:nvPr>
            <p:ph type="body" idx="1"/>
          </p:nvPr>
        </p:nvSpPr>
        <p:spPr>
          <a:xfrm>
            <a:off x="1084726" y="4902488"/>
            <a:ext cx="9143999" cy="985075"/>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E52E15F-E46D-44C6-9FB9-07B0BC545AEF}"/>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5" name="Footer Placeholder 4">
            <a:extLst>
              <a:ext uri="{FF2B5EF4-FFF2-40B4-BE49-F238E27FC236}">
                <a16:creationId xmlns:a16="http://schemas.microsoft.com/office/drawing/2014/main" id="{2EBF6955-3667-4857-B35A-9E12F798860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114B309-D15E-4FA1-9B8D-8C1F3B56C375}"/>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346427793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E219AB-91F9-4F80-9B5D-2E6FE925F02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F19F334-D0CF-4DFD-BAA9-3ECD639B1F1E}"/>
              </a:ext>
            </a:extLst>
          </p:cNvPr>
          <p:cNvSpPr>
            <a:spLocks noGrp="1"/>
          </p:cNvSpPr>
          <p:nvPr>
            <p:ph sz="half" idx="1"/>
          </p:nvPr>
        </p:nvSpPr>
        <p:spPr>
          <a:xfrm>
            <a:off x="1077362" y="2227809"/>
            <a:ext cx="4942438" cy="394915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15E0B5D-4613-4DA7-BA20-58B19BE8A496}"/>
              </a:ext>
            </a:extLst>
          </p:cNvPr>
          <p:cNvSpPr>
            <a:spLocks noGrp="1"/>
          </p:cNvSpPr>
          <p:nvPr>
            <p:ph sz="half" idx="2"/>
          </p:nvPr>
        </p:nvSpPr>
        <p:spPr>
          <a:xfrm>
            <a:off x="6172200" y="2227809"/>
            <a:ext cx="4855265" cy="394915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4F311AB-0603-424D-BC42-0CEAB3562BA4}"/>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6" name="Footer Placeholder 5">
            <a:extLst>
              <a:ext uri="{FF2B5EF4-FFF2-40B4-BE49-F238E27FC236}">
                <a16:creationId xmlns:a16="http://schemas.microsoft.com/office/drawing/2014/main" id="{7A3AA2AC-0C5F-4835-BE47-D780C29890E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06C54C0-DFDA-4778-9EE8-5E5C30E05412}"/>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2574002414"/>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9F3603-5B09-4916-8324-A6BDAB4E060E}"/>
              </a:ext>
            </a:extLst>
          </p:cNvPr>
          <p:cNvSpPr>
            <a:spLocks noGrp="1"/>
          </p:cNvSpPr>
          <p:nvPr>
            <p:ph type="title"/>
          </p:nvPr>
        </p:nvSpPr>
        <p:spPr>
          <a:xfrm>
            <a:off x="1084726" y="365125"/>
            <a:ext cx="9942739"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074073C-C15B-4218-9B84-6758955176E7}"/>
              </a:ext>
            </a:extLst>
          </p:cNvPr>
          <p:cNvSpPr>
            <a:spLocks noGrp="1"/>
          </p:cNvSpPr>
          <p:nvPr>
            <p:ph type="body" idx="1"/>
          </p:nvPr>
        </p:nvSpPr>
        <p:spPr>
          <a:xfrm>
            <a:off x="1084725" y="1681163"/>
            <a:ext cx="491285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4116D27-36F6-440B-A9BE-8B9499047CEF}"/>
              </a:ext>
            </a:extLst>
          </p:cNvPr>
          <p:cNvSpPr>
            <a:spLocks noGrp="1"/>
          </p:cNvSpPr>
          <p:nvPr>
            <p:ph sz="half" idx="2"/>
          </p:nvPr>
        </p:nvSpPr>
        <p:spPr>
          <a:xfrm>
            <a:off x="1084726" y="2505075"/>
            <a:ext cx="4912849" cy="36845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7C12010D-7AC4-4A70-A211-6A29274119DB}"/>
              </a:ext>
            </a:extLst>
          </p:cNvPr>
          <p:cNvSpPr>
            <a:spLocks noGrp="1"/>
          </p:cNvSpPr>
          <p:nvPr>
            <p:ph type="body" sz="quarter" idx="3"/>
          </p:nvPr>
        </p:nvSpPr>
        <p:spPr>
          <a:xfrm>
            <a:off x="6172200" y="1681163"/>
            <a:ext cx="4855265"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6AE85B5-3350-49A4-86A1-E5DAED491624}"/>
              </a:ext>
            </a:extLst>
          </p:cNvPr>
          <p:cNvSpPr>
            <a:spLocks noGrp="1"/>
          </p:cNvSpPr>
          <p:nvPr>
            <p:ph sz="quarter" idx="4"/>
          </p:nvPr>
        </p:nvSpPr>
        <p:spPr>
          <a:xfrm>
            <a:off x="6172200" y="2505075"/>
            <a:ext cx="4855265"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A73E874-D08B-4D81-B82D-5DF242E4A1AA}"/>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8" name="Footer Placeholder 7">
            <a:extLst>
              <a:ext uri="{FF2B5EF4-FFF2-40B4-BE49-F238E27FC236}">
                <a16:creationId xmlns:a16="http://schemas.microsoft.com/office/drawing/2014/main" id="{AE174067-0FFA-41C3-A3A6-E8907CC32DE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7947985-FBC0-4118-8877-2E327F637DF5}"/>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1296981471"/>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CE0282-3DE7-4AB9-83AC-AFEDD22AF34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1A7436C-706A-443F-86CD-4444C82818B2}"/>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4" name="Footer Placeholder 3">
            <a:extLst>
              <a:ext uri="{FF2B5EF4-FFF2-40B4-BE49-F238E27FC236}">
                <a16:creationId xmlns:a16="http://schemas.microsoft.com/office/drawing/2014/main" id="{09B53292-7EA5-45D0-957F-636A44FC06D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476F59D-34BB-462C-B506-040B9E982FCB}"/>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32103280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E219AB-91F9-4F80-9B5D-2E6FE925F02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F19F334-D0CF-4DFD-BAA9-3ECD639B1F1E}"/>
              </a:ext>
            </a:extLst>
          </p:cNvPr>
          <p:cNvSpPr>
            <a:spLocks noGrp="1"/>
          </p:cNvSpPr>
          <p:nvPr>
            <p:ph sz="half" idx="1"/>
          </p:nvPr>
        </p:nvSpPr>
        <p:spPr>
          <a:xfrm>
            <a:off x="1077362" y="2227809"/>
            <a:ext cx="4942438" cy="394915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15E0B5D-4613-4DA7-BA20-58B19BE8A496}"/>
              </a:ext>
            </a:extLst>
          </p:cNvPr>
          <p:cNvSpPr>
            <a:spLocks noGrp="1"/>
          </p:cNvSpPr>
          <p:nvPr>
            <p:ph sz="half" idx="2"/>
          </p:nvPr>
        </p:nvSpPr>
        <p:spPr>
          <a:xfrm>
            <a:off x="6172200" y="2227809"/>
            <a:ext cx="4855265" cy="394915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4F311AB-0603-424D-BC42-0CEAB3562BA4}"/>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6" name="Footer Placeholder 5">
            <a:extLst>
              <a:ext uri="{FF2B5EF4-FFF2-40B4-BE49-F238E27FC236}">
                <a16:creationId xmlns:a16="http://schemas.microsoft.com/office/drawing/2014/main" id="{7A3AA2AC-0C5F-4835-BE47-D780C29890E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06C54C0-DFDA-4778-9EE8-5E5C30E05412}"/>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1349262716"/>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BE55245-AB52-41B4-9B28-55E6527DA2F8}"/>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3" name="Footer Placeholder 2">
            <a:extLst>
              <a:ext uri="{FF2B5EF4-FFF2-40B4-BE49-F238E27FC236}">
                <a16:creationId xmlns:a16="http://schemas.microsoft.com/office/drawing/2014/main" id="{CA73B8AE-58B0-4FDF-8430-9D8D3DD5372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79E4D91-8619-43C1-841B-B5F47DE01739}"/>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3860351861"/>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5DA660-DF93-4947-B93F-BF118D3B5F80}"/>
              </a:ext>
            </a:extLst>
          </p:cNvPr>
          <p:cNvSpPr>
            <a:spLocks noGrp="1"/>
          </p:cNvSpPr>
          <p:nvPr>
            <p:ph type="title"/>
          </p:nvPr>
        </p:nvSpPr>
        <p:spPr>
          <a:xfrm>
            <a:off x="1084727" y="457200"/>
            <a:ext cx="3687298" cy="1600200"/>
          </a:xfrm>
        </p:spPr>
        <p:txBody>
          <a:bodyPr anchor="b"/>
          <a:lstStyle>
            <a:lvl1pPr>
              <a:defRPr sz="3200"/>
            </a:lvl1pPr>
          </a:lstStyle>
          <a:p>
            <a:r>
              <a:rPr lang="en-US" dirty="0"/>
              <a:t>Click to edit Master title style</a:t>
            </a:r>
          </a:p>
        </p:txBody>
      </p:sp>
      <p:sp>
        <p:nvSpPr>
          <p:cNvPr id="3" name="Content Placeholder 2">
            <a:extLst>
              <a:ext uri="{FF2B5EF4-FFF2-40B4-BE49-F238E27FC236}">
                <a16:creationId xmlns:a16="http://schemas.microsoft.com/office/drawing/2014/main" id="{02F0292E-B3E1-4FD6-A7FA-C165BAC21C28}"/>
              </a:ext>
            </a:extLst>
          </p:cNvPr>
          <p:cNvSpPr>
            <a:spLocks noGrp="1"/>
          </p:cNvSpPr>
          <p:nvPr>
            <p:ph idx="1"/>
          </p:nvPr>
        </p:nvSpPr>
        <p:spPr>
          <a:xfrm>
            <a:off x="5183188" y="987425"/>
            <a:ext cx="5844277" cy="4873625"/>
          </a:xfrm>
        </p:spPr>
        <p:txBody>
          <a:bodyPr>
            <a:normAutofit/>
          </a:bodyPr>
          <a:lstStyle>
            <a:lvl1pPr>
              <a:defRPr sz="2400"/>
            </a:lvl1pPr>
            <a:lvl2pPr>
              <a:defRPr sz="2000"/>
            </a:lvl2pPr>
            <a:lvl3pPr>
              <a:defRPr sz="1800"/>
            </a:lvl3pPr>
            <a:lvl4pPr>
              <a:defRPr sz="1600"/>
            </a:lvl4pPr>
            <a:lvl5pPr>
              <a:defRPr sz="16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EEFB0ECC-817B-4A71-AFB5-FC60A2BC3ABC}"/>
              </a:ext>
            </a:extLst>
          </p:cNvPr>
          <p:cNvSpPr>
            <a:spLocks noGrp="1"/>
          </p:cNvSpPr>
          <p:nvPr>
            <p:ph type="body" sz="half" idx="2"/>
          </p:nvPr>
        </p:nvSpPr>
        <p:spPr>
          <a:xfrm>
            <a:off x="1084727" y="2253343"/>
            <a:ext cx="3687298" cy="361564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17788E0B-6135-4F59-A35A-2CA1A8BA4ED2}"/>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6" name="Footer Placeholder 5">
            <a:extLst>
              <a:ext uri="{FF2B5EF4-FFF2-40B4-BE49-F238E27FC236}">
                <a16:creationId xmlns:a16="http://schemas.microsoft.com/office/drawing/2014/main" id="{FD0DEF36-4037-4E6D-988F-CC8E3F11C63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55C0D2D-D878-4723-A002-5A601EFB48A0}"/>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3660928928"/>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5C59D5-B8A1-4C9C-A61F-E082A44330BB}"/>
              </a:ext>
            </a:extLst>
          </p:cNvPr>
          <p:cNvSpPr>
            <a:spLocks noGrp="1"/>
          </p:cNvSpPr>
          <p:nvPr>
            <p:ph type="title"/>
          </p:nvPr>
        </p:nvSpPr>
        <p:spPr>
          <a:xfrm>
            <a:off x="1084727" y="720433"/>
            <a:ext cx="3687298" cy="1587337"/>
          </a:xfrm>
        </p:spPr>
        <p:txBody>
          <a:bodyPr anchor="b"/>
          <a:lstStyle>
            <a:lvl1pPr>
              <a:defRPr sz="3200"/>
            </a:lvl1pPr>
          </a:lstStyle>
          <a:p>
            <a:r>
              <a:rPr lang="en-US" dirty="0"/>
              <a:t>Click to edit Master title style</a:t>
            </a:r>
          </a:p>
        </p:txBody>
      </p:sp>
      <p:sp>
        <p:nvSpPr>
          <p:cNvPr id="3" name="Picture Placeholder 2">
            <a:extLst>
              <a:ext uri="{FF2B5EF4-FFF2-40B4-BE49-F238E27FC236}">
                <a16:creationId xmlns:a16="http://schemas.microsoft.com/office/drawing/2014/main" id="{64CB4F5F-E6E7-45C3-B35C-80F81FB1A5E8}"/>
              </a:ext>
            </a:extLst>
          </p:cNvPr>
          <p:cNvSpPr>
            <a:spLocks noGrp="1"/>
          </p:cNvSpPr>
          <p:nvPr>
            <p:ph type="pic" idx="1"/>
          </p:nvPr>
        </p:nvSpPr>
        <p:spPr>
          <a:xfrm>
            <a:off x="5183188" y="987425"/>
            <a:ext cx="5827712"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6633AB7-4F8E-4A9F-AC15-89E6A6E00347}"/>
              </a:ext>
            </a:extLst>
          </p:cNvPr>
          <p:cNvSpPr>
            <a:spLocks noGrp="1"/>
          </p:cNvSpPr>
          <p:nvPr>
            <p:ph type="body" sz="half" idx="2"/>
          </p:nvPr>
        </p:nvSpPr>
        <p:spPr>
          <a:xfrm>
            <a:off x="1084727" y="2449286"/>
            <a:ext cx="3687298" cy="3419702"/>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C074B526-866D-4E11-A7F9-081BD4EDF484}"/>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6" name="Footer Placeholder 5">
            <a:extLst>
              <a:ext uri="{FF2B5EF4-FFF2-40B4-BE49-F238E27FC236}">
                <a16:creationId xmlns:a16="http://schemas.microsoft.com/office/drawing/2014/main" id="{CD758BF8-E962-4367-8495-62438FDD483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FC20AE1-C97D-4E6C-9DB2-B2904C2CF247}"/>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4138419932"/>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489E81-5CFF-4A28-B9C8-5D54E51DF202}"/>
              </a:ext>
            </a:extLst>
          </p:cNvPr>
          <p:cNvSpPr>
            <a:spLocks noGrp="1"/>
          </p:cNvSpPr>
          <p:nvPr>
            <p:ph type="title"/>
          </p:nvPr>
        </p:nvSpPr>
        <p:spPr/>
        <p:txBody>
          <a:bodyPr/>
          <a:lstStyle/>
          <a:p>
            <a:r>
              <a:rPr lang="en-US" dirty="0"/>
              <a:t>Click to edit Master title style</a:t>
            </a:r>
          </a:p>
        </p:txBody>
      </p:sp>
      <p:sp>
        <p:nvSpPr>
          <p:cNvPr id="3" name="Vertical Text Placeholder 2">
            <a:extLst>
              <a:ext uri="{FF2B5EF4-FFF2-40B4-BE49-F238E27FC236}">
                <a16:creationId xmlns:a16="http://schemas.microsoft.com/office/drawing/2014/main" id="{158A4CC8-DCB0-4E94-98A7-236E3D18667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DD1F802-21C2-44B2-A419-55469D826571}"/>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5" name="Footer Placeholder 4">
            <a:extLst>
              <a:ext uri="{FF2B5EF4-FFF2-40B4-BE49-F238E27FC236}">
                <a16:creationId xmlns:a16="http://schemas.microsoft.com/office/drawing/2014/main" id="{84BDB709-08FF-4C4A-8670-4CCA9146F9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5395375-1CC8-4950-8439-877451C4266D}"/>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4048531019"/>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CE8BDF0-A155-454D-B3E2-AD15D0905A62}"/>
              </a:ext>
            </a:extLst>
          </p:cNvPr>
          <p:cNvSpPr>
            <a:spLocks noGrp="1"/>
          </p:cNvSpPr>
          <p:nvPr>
            <p:ph type="title" orient="vert"/>
          </p:nvPr>
        </p:nvSpPr>
        <p:spPr>
          <a:xfrm>
            <a:off x="9073242" y="827313"/>
            <a:ext cx="2280557" cy="5061857"/>
          </a:xfrm>
        </p:spPr>
        <p:txBody>
          <a:bodyPr vert="eaVert"/>
          <a:lstStyle/>
          <a:p>
            <a:r>
              <a:rPr lang="en-US" dirty="0"/>
              <a:t>Click to edit Master title style</a:t>
            </a:r>
          </a:p>
        </p:txBody>
      </p:sp>
      <p:sp>
        <p:nvSpPr>
          <p:cNvPr id="3" name="Vertical Text Placeholder 2">
            <a:extLst>
              <a:ext uri="{FF2B5EF4-FFF2-40B4-BE49-F238E27FC236}">
                <a16:creationId xmlns:a16="http://schemas.microsoft.com/office/drawing/2014/main" id="{07244E0D-96EC-4B35-BA5C-5DAFCC7281AE}"/>
              </a:ext>
            </a:extLst>
          </p:cNvPr>
          <p:cNvSpPr>
            <a:spLocks noGrp="1"/>
          </p:cNvSpPr>
          <p:nvPr>
            <p:ph type="body" orient="vert" idx="1"/>
          </p:nvPr>
        </p:nvSpPr>
        <p:spPr>
          <a:xfrm>
            <a:off x="838200" y="827313"/>
            <a:ext cx="8115300" cy="5061857"/>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A13ADC4E-9FB1-439F-B0FB-47F47B3421A7}"/>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5" name="Footer Placeholder 4">
            <a:extLst>
              <a:ext uri="{FF2B5EF4-FFF2-40B4-BE49-F238E27FC236}">
                <a16:creationId xmlns:a16="http://schemas.microsoft.com/office/drawing/2014/main" id="{637EE406-061A-4440-BA75-3B684FC8482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A6D93CF-F5F3-4897-A51E-47D577FDD344}"/>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1459774733"/>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5756FB-E05E-443F-88A1-CFC90638997C}"/>
              </a:ext>
            </a:extLst>
          </p:cNvPr>
          <p:cNvSpPr>
            <a:spLocks noGrp="1"/>
          </p:cNvSpPr>
          <p:nvPr>
            <p:ph type="ctrTitle"/>
          </p:nvPr>
        </p:nvSpPr>
        <p:spPr>
          <a:xfrm>
            <a:off x="1084727" y="1597961"/>
            <a:ext cx="9144000" cy="3162300"/>
          </a:xfrm>
        </p:spPr>
        <p:txBody>
          <a:bodyPr anchor="b">
            <a:normAutofit/>
          </a:bodyPr>
          <a:lstStyle>
            <a:lvl1pPr algn="l">
              <a:defRPr sz="3200"/>
            </a:lvl1pPr>
          </a:lstStyle>
          <a:p>
            <a:r>
              <a:rPr lang="en-US" dirty="0"/>
              <a:t>Click to edit Master title style</a:t>
            </a:r>
          </a:p>
        </p:txBody>
      </p:sp>
      <p:sp>
        <p:nvSpPr>
          <p:cNvPr id="3" name="Subtitle 2">
            <a:extLst>
              <a:ext uri="{FF2B5EF4-FFF2-40B4-BE49-F238E27FC236}">
                <a16:creationId xmlns:a16="http://schemas.microsoft.com/office/drawing/2014/main" id="{3C5DA97A-281B-4A77-9D2C-C5E6A860E645}"/>
              </a:ext>
            </a:extLst>
          </p:cNvPr>
          <p:cNvSpPr>
            <a:spLocks noGrp="1"/>
          </p:cNvSpPr>
          <p:nvPr>
            <p:ph type="subTitle" idx="1"/>
          </p:nvPr>
        </p:nvSpPr>
        <p:spPr>
          <a:xfrm>
            <a:off x="1084727" y="4902488"/>
            <a:ext cx="9144000" cy="985075"/>
          </a:xfrm>
        </p:spPr>
        <p:txBody>
          <a:bodyPr>
            <a:normAutofit/>
          </a:bodyPr>
          <a:lstStyle>
            <a:lvl1pPr marL="0" indent="0" algn="l">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A5FD7BAE-E194-4223-BB4E-5E487863F5BE}"/>
              </a:ext>
            </a:extLst>
          </p:cNvPr>
          <p:cNvSpPr>
            <a:spLocks noGrp="1"/>
          </p:cNvSpPr>
          <p:nvPr>
            <p:ph type="dt" sz="half" idx="10"/>
          </p:nvPr>
        </p:nvSpPr>
        <p:spPr/>
        <p:txBody>
          <a:bodyPr/>
          <a:lstStyle/>
          <a:p>
            <a:fld id="{8C28A28C-4C6A-46EA-90C0-4EE0B89CC5C7}" type="datetimeFigureOut">
              <a:rPr lang="en-US" smtClean="0"/>
              <a:t>10/31/2024</a:t>
            </a:fld>
            <a:endParaRPr lang="en-US" dirty="0"/>
          </a:p>
        </p:txBody>
      </p:sp>
      <p:sp>
        <p:nvSpPr>
          <p:cNvPr id="5" name="Footer Placeholder 4">
            <a:extLst>
              <a:ext uri="{FF2B5EF4-FFF2-40B4-BE49-F238E27FC236}">
                <a16:creationId xmlns:a16="http://schemas.microsoft.com/office/drawing/2014/main" id="{9721F6C9-7279-4DF8-9462-3EFEFA03FB5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C457072-0A38-49AD-8D0D-0E42DD488E4F}"/>
              </a:ext>
            </a:extLst>
          </p:cNvPr>
          <p:cNvSpPr>
            <a:spLocks noGrp="1"/>
          </p:cNvSpPr>
          <p:nvPr>
            <p:ph type="sldNum" sz="quarter" idx="12"/>
          </p:nvPr>
        </p:nvSpPr>
        <p:spPr/>
        <p:txBody>
          <a:bodyPr/>
          <a:lstStyle/>
          <a:p>
            <a:fld id="{5DEF7F31-0B8A-474A-B86C-91F381754329}" type="slidenum">
              <a:rPr lang="en-US" smtClean="0"/>
              <a:t>‹#›</a:t>
            </a:fld>
            <a:endParaRPr lang="en-US" dirty="0"/>
          </a:p>
        </p:txBody>
      </p:sp>
    </p:spTree>
    <p:extLst>
      <p:ext uri="{BB962C8B-B14F-4D97-AF65-F5344CB8AC3E}">
        <p14:creationId xmlns:p14="http://schemas.microsoft.com/office/powerpoint/2010/main" val="3773440725"/>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398199-C6CF-4DFF-A750-435F06CC748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F2D5EB-F993-411F-9DBA-971321FC006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EA5D216-27F9-4078-8349-ABC9F614A5E7}"/>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5" name="Footer Placeholder 4">
            <a:extLst>
              <a:ext uri="{FF2B5EF4-FFF2-40B4-BE49-F238E27FC236}">
                <a16:creationId xmlns:a16="http://schemas.microsoft.com/office/drawing/2014/main" id="{4384F8A8-FBA7-4F25-ADEA-AF346495DEA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F4609F8-5897-4724-8FA6-3EFDE8F2DD79}"/>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4106143139"/>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6C0F0C-7BA8-490D-B4C9-CCE145DCD19A}"/>
              </a:ext>
            </a:extLst>
          </p:cNvPr>
          <p:cNvSpPr>
            <a:spLocks noGrp="1"/>
          </p:cNvSpPr>
          <p:nvPr>
            <p:ph type="title"/>
          </p:nvPr>
        </p:nvSpPr>
        <p:spPr>
          <a:xfrm>
            <a:off x="1084726" y="1709738"/>
            <a:ext cx="9143999" cy="3050523"/>
          </a:xfrm>
        </p:spPr>
        <p:txBody>
          <a:bodyPr anchor="b">
            <a:normAutofit/>
          </a:bodyPr>
          <a:lstStyle>
            <a:lvl1pPr>
              <a:defRPr sz="4400"/>
            </a:lvl1pPr>
          </a:lstStyle>
          <a:p>
            <a:r>
              <a:rPr lang="en-US" dirty="0"/>
              <a:t>Click to edit Master title style</a:t>
            </a:r>
          </a:p>
        </p:txBody>
      </p:sp>
      <p:sp>
        <p:nvSpPr>
          <p:cNvPr id="3" name="Text Placeholder 2">
            <a:extLst>
              <a:ext uri="{FF2B5EF4-FFF2-40B4-BE49-F238E27FC236}">
                <a16:creationId xmlns:a16="http://schemas.microsoft.com/office/drawing/2014/main" id="{84290E61-B837-4BE4-9BC7-6AF706BCCA42}"/>
              </a:ext>
            </a:extLst>
          </p:cNvPr>
          <p:cNvSpPr>
            <a:spLocks noGrp="1"/>
          </p:cNvSpPr>
          <p:nvPr>
            <p:ph type="body" idx="1"/>
          </p:nvPr>
        </p:nvSpPr>
        <p:spPr>
          <a:xfrm>
            <a:off x="1084726" y="4902488"/>
            <a:ext cx="9143999" cy="985075"/>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E52E15F-E46D-44C6-9FB9-07B0BC545AEF}"/>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5" name="Footer Placeholder 4">
            <a:extLst>
              <a:ext uri="{FF2B5EF4-FFF2-40B4-BE49-F238E27FC236}">
                <a16:creationId xmlns:a16="http://schemas.microsoft.com/office/drawing/2014/main" id="{2EBF6955-3667-4857-B35A-9E12F798860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114B309-D15E-4FA1-9B8D-8C1F3B56C375}"/>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262541993"/>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E219AB-91F9-4F80-9B5D-2E6FE925F02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F19F334-D0CF-4DFD-BAA9-3ECD639B1F1E}"/>
              </a:ext>
            </a:extLst>
          </p:cNvPr>
          <p:cNvSpPr>
            <a:spLocks noGrp="1"/>
          </p:cNvSpPr>
          <p:nvPr>
            <p:ph sz="half" idx="1"/>
          </p:nvPr>
        </p:nvSpPr>
        <p:spPr>
          <a:xfrm>
            <a:off x="1077362" y="2227809"/>
            <a:ext cx="4942438" cy="394915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15E0B5D-4613-4DA7-BA20-58B19BE8A496}"/>
              </a:ext>
            </a:extLst>
          </p:cNvPr>
          <p:cNvSpPr>
            <a:spLocks noGrp="1"/>
          </p:cNvSpPr>
          <p:nvPr>
            <p:ph sz="half" idx="2"/>
          </p:nvPr>
        </p:nvSpPr>
        <p:spPr>
          <a:xfrm>
            <a:off x="6172200" y="2227809"/>
            <a:ext cx="4855265" cy="394915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4F311AB-0603-424D-BC42-0CEAB3562BA4}"/>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6" name="Footer Placeholder 5">
            <a:extLst>
              <a:ext uri="{FF2B5EF4-FFF2-40B4-BE49-F238E27FC236}">
                <a16:creationId xmlns:a16="http://schemas.microsoft.com/office/drawing/2014/main" id="{7A3AA2AC-0C5F-4835-BE47-D780C29890E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06C54C0-DFDA-4778-9EE8-5E5C30E05412}"/>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3423665998"/>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9F3603-5B09-4916-8324-A6BDAB4E060E}"/>
              </a:ext>
            </a:extLst>
          </p:cNvPr>
          <p:cNvSpPr>
            <a:spLocks noGrp="1"/>
          </p:cNvSpPr>
          <p:nvPr>
            <p:ph type="title"/>
          </p:nvPr>
        </p:nvSpPr>
        <p:spPr>
          <a:xfrm>
            <a:off x="1084726" y="365125"/>
            <a:ext cx="9942739"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074073C-C15B-4218-9B84-6758955176E7}"/>
              </a:ext>
            </a:extLst>
          </p:cNvPr>
          <p:cNvSpPr>
            <a:spLocks noGrp="1"/>
          </p:cNvSpPr>
          <p:nvPr>
            <p:ph type="body" idx="1"/>
          </p:nvPr>
        </p:nvSpPr>
        <p:spPr>
          <a:xfrm>
            <a:off x="1084725" y="1681163"/>
            <a:ext cx="491285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4116D27-36F6-440B-A9BE-8B9499047CEF}"/>
              </a:ext>
            </a:extLst>
          </p:cNvPr>
          <p:cNvSpPr>
            <a:spLocks noGrp="1"/>
          </p:cNvSpPr>
          <p:nvPr>
            <p:ph sz="half" idx="2"/>
          </p:nvPr>
        </p:nvSpPr>
        <p:spPr>
          <a:xfrm>
            <a:off x="1084726" y="2505075"/>
            <a:ext cx="4912849" cy="36845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7C12010D-7AC4-4A70-A211-6A29274119DB}"/>
              </a:ext>
            </a:extLst>
          </p:cNvPr>
          <p:cNvSpPr>
            <a:spLocks noGrp="1"/>
          </p:cNvSpPr>
          <p:nvPr>
            <p:ph type="body" sz="quarter" idx="3"/>
          </p:nvPr>
        </p:nvSpPr>
        <p:spPr>
          <a:xfrm>
            <a:off x="6172200" y="1681163"/>
            <a:ext cx="4855265"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6AE85B5-3350-49A4-86A1-E5DAED491624}"/>
              </a:ext>
            </a:extLst>
          </p:cNvPr>
          <p:cNvSpPr>
            <a:spLocks noGrp="1"/>
          </p:cNvSpPr>
          <p:nvPr>
            <p:ph sz="quarter" idx="4"/>
          </p:nvPr>
        </p:nvSpPr>
        <p:spPr>
          <a:xfrm>
            <a:off x="6172200" y="2505075"/>
            <a:ext cx="4855265"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A73E874-D08B-4D81-B82D-5DF242E4A1AA}"/>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8" name="Footer Placeholder 7">
            <a:extLst>
              <a:ext uri="{FF2B5EF4-FFF2-40B4-BE49-F238E27FC236}">
                <a16:creationId xmlns:a16="http://schemas.microsoft.com/office/drawing/2014/main" id="{AE174067-0FFA-41C3-A3A6-E8907CC32DE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7947985-FBC0-4118-8877-2E327F637DF5}"/>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36955590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9F3603-5B09-4916-8324-A6BDAB4E060E}"/>
              </a:ext>
            </a:extLst>
          </p:cNvPr>
          <p:cNvSpPr>
            <a:spLocks noGrp="1"/>
          </p:cNvSpPr>
          <p:nvPr>
            <p:ph type="title"/>
          </p:nvPr>
        </p:nvSpPr>
        <p:spPr>
          <a:xfrm>
            <a:off x="1084726" y="365125"/>
            <a:ext cx="9942739"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074073C-C15B-4218-9B84-6758955176E7}"/>
              </a:ext>
            </a:extLst>
          </p:cNvPr>
          <p:cNvSpPr>
            <a:spLocks noGrp="1"/>
          </p:cNvSpPr>
          <p:nvPr>
            <p:ph type="body" idx="1"/>
          </p:nvPr>
        </p:nvSpPr>
        <p:spPr>
          <a:xfrm>
            <a:off x="1084725" y="1681163"/>
            <a:ext cx="491285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4116D27-36F6-440B-A9BE-8B9499047CEF}"/>
              </a:ext>
            </a:extLst>
          </p:cNvPr>
          <p:cNvSpPr>
            <a:spLocks noGrp="1"/>
          </p:cNvSpPr>
          <p:nvPr>
            <p:ph sz="half" idx="2"/>
          </p:nvPr>
        </p:nvSpPr>
        <p:spPr>
          <a:xfrm>
            <a:off x="1084726" y="2505075"/>
            <a:ext cx="4912849" cy="36845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7C12010D-7AC4-4A70-A211-6A29274119DB}"/>
              </a:ext>
            </a:extLst>
          </p:cNvPr>
          <p:cNvSpPr>
            <a:spLocks noGrp="1"/>
          </p:cNvSpPr>
          <p:nvPr>
            <p:ph type="body" sz="quarter" idx="3"/>
          </p:nvPr>
        </p:nvSpPr>
        <p:spPr>
          <a:xfrm>
            <a:off x="6172200" y="1681163"/>
            <a:ext cx="4855265"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6AE85B5-3350-49A4-86A1-E5DAED491624}"/>
              </a:ext>
            </a:extLst>
          </p:cNvPr>
          <p:cNvSpPr>
            <a:spLocks noGrp="1"/>
          </p:cNvSpPr>
          <p:nvPr>
            <p:ph sz="quarter" idx="4"/>
          </p:nvPr>
        </p:nvSpPr>
        <p:spPr>
          <a:xfrm>
            <a:off x="6172200" y="2505075"/>
            <a:ext cx="4855265"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A73E874-D08B-4D81-B82D-5DF242E4A1AA}"/>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8" name="Footer Placeholder 7">
            <a:extLst>
              <a:ext uri="{FF2B5EF4-FFF2-40B4-BE49-F238E27FC236}">
                <a16:creationId xmlns:a16="http://schemas.microsoft.com/office/drawing/2014/main" id="{AE174067-0FFA-41C3-A3A6-E8907CC32DE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7947985-FBC0-4118-8877-2E327F637DF5}"/>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2795575381"/>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CE0282-3DE7-4AB9-83AC-AFEDD22AF34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1A7436C-706A-443F-86CD-4444C82818B2}"/>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4" name="Footer Placeholder 3">
            <a:extLst>
              <a:ext uri="{FF2B5EF4-FFF2-40B4-BE49-F238E27FC236}">
                <a16:creationId xmlns:a16="http://schemas.microsoft.com/office/drawing/2014/main" id="{09B53292-7EA5-45D0-957F-636A44FC06D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476F59D-34BB-462C-B506-040B9E982FCB}"/>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3175042153"/>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BE55245-AB52-41B4-9B28-55E6527DA2F8}"/>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3" name="Footer Placeholder 2">
            <a:extLst>
              <a:ext uri="{FF2B5EF4-FFF2-40B4-BE49-F238E27FC236}">
                <a16:creationId xmlns:a16="http://schemas.microsoft.com/office/drawing/2014/main" id="{CA73B8AE-58B0-4FDF-8430-9D8D3DD5372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79E4D91-8619-43C1-841B-B5F47DE01739}"/>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390864536"/>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5DA660-DF93-4947-B93F-BF118D3B5F80}"/>
              </a:ext>
            </a:extLst>
          </p:cNvPr>
          <p:cNvSpPr>
            <a:spLocks noGrp="1"/>
          </p:cNvSpPr>
          <p:nvPr>
            <p:ph type="title"/>
          </p:nvPr>
        </p:nvSpPr>
        <p:spPr>
          <a:xfrm>
            <a:off x="1084727" y="457200"/>
            <a:ext cx="3687298" cy="1600200"/>
          </a:xfrm>
        </p:spPr>
        <p:txBody>
          <a:bodyPr anchor="b"/>
          <a:lstStyle>
            <a:lvl1pPr>
              <a:defRPr sz="3200"/>
            </a:lvl1pPr>
          </a:lstStyle>
          <a:p>
            <a:r>
              <a:rPr lang="en-US" dirty="0"/>
              <a:t>Click to edit Master title style</a:t>
            </a:r>
          </a:p>
        </p:txBody>
      </p:sp>
      <p:sp>
        <p:nvSpPr>
          <p:cNvPr id="3" name="Content Placeholder 2">
            <a:extLst>
              <a:ext uri="{FF2B5EF4-FFF2-40B4-BE49-F238E27FC236}">
                <a16:creationId xmlns:a16="http://schemas.microsoft.com/office/drawing/2014/main" id="{02F0292E-B3E1-4FD6-A7FA-C165BAC21C28}"/>
              </a:ext>
            </a:extLst>
          </p:cNvPr>
          <p:cNvSpPr>
            <a:spLocks noGrp="1"/>
          </p:cNvSpPr>
          <p:nvPr>
            <p:ph idx="1"/>
          </p:nvPr>
        </p:nvSpPr>
        <p:spPr>
          <a:xfrm>
            <a:off x="5183188" y="987425"/>
            <a:ext cx="5844277" cy="4873625"/>
          </a:xfrm>
        </p:spPr>
        <p:txBody>
          <a:bodyPr>
            <a:normAutofit/>
          </a:bodyPr>
          <a:lstStyle>
            <a:lvl1pPr>
              <a:defRPr sz="2400"/>
            </a:lvl1pPr>
            <a:lvl2pPr>
              <a:defRPr sz="2000"/>
            </a:lvl2pPr>
            <a:lvl3pPr>
              <a:defRPr sz="1800"/>
            </a:lvl3pPr>
            <a:lvl4pPr>
              <a:defRPr sz="1600"/>
            </a:lvl4pPr>
            <a:lvl5pPr>
              <a:defRPr sz="16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EEFB0ECC-817B-4A71-AFB5-FC60A2BC3ABC}"/>
              </a:ext>
            </a:extLst>
          </p:cNvPr>
          <p:cNvSpPr>
            <a:spLocks noGrp="1"/>
          </p:cNvSpPr>
          <p:nvPr>
            <p:ph type="body" sz="half" idx="2"/>
          </p:nvPr>
        </p:nvSpPr>
        <p:spPr>
          <a:xfrm>
            <a:off x="1084727" y="2253343"/>
            <a:ext cx="3687298" cy="361564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17788E0B-6135-4F59-A35A-2CA1A8BA4ED2}"/>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6" name="Footer Placeholder 5">
            <a:extLst>
              <a:ext uri="{FF2B5EF4-FFF2-40B4-BE49-F238E27FC236}">
                <a16:creationId xmlns:a16="http://schemas.microsoft.com/office/drawing/2014/main" id="{FD0DEF36-4037-4E6D-988F-CC8E3F11C63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55C0D2D-D878-4723-A002-5A601EFB48A0}"/>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1723140806"/>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5C59D5-B8A1-4C9C-A61F-E082A44330BB}"/>
              </a:ext>
            </a:extLst>
          </p:cNvPr>
          <p:cNvSpPr>
            <a:spLocks noGrp="1"/>
          </p:cNvSpPr>
          <p:nvPr>
            <p:ph type="title"/>
          </p:nvPr>
        </p:nvSpPr>
        <p:spPr>
          <a:xfrm>
            <a:off x="1084727" y="720433"/>
            <a:ext cx="3687298" cy="1587337"/>
          </a:xfrm>
        </p:spPr>
        <p:txBody>
          <a:bodyPr anchor="b"/>
          <a:lstStyle>
            <a:lvl1pPr>
              <a:defRPr sz="3200"/>
            </a:lvl1pPr>
          </a:lstStyle>
          <a:p>
            <a:r>
              <a:rPr lang="en-US" dirty="0"/>
              <a:t>Click to edit Master title style</a:t>
            </a:r>
          </a:p>
        </p:txBody>
      </p:sp>
      <p:sp>
        <p:nvSpPr>
          <p:cNvPr id="3" name="Picture Placeholder 2">
            <a:extLst>
              <a:ext uri="{FF2B5EF4-FFF2-40B4-BE49-F238E27FC236}">
                <a16:creationId xmlns:a16="http://schemas.microsoft.com/office/drawing/2014/main" id="{64CB4F5F-E6E7-45C3-B35C-80F81FB1A5E8}"/>
              </a:ext>
            </a:extLst>
          </p:cNvPr>
          <p:cNvSpPr>
            <a:spLocks noGrp="1"/>
          </p:cNvSpPr>
          <p:nvPr>
            <p:ph type="pic" idx="1"/>
          </p:nvPr>
        </p:nvSpPr>
        <p:spPr>
          <a:xfrm>
            <a:off x="5183188" y="987425"/>
            <a:ext cx="5827712"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6633AB7-4F8E-4A9F-AC15-89E6A6E00347}"/>
              </a:ext>
            </a:extLst>
          </p:cNvPr>
          <p:cNvSpPr>
            <a:spLocks noGrp="1"/>
          </p:cNvSpPr>
          <p:nvPr>
            <p:ph type="body" sz="half" idx="2"/>
          </p:nvPr>
        </p:nvSpPr>
        <p:spPr>
          <a:xfrm>
            <a:off x="1084727" y="2449286"/>
            <a:ext cx="3687298" cy="3419702"/>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C074B526-866D-4E11-A7F9-081BD4EDF484}"/>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6" name="Footer Placeholder 5">
            <a:extLst>
              <a:ext uri="{FF2B5EF4-FFF2-40B4-BE49-F238E27FC236}">
                <a16:creationId xmlns:a16="http://schemas.microsoft.com/office/drawing/2014/main" id="{CD758BF8-E962-4367-8495-62438FDD483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FC20AE1-C97D-4E6C-9DB2-B2904C2CF247}"/>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66343455"/>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489E81-5CFF-4A28-B9C8-5D54E51DF202}"/>
              </a:ext>
            </a:extLst>
          </p:cNvPr>
          <p:cNvSpPr>
            <a:spLocks noGrp="1"/>
          </p:cNvSpPr>
          <p:nvPr>
            <p:ph type="title"/>
          </p:nvPr>
        </p:nvSpPr>
        <p:spPr/>
        <p:txBody>
          <a:bodyPr/>
          <a:lstStyle/>
          <a:p>
            <a:r>
              <a:rPr lang="en-US" dirty="0"/>
              <a:t>Click to edit Master title style</a:t>
            </a:r>
          </a:p>
        </p:txBody>
      </p:sp>
      <p:sp>
        <p:nvSpPr>
          <p:cNvPr id="3" name="Vertical Text Placeholder 2">
            <a:extLst>
              <a:ext uri="{FF2B5EF4-FFF2-40B4-BE49-F238E27FC236}">
                <a16:creationId xmlns:a16="http://schemas.microsoft.com/office/drawing/2014/main" id="{158A4CC8-DCB0-4E94-98A7-236E3D18667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DD1F802-21C2-44B2-A419-55469D826571}"/>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5" name="Footer Placeholder 4">
            <a:extLst>
              <a:ext uri="{FF2B5EF4-FFF2-40B4-BE49-F238E27FC236}">
                <a16:creationId xmlns:a16="http://schemas.microsoft.com/office/drawing/2014/main" id="{84BDB709-08FF-4C4A-8670-4CCA9146F9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5395375-1CC8-4950-8439-877451C4266D}"/>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2769353221"/>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CE8BDF0-A155-454D-B3E2-AD15D0905A62}"/>
              </a:ext>
            </a:extLst>
          </p:cNvPr>
          <p:cNvSpPr>
            <a:spLocks noGrp="1"/>
          </p:cNvSpPr>
          <p:nvPr>
            <p:ph type="title" orient="vert"/>
          </p:nvPr>
        </p:nvSpPr>
        <p:spPr>
          <a:xfrm>
            <a:off x="9073242" y="827313"/>
            <a:ext cx="2280557" cy="5061857"/>
          </a:xfrm>
        </p:spPr>
        <p:txBody>
          <a:bodyPr vert="eaVert"/>
          <a:lstStyle/>
          <a:p>
            <a:r>
              <a:rPr lang="en-US" dirty="0"/>
              <a:t>Click to edit Master title style</a:t>
            </a:r>
          </a:p>
        </p:txBody>
      </p:sp>
      <p:sp>
        <p:nvSpPr>
          <p:cNvPr id="3" name="Vertical Text Placeholder 2">
            <a:extLst>
              <a:ext uri="{FF2B5EF4-FFF2-40B4-BE49-F238E27FC236}">
                <a16:creationId xmlns:a16="http://schemas.microsoft.com/office/drawing/2014/main" id="{07244E0D-96EC-4B35-BA5C-5DAFCC7281AE}"/>
              </a:ext>
            </a:extLst>
          </p:cNvPr>
          <p:cNvSpPr>
            <a:spLocks noGrp="1"/>
          </p:cNvSpPr>
          <p:nvPr>
            <p:ph type="body" orient="vert" idx="1"/>
          </p:nvPr>
        </p:nvSpPr>
        <p:spPr>
          <a:xfrm>
            <a:off x="838200" y="827313"/>
            <a:ext cx="8115300" cy="5061857"/>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A13ADC4E-9FB1-439F-B0FB-47F47B3421A7}"/>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5" name="Footer Placeholder 4">
            <a:extLst>
              <a:ext uri="{FF2B5EF4-FFF2-40B4-BE49-F238E27FC236}">
                <a16:creationId xmlns:a16="http://schemas.microsoft.com/office/drawing/2014/main" id="{637EE406-061A-4440-BA75-3B684FC8482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A6D93CF-F5F3-4897-A51E-47D577FDD344}"/>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48304264"/>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5756FB-E05E-443F-88A1-CFC90638997C}"/>
              </a:ext>
            </a:extLst>
          </p:cNvPr>
          <p:cNvSpPr>
            <a:spLocks noGrp="1"/>
          </p:cNvSpPr>
          <p:nvPr>
            <p:ph type="ctrTitle"/>
          </p:nvPr>
        </p:nvSpPr>
        <p:spPr>
          <a:xfrm>
            <a:off x="1084727" y="1597961"/>
            <a:ext cx="9144000" cy="3162300"/>
          </a:xfrm>
        </p:spPr>
        <p:txBody>
          <a:bodyPr anchor="b">
            <a:normAutofit/>
          </a:bodyPr>
          <a:lstStyle>
            <a:lvl1pPr algn="l">
              <a:defRPr sz="3200"/>
            </a:lvl1pPr>
          </a:lstStyle>
          <a:p>
            <a:r>
              <a:rPr lang="en-US" dirty="0"/>
              <a:t>Click to edit Master title style</a:t>
            </a:r>
          </a:p>
        </p:txBody>
      </p:sp>
      <p:sp>
        <p:nvSpPr>
          <p:cNvPr id="3" name="Subtitle 2">
            <a:extLst>
              <a:ext uri="{FF2B5EF4-FFF2-40B4-BE49-F238E27FC236}">
                <a16:creationId xmlns:a16="http://schemas.microsoft.com/office/drawing/2014/main" id="{3C5DA97A-281B-4A77-9D2C-C5E6A860E645}"/>
              </a:ext>
            </a:extLst>
          </p:cNvPr>
          <p:cNvSpPr>
            <a:spLocks noGrp="1"/>
          </p:cNvSpPr>
          <p:nvPr>
            <p:ph type="subTitle" idx="1"/>
          </p:nvPr>
        </p:nvSpPr>
        <p:spPr>
          <a:xfrm>
            <a:off x="1084727" y="4902488"/>
            <a:ext cx="9144000" cy="985075"/>
          </a:xfrm>
        </p:spPr>
        <p:txBody>
          <a:bodyPr>
            <a:normAutofit/>
          </a:bodyPr>
          <a:lstStyle>
            <a:lvl1pPr marL="0" indent="0" algn="l">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A5FD7BAE-E194-4223-BB4E-5E487863F5BE}"/>
              </a:ext>
            </a:extLst>
          </p:cNvPr>
          <p:cNvSpPr>
            <a:spLocks noGrp="1"/>
          </p:cNvSpPr>
          <p:nvPr>
            <p:ph type="dt" sz="half" idx="10"/>
          </p:nvPr>
        </p:nvSpPr>
        <p:spPr/>
        <p:txBody>
          <a:bodyPr/>
          <a:lstStyle/>
          <a:p>
            <a:fld id="{8C28A28C-4C6A-46EA-90C0-4EE0B89CC5C7}" type="datetimeFigureOut">
              <a:rPr lang="en-US" smtClean="0"/>
              <a:t>10/31/2024</a:t>
            </a:fld>
            <a:endParaRPr lang="en-US" dirty="0"/>
          </a:p>
        </p:txBody>
      </p:sp>
      <p:sp>
        <p:nvSpPr>
          <p:cNvPr id="5" name="Footer Placeholder 4">
            <a:extLst>
              <a:ext uri="{FF2B5EF4-FFF2-40B4-BE49-F238E27FC236}">
                <a16:creationId xmlns:a16="http://schemas.microsoft.com/office/drawing/2014/main" id="{9721F6C9-7279-4DF8-9462-3EFEFA03FB5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C457072-0A38-49AD-8D0D-0E42DD488E4F}"/>
              </a:ext>
            </a:extLst>
          </p:cNvPr>
          <p:cNvSpPr>
            <a:spLocks noGrp="1"/>
          </p:cNvSpPr>
          <p:nvPr>
            <p:ph type="sldNum" sz="quarter" idx="12"/>
          </p:nvPr>
        </p:nvSpPr>
        <p:spPr/>
        <p:txBody>
          <a:bodyPr/>
          <a:lstStyle/>
          <a:p>
            <a:fld id="{5DEF7F31-0B8A-474A-B86C-91F381754329}" type="slidenum">
              <a:rPr lang="en-US" smtClean="0"/>
              <a:t>‹#›</a:t>
            </a:fld>
            <a:endParaRPr lang="en-US" dirty="0"/>
          </a:p>
        </p:txBody>
      </p:sp>
    </p:spTree>
    <p:extLst>
      <p:ext uri="{BB962C8B-B14F-4D97-AF65-F5344CB8AC3E}">
        <p14:creationId xmlns:p14="http://schemas.microsoft.com/office/powerpoint/2010/main" val="511051287"/>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398199-C6CF-4DFF-A750-435F06CC748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F2D5EB-F993-411F-9DBA-971321FC006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EA5D216-27F9-4078-8349-ABC9F614A5E7}"/>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5" name="Footer Placeholder 4">
            <a:extLst>
              <a:ext uri="{FF2B5EF4-FFF2-40B4-BE49-F238E27FC236}">
                <a16:creationId xmlns:a16="http://schemas.microsoft.com/office/drawing/2014/main" id="{4384F8A8-FBA7-4F25-ADEA-AF346495DEA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F4609F8-5897-4724-8FA6-3EFDE8F2DD79}"/>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2053400357"/>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6C0F0C-7BA8-490D-B4C9-CCE145DCD19A}"/>
              </a:ext>
            </a:extLst>
          </p:cNvPr>
          <p:cNvSpPr>
            <a:spLocks noGrp="1"/>
          </p:cNvSpPr>
          <p:nvPr>
            <p:ph type="title"/>
          </p:nvPr>
        </p:nvSpPr>
        <p:spPr>
          <a:xfrm>
            <a:off x="1084726" y="1709738"/>
            <a:ext cx="9143999" cy="3050523"/>
          </a:xfrm>
        </p:spPr>
        <p:txBody>
          <a:bodyPr anchor="b">
            <a:normAutofit/>
          </a:bodyPr>
          <a:lstStyle>
            <a:lvl1pPr>
              <a:defRPr sz="4400"/>
            </a:lvl1pPr>
          </a:lstStyle>
          <a:p>
            <a:r>
              <a:rPr lang="en-US" dirty="0"/>
              <a:t>Click to edit Master title style</a:t>
            </a:r>
          </a:p>
        </p:txBody>
      </p:sp>
      <p:sp>
        <p:nvSpPr>
          <p:cNvPr id="3" name="Text Placeholder 2">
            <a:extLst>
              <a:ext uri="{FF2B5EF4-FFF2-40B4-BE49-F238E27FC236}">
                <a16:creationId xmlns:a16="http://schemas.microsoft.com/office/drawing/2014/main" id="{84290E61-B837-4BE4-9BC7-6AF706BCCA42}"/>
              </a:ext>
            </a:extLst>
          </p:cNvPr>
          <p:cNvSpPr>
            <a:spLocks noGrp="1"/>
          </p:cNvSpPr>
          <p:nvPr>
            <p:ph type="body" idx="1"/>
          </p:nvPr>
        </p:nvSpPr>
        <p:spPr>
          <a:xfrm>
            <a:off x="1084726" y="4902488"/>
            <a:ext cx="9143999" cy="985075"/>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E52E15F-E46D-44C6-9FB9-07B0BC545AEF}"/>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5" name="Footer Placeholder 4">
            <a:extLst>
              <a:ext uri="{FF2B5EF4-FFF2-40B4-BE49-F238E27FC236}">
                <a16:creationId xmlns:a16="http://schemas.microsoft.com/office/drawing/2014/main" id="{2EBF6955-3667-4857-B35A-9E12F798860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114B309-D15E-4FA1-9B8D-8C1F3B56C375}"/>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2031077307"/>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E219AB-91F9-4F80-9B5D-2E6FE925F02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F19F334-D0CF-4DFD-BAA9-3ECD639B1F1E}"/>
              </a:ext>
            </a:extLst>
          </p:cNvPr>
          <p:cNvSpPr>
            <a:spLocks noGrp="1"/>
          </p:cNvSpPr>
          <p:nvPr>
            <p:ph sz="half" idx="1"/>
          </p:nvPr>
        </p:nvSpPr>
        <p:spPr>
          <a:xfrm>
            <a:off x="1077362" y="2227809"/>
            <a:ext cx="4942438" cy="394915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15E0B5D-4613-4DA7-BA20-58B19BE8A496}"/>
              </a:ext>
            </a:extLst>
          </p:cNvPr>
          <p:cNvSpPr>
            <a:spLocks noGrp="1"/>
          </p:cNvSpPr>
          <p:nvPr>
            <p:ph sz="half" idx="2"/>
          </p:nvPr>
        </p:nvSpPr>
        <p:spPr>
          <a:xfrm>
            <a:off x="6172200" y="2227809"/>
            <a:ext cx="4855265" cy="394915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4F311AB-0603-424D-BC42-0CEAB3562BA4}"/>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6" name="Footer Placeholder 5">
            <a:extLst>
              <a:ext uri="{FF2B5EF4-FFF2-40B4-BE49-F238E27FC236}">
                <a16:creationId xmlns:a16="http://schemas.microsoft.com/office/drawing/2014/main" id="{7A3AA2AC-0C5F-4835-BE47-D780C29890E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06C54C0-DFDA-4778-9EE8-5E5C30E05412}"/>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581112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CE0282-3DE7-4AB9-83AC-AFEDD22AF34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1A7436C-706A-443F-86CD-4444C82818B2}"/>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4" name="Footer Placeholder 3">
            <a:extLst>
              <a:ext uri="{FF2B5EF4-FFF2-40B4-BE49-F238E27FC236}">
                <a16:creationId xmlns:a16="http://schemas.microsoft.com/office/drawing/2014/main" id="{09B53292-7EA5-45D0-957F-636A44FC06D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476F59D-34BB-462C-B506-040B9E982FCB}"/>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2084611187"/>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9F3603-5B09-4916-8324-A6BDAB4E060E}"/>
              </a:ext>
            </a:extLst>
          </p:cNvPr>
          <p:cNvSpPr>
            <a:spLocks noGrp="1"/>
          </p:cNvSpPr>
          <p:nvPr>
            <p:ph type="title"/>
          </p:nvPr>
        </p:nvSpPr>
        <p:spPr>
          <a:xfrm>
            <a:off x="1084726" y="365125"/>
            <a:ext cx="9942739"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074073C-C15B-4218-9B84-6758955176E7}"/>
              </a:ext>
            </a:extLst>
          </p:cNvPr>
          <p:cNvSpPr>
            <a:spLocks noGrp="1"/>
          </p:cNvSpPr>
          <p:nvPr>
            <p:ph type="body" idx="1"/>
          </p:nvPr>
        </p:nvSpPr>
        <p:spPr>
          <a:xfrm>
            <a:off x="1084725" y="1681163"/>
            <a:ext cx="491285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4116D27-36F6-440B-A9BE-8B9499047CEF}"/>
              </a:ext>
            </a:extLst>
          </p:cNvPr>
          <p:cNvSpPr>
            <a:spLocks noGrp="1"/>
          </p:cNvSpPr>
          <p:nvPr>
            <p:ph sz="half" idx="2"/>
          </p:nvPr>
        </p:nvSpPr>
        <p:spPr>
          <a:xfrm>
            <a:off x="1084726" y="2505075"/>
            <a:ext cx="4912849" cy="36845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7C12010D-7AC4-4A70-A211-6A29274119DB}"/>
              </a:ext>
            </a:extLst>
          </p:cNvPr>
          <p:cNvSpPr>
            <a:spLocks noGrp="1"/>
          </p:cNvSpPr>
          <p:nvPr>
            <p:ph type="body" sz="quarter" idx="3"/>
          </p:nvPr>
        </p:nvSpPr>
        <p:spPr>
          <a:xfrm>
            <a:off x="6172200" y="1681163"/>
            <a:ext cx="4855265"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6AE85B5-3350-49A4-86A1-E5DAED491624}"/>
              </a:ext>
            </a:extLst>
          </p:cNvPr>
          <p:cNvSpPr>
            <a:spLocks noGrp="1"/>
          </p:cNvSpPr>
          <p:nvPr>
            <p:ph sz="quarter" idx="4"/>
          </p:nvPr>
        </p:nvSpPr>
        <p:spPr>
          <a:xfrm>
            <a:off x="6172200" y="2505075"/>
            <a:ext cx="4855265"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A73E874-D08B-4D81-B82D-5DF242E4A1AA}"/>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8" name="Footer Placeholder 7">
            <a:extLst>
              <a:ext uri="{FF2B5EF4-FFF2-40B4-BE49-F238E27FC236}">
                <a16:creationId xmlns:a16="http://schemas.microsoft.com/office/drawing/2014/main" id="{AE174067-0FFA-41C3-A3A6-E8907CC32DE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7947985-FBC0-4118-8877-2E327F637DF5}"/>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3394989694"/>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CE0282-3DE7-4AB9-83AC-AFEDD22AF34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1A7436C-706A-443F-86CD-4444C82818B2}"/>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4" name="Footer Placeholder 3">
            <a:extLst>
              <a:ext uri="{FF2B5EF4-FFF2-40B4-BE49-F238E27FC236}">
                <a16:creationId xmlns:a16="http://schemas.microsoft.com/office/drawing/2014/main" id="{09B53292-7EA5-45D0-957F-636A44FC06D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476F59D-34BB-462C-B506-040B9E982FCB}"/>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4194735094"/>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BE55245-AB52-41B4-9B28-55E6527DA2F8}"/>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3" name="Footer Placeholder 2">
            <a:extLst>
              <a:ext uri="{FF2B5EF4-FFF2-40B4-BE49-F238E27FC236}">
                <a16:creationId xmlns:a16="http://schemas.microsoft.com/office/drawing/2014/main" id="{CA73B8AE-58B0-4FDF-8430-9D8D3DD5372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79E4D91-8619-43C1-841B-B5F47DE01739}"/>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4191657492"/>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5DA660-DF93-4947-B93F-BF118D3B5F80}"/>
              </a:ext>
            </a:extLst>
          </p:cNvPr>
          <p:cNvSpPr>
            <a:spLocks noGrp="1"/>
          </p:cNvSpPr>
          <p:nvPr>
            <p:ph type="title"/>
          </p:nvPr>
        </p:nvSpPr>
        <p:spPr>
          <a:xfrm>
            <a:off x="1084727" y="457200"/>
            <a:ext cx="3687298" cy="1600200"/>
          </a:xfrm>
        </p:spPr>
        <p:txBody>
          <a:bodyPr anchor="b"/>
          <a:lstStyle>
            <a:lvl1pPr>
              <a:defRPr sz="3200"/>
            </a:lvl1pPr>
          </a:lstStyle>
          <a:p>
            <a:r>
              <a:rPr lang="en-US" dirty="0"/>
              <a:t>Click to edit Master title style</a:t>
            </a:r>
          </a:p>
        </p:txBody>
      </p:sp>
      <p:sp>
        <p:nvSpPr>
          <p:cNvPr id="3" name="Content Placeholder 2">
            <a:extLst>
              <a:ext uri="{FF2B5EF4-FFF2-40B4-BE49-F238E27FC236}">
                <a16:creationId xmlns:a16="http://schemas.microsoft.com/office/drawing/2014/main" id="{02F0292E-B3E1-4FD6-A7FA-C165BAC21C28}"/>
              </a:ext>
            </a:extLst>
          </p:cNvPr>
          <p:cNvSpPr>
            <a:spLocks noGrp="1"/>
          </p:cNvSpPr>
          <p:nvPr>
            <p:ph idx="1"/>
          </p:nvPr>
        </p:nvSpPr>
        <p:spPr>
          <a:xfrm>
            <a:off x="5183188" y="987425"/>
            <a:ext cx="5844277" cy="4873625"/>
          </a:xfrm>
        </p:spPr>
        <p:txBody>
          <a:bodyPr>
            <a:normAutofit/>
          </a:bodyPr>
          <a:lstStyle>
            <a:lvl1pPr>
              <a:defRPr sz="2400"/>
            </a:lvl1pPr>
            <a:lvl2pPr>
              <a:defRPr sz="2000"/>
            </a:lvl2pPr>
            <a:lvl3pPr>
              <a:defRPr sz="1800"/>
            </a:lvl3pPr>
            <a:lvl4pPr>
              <a:defRPr sz="1600"/>
            </a:lvl4pPr>
            <a:lvl5pPr>
              <a:defRPr sz="16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EEFB0ECC-817B-4A71-AFB5-FC60A2BC3ABC}"/>
              </a:ext>
            </a:extLst>
          </p:cNvPr>
          <p:cNvSpPr>
            <a:spLocks noGrp="1"/>
          </p:cNvSpPr>
          <p:nvPr>
            <p:ph type="body" sz="half" idx="2"/>
          </p:nvPr>
        </p:nvSpPr>
        <p:spPr>
          <a:xfrm>
            <a:off x="1084727" y="2253343"/>
            <a:ext cx="3687298" cy="361564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17788E0B-6135-4F59-A35A-2CA1A8BA4ED2}"/>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6" name="Footer Placeholder 5">
            <a:extLst>
              <a:ext uri="{FF2B5EF4-FFF2-40B4-BE49-F238E27FC236}">
                <a16:creationId xmlns:a16="http://schemas.microsoft.com/office/drawing/2014/main" id="{FD0DEF36-4037-4E6D-988F-CC8E3F11C63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55C0D2D-D878-4723-A002-5A601EFB48A0}"/>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2195558449"/>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5C59D5-B8A1-4C9C-A61F-E082A44330BB}"/>
              </a:ext>
            </a:extLst>
          </p:cNvPr>
          <p:cNvSpPr>
            <a:spLocks noGrp="1"/>
          </p:cNvSpPr>
          <p:nvPr>
            <p:ph type="title"/>
          </p:nvPr>
        </p:nvSpPr>
        <p:spPr>
          <a:xfrm>
            <a:off x="1084727" y="720433"/>
            <a:ext cx="3687298" cy="1587337"/>
          </a:xfrm>
        </p:spPr>
        <p:txBody>
          <a:bodyPr anchor="b"/>
          <a:lstStyle>
            <a:lvl1pPr>
              <a:defRPr sz="3200"/>
            </a:lvl1pPr>
          </a:lstStyle>
          <a:p>
            <a:r>
              <a:rPr lang="en-US" dirty="0"/>
              <a:t>Click to edit Master title style</a:t>
            </a:r>
          </a:p>
        </p:txBody>
      </p:sp>
      <p:sp>
        <p:nvSpPr>
          <p:cNvPr id="3" name="Picture Placeholder 2">
            <a:extLst>
              <a:ext uri="{FF2B5EF4-FFF2-40B4-BE49-F238E27FC236}">
                <a16:creationId xmlns:a16="http://schemas.microsoft.com/office/drawing/2014/main" id="{64CB4F5F-E6E7-45C3-B35C-80F81FB1A5E8}"/>
              </a:ext>
            </a:extLst>
          </p:cNvPr>
          <p:cNvSpPr>
            <a:spLocks noGrp="1"/>
          </p:cNvSpPr>
          <p:nvPr>
            <p:ph type="pic" idx="1"/>
          </p:nvPr>
        </p:nvSpPr>
        <p:spPr>
          <a:xfrm>
            <a:off x="5183188" y="987425"/>
            <a:ext cx="5827712"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6633AB7-4F8E-4A9F-AC15-89E6A6E00347}"/>
              </a:ext>
            </a:extLst>
          </p:cNvPr>
          <p:cNvSpPr>
            <a:spLocks noGrp="1"/>
          </p:cNvSpPr>
          <p:nvPr>
            <p:ph type="body" sz="half" idx="2"/>
          </p:nvPr>
        </p:nvSpPr>
        <p:spPr>
          <a:xfrm>
            <a:off x="1084727" y="2449286"/>
            <a:ext cx="3687298" cy="3419702"/>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C074B526-866D-4E11-A7F9-081BD4EDF484}"/>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6" name="Footer Placeholder 5">
            <a:extLst>
              <a:ext uri="{FF2B5EF4-FFF2-40B4-BE49-F238E27FC236}">
                <a16:creationId xmlns:a16="http://schemas.microsoft.com/office/drawing/2014/main" id="{CD758BF8-E962-4367-8495-62438FDD483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FC20AE1-C97D-4E6C-9DB2-B2904C2CF247}"/>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1358719047"/>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489E81-5CFF-4A28-B9C8-5D54E51DF202}"/>
              </a:ext>
            </a:extLst>
          </p:cNvPr>
          <p:cNvSpPr>
            <a:spLocks noGrp="1"/>
          </p:cNvSpPr>
          <p:nvPr>
            <p:ph type="title"/>
          </p:nvPr>
        </p:nvSpPr>
        <p:spPr/>
        <p:txBody>
          <a:bodyPr/>
          <a:lstStyle/>
          <a:p>
            <a:r>
              <a:rPr lang="en-US" dirty="0"/>
              <a:t>Click to edit Master title style</a:t>
            </a:r>
          </a:p>
        </p:txBody>
      </p:sp>
      <p:sp>
        <p:nvSpPr>
          <p:cNvPr id="3" name="Vertical Text Placeholder 2">
            <a:extLst>
              <a:ext uri="{FF2B5EF4-FFF2-40B4-BE49-F238E27FC236}">
                <a16:creationId xmlns:a16="http://schemas.microsoft.com/office/drawing/2014/main" id="{158A4CC8-DCB0-4E94-98A7-236E3D18667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DD1F802-21C2-44B2-A419-55469D826571}"/>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5" name="Footer Placeholder 4">
            <a:extLst>
              <a:ext uri="{FF2B5EF4-FFF2-40B4-BE49-F238E27FC236}">
                <a16:creationId xmlns:a16="http://schemas.microsoft.com/office/drawing/2014/main" id="{84BDB709-08FF-4C4A-8670-4CCA9146F9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5395375-1CC8-4950-8439-877451C4266D}"/>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3280810896"/>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CE8BDF0-A155-454D-B3E2-AD15D0905A62}"/>
              </a:ext>
            </a:extLst>
          </p:cNvPr>
          <p:cNvSpPr>
            <a:spLocks noGrp="1"/>
          </p:cNvSpPr>
          <p:nvPr>
            <p:ph type="title" orient="vert"/>
          </p:nvPr>
        </p:nvSpPr>
        <p:spPr>
          <a:xfrm>
            <a:off x="9073242" y="827313"/>
            <a:ext cx="2280557" cy="5061857"/>
          </a:xfrm>
        </p:spPr>
        <p:txBody>
          <a:bodyPr vert="eaVert"/>
          <a:lstStyle/>
          <a:p>
            <a:r>
              <a:rPr lang="en-US" dirty="0"/>
              <a:t>Click to edit Master title style</a:t>
            </a:r>
          </a:p>
        </p:txBody>
      </p:sp>
      <p:sp>
        <p:nvSpPr>
          <p:cNvPr id="3" name="Vertical Text Placeholder 2">
            <a:extLst>
              <a:ext uri="{FF2B5EF4-FFF2-40B4-BE49-F238E27FC236}">
                <a16:creationId xmlns:a16="http://schemas.microsoft.com/office/drawing/2014/main" id="{07244E0D-96EC-4B35-BA5C-5DAFCC7281AE}"/>
              </a:ext>
            </a:extLst>
          </p:cNvPr>
          <p:cNvSpPr>
            <a:spLocks noGrp="1"/>
          </p:cNvSpPr>
          <p:nvPr>
            <p:ph type="body" orient="vert" idx="1"/>
          </p:nvPr>
        </p:nvSpPr>
        <p:spPr>
          <a:xfrm>
            <a:off x="838200" y="827313"/>
            <a:ext cx="8115300" cy="5061857"/>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A13ADC4E-9FB1-439F-B0FB-47F47B3421A7}"/>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5" name="Footer Placeholder 4">
            <a:extLst>
              <a:ext uri="{FF2B5EF4-FFF2-40B4-BE49-F238E27FC236}">
                <a16:creationId xmlns:a16="http://schemas.microsoft.com/office/drawing/2014/main" id="{637EE406-061A-4440-BA75-3B684FC8482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A6D93CF-F5F3-4897-A51E-47D577FDD344}"/>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1364360603"/>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5756FB-E05E-443F-88A1-CFC90638997C}"/>
              </a:ext>
            </a:extLst>
          </p:cNvPr>
          <p:cNvSpPr>
            <a:spLocks noGrp="1"/>
          </p:cNvSpPr>
          <p:nvPr>
            <p:ph type="ctrTitle"/>
          </p:nvPr>
        </p:nvSpPr>
        <p:spPr>
          <a:xfrm>
            <a:off x="1084727" y="1597961"/>
            <a:ext cx="9144000" cy="3162300"/>
          </a:xfrm>
        </p:spPr>
        <p:txBody>
          <a:bodyPr anchor="b">
            <a:normAutofit/>
          </a:bodyPr>
          <a:lstStyle>
            <a:lvl1pPr algn="l">
              <a:defRPr sz="3200"/>
            </a:lvl1pPr>
          </a:lstStyle>
          <a:p>
            <a:r>
              <a:rPr lang="en-US" dirty="0"/>
              <a:t>Click to edit Master title style</a:t>
            </a:r>
          </a:p>
        </p:txBody>
      </p:sp>
      <p:sp>
        <p:nvSpPr>
          <p:cNvPr id="3" name="Subtitle 2">
            <a:extLst>
              <a:ext uri="{FF2B5EF4-FFF2-40B4-BE49-F238E27FC236}">
                <a16:creationId xmlns:a16="http://schemas.microsoft.com/office/drawing/2014/main" id="{3C5DA97A-281B-4A77-9D2C-C5E6A860E645}"/>
              </a:ext>
            </a:extLst>
          </p:cNvPr>
          <p:cNvSpPr>
            <a:spLocks noGrp="1"/>
          </p:cNvSpPr>
          <p:nvPr>
            <p:ph type="subTitle" idx="1"/>
          </p:nvPr>
        </p:nvSpPr>
        <p:spPr>
          <a:xfrm>
            <a:off x="1084727" y="4902488"/>
            <a:ext cx="9144000" cy="985075"/>
          </a:xfrm>
        </p:spPr>
        <p:txBody>
          <a:bodyPr>
            <a:normAutofit/>
          </a:bodyPr>
          <a:lstStyle>
            <a:lvl1pPr marL="0" indent="0" algn="l">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A5FD7BAE-E194-4223-BB4E-5E487863F5BE}"/>
              </a:ext>
            </a:extLst>
          </p:cNvPr>
          <p:cNvSpPr>
            <a:spLocks noGrp="1"/>
          </p:cNvSpPr>
          <p:nvPr>
            <p:ph type="dt" sz="half" idx="10"/>
          </p:nvPr>
        </p:nvSpPr>
        <p:spPr/>
        <p:txBody>
          <a:bodyPr/>
          <a:lstStyle/>
          <a:p>
            <a:fld id="{8C28A28C-4C6A-46EA-90C0-4EE0B89CC5C7}" type="datetimeFigureOut">
              <a:rPr lang="en-US" smtClean="0"/>
              <a:t>10/31/2024</a:t>
            </a:fld>
            <a:endParaRPr lang="en-US" dirty="0"/>
          </a:p>
        </p:txBody>
      </p:sp>
      <p:sp>
        <p:nvSpPr>
          <p:cNvPr id="5" name="Footer Placeholder 4">
            <a:extLst>
              <a:ext uri="{FF2B5EF4-FFF2-40B4-BE49-F238E27FC236}">
                <a16:creationId xmlns:a16="http://schemas.microsoft.com/office/drawing/2014/main" id="{9721F6C9-7279-4DF8-9462-3EFEFA03FB5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C457072-0A38-49AD-8D0D-0E42DD488E4F}"/>
              </a:ext>
            </a:extLst>
          </p:cNvPr>
          <p:cNvSpPr>
            <a:spLocks noGrp="1"/>
          </p:cNvSpPr>
          <p:nvPr>
            <p:ph type="sldNum" sz="quarter" idx="12"/>
          </p:nvPr>
        </p:nvSpPr>
        <p:spPr/>
        <p:txBody>
          <a:bodyPr/>
          <a:lstStyle/>
          <a:p>
            <a:fld id="{5DEF7F31-0B8A-474A-B86C-91F381754329}" type="slidenum">
              <a:rPr lang="en-US" smtClean="0"/>
              <a:t>‹#›</a:t>
            </a:fld>
            <a:endParaRPr lang="en-US" dirty="0"/>
          </a:p>
        </p:txBody>
      </p:sp>
    </p:spTree>
    <p:extLst>
      <p:ext uri="{BB962C8B-B14F-4D97-AF65-F5344CB8AC3E}">
        <p14:creationId xmlns:p14="http://schemas.microsoft.com/office/powerpoint/2010/main" val="4245630896"/>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398199-C6CF-4DFF-A750-435F06CC748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F2D5EB-F993-411F-9DBA-971321FC006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EA5D216-27F9-4078-8349-ABC9F614A5E7}"/>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5" name="Footer Placeholder 4">
            <a:extLst>
              <a:ext uri="{FF2B5EF4-FFF2-40B4-BE49-F238E27FC236}">
                <a16:creationId xmlns:a16="http://schemas.microsoft.com/office/drawing/2014/main" id="{4384F8A8-FBA7-4F25-ADEA-AF346495DEA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F4609F8-5897-4724-8FA6-3EFDE8F2DD79}"/>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144772162"/>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6C0F0C-7BA8-490D-B4C9-CCE145DCD19A}"/>
              </a:ext>
            </a:extLst>
          </p:cNvPr>
          <p:cNvSpPr>
            <a:spLocks noGrp="1"/>
          </p:cNvSpPr>
          <p:nvPr>
            <p:ph type="title"/>
          </p:nvPr>
        </p:nvSpPr>
        <p:spPr>
          <a:xfrm>
            <a:off x="1084726" y="1709738"/>
            <a:ext cx="9143999" cy="3050523"/>
          </a:xfrm>
        </p:spPr>
        <p:txBody>
          <a:bodyPr anchor="b">
            <a:normAutofit/>
          </a:bodyPr>
          <a:lstStyle>
            <a:lvl1pPr>
              <a:defRPr sz="4400"/>
            </a:lvl1pPr>
          </a:lstStyle>
          <a:p>
            <a:r>
              <a:rPr lang="en-US" dirty="0"/>
              <a:t>Click to edit Master title style</a:t>
            </a:r>
          </a:p>
        </p:txBody>
      </p:sp>
      <p:sp>
        <p:nvSpPr>
          <p:cNvPr id="3" name="Text Placeholder 2">
            <a:extLst>
              <a:ext uri="{FF2B5EF4-FFF2-40B4-BE49-F238E27FC236}">
                <a16:creationId xmlns:a16="http://schemas.microsoft.com/office/drawing/2014/main" id="{84290E61-B837-4BE4-9BC7-6AF706BCCA42}"/>
              </a:ext>
            </a:extLst>
          </p:cNvPr>
          <p:cNvSpPr>
            <a:spLocks noGrp="1"/>
          </p:cNvSpPr>
          <p:nvPr>
            <p:ph type="body" idx="1"/>
          </p:nvPr>
        </p:nvSpPr>
        <p:spPr>
          <a:xfrm>
            <a:off x="1084726" y="4902488"/>
            <a:ext cx="9143999" cy="985075"/>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E52E15F-E46D-44C6-9FB9-07B0BC545AEF}"/>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5" name="Footer Placeholder 4">
            <a:extLst>
              <a:ext uri="{FF2B5EF4-FFF2-40B4-BE49-F238E27FC236}">
                <a16:creationId xmlns:a16="http://schemas.microsoft.com/office/drawing/2014/main" id="{2EBF6955-3667-4857-B35A-9E12F798860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114B309-D15E-4FA1-9B8D-8C1F3B56C375}"/>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38197912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BE55245-AB52-41B4-9B28-55E6527DA2F8}"/>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3" name="Footer Placeholder 2">
            <a:extLst>
              <a:ext uri="{FF2B5EF4-FFF2-40B4-BE49-F238E27FC236}">
                <a16:creationId xmlns:a16="http://schemas.microsoft.com/office/drawing/2014/main" id="{CA73B8AE-58B0-4FDF-8430-9D8D3DD5372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79E4D91-8619-43C1-841B-B5F47DE01739}"/>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1869304454"/>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E219AB-91F9-4F80-9B5D-2E6FE925F02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F19F334-D0CF-4DFD-BAA9-3ECD639B1F1E}"/>
              </a:ext>
            </a:extLst>
          </p:cNvPr>
          <p:cNvSpPr>
            <a:spLocks noGrp="1"/>
          </p:cNvSpPr>
          <p:nvPr>
            <p:ph sz="half" idx="1"/>
          </p:nvPr>
        </p:nvSpPr>
        <p:spPr>
          <a:xfrm>
            <a:off x="1077362" y="2227809"/>
            <a:ext cx="4942438" cy="394915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15E0B5D-4613-4DA7-BA20-58B19BE8A496}"/>
              </a:ext>
            </a:extLst>
          </p:cNvPr>
          <p:cNvSpPr>
            <a:spLocks noGrp="1"/>
          </p:cNvSpPr>
          <p:nvPr>
            <p:ph sz="half" idx="2"/>
          </p:nvPr>
        </p:nvSpPr>
        <p:spPr>
          <a:xfrm>
            <a:off x="6172200" y="2227809"/>
            <a:ext cx="4855265" cy="394915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4F311AB-0603-424D-BC42-0CEAB3562BA4}"/>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6" name="Footer Placeholder 5">
            <a:extLst>
              <a:ext uri="{FF2B5EF4-FFF2-40B4-BE49-F238E27FC236}">
                <a16:creationId xmlns:a16="http://schemas.microsoft.com/office/drawing/2014/main" id="{7A3AA2AC-0C5F-4835-BE47-D780C29890E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06C54C0-DFDA-4778-9EE8-5E5C30E05412}"/>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844658098"/>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9F3603-5B09-4916-8324-A6BDAB4E060E}"/>
              </a:ext>
            </a:extLst>
          </p:cNvPr>
          <p:cNvSpPr>
            <a:spLocks noGrp="1"/>
          </p:cNvSpPr>
          <p:nvPr>
            <p:ph type="title"/>
          </p:nvPr>
        </p:nvSpPr>
        <p:spPr>
          <a:xfrm>
            <a:off x="1084726" y="365125"/>
            <a:ext cx="9942739"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074073C-C15B-4218-9B84-6758955176E7}"/>
              </a:ext>
            </a:extLst>
          </p:cNvPr>
          <p:cNvSpPr>
            <a:spLocks noGrp="1"/>
          </p:cNvSpPr>
          <p:nvPr>
            <p:ph type="body" idx="1"/>
          </p:nvPr>
        </p:nvSpPr>
        <p:spPr>
          <a:xfrm>
            <a:off x="1084725" y="1681163"/>
            <a:ext cx="491285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4116D27-36F6-440B-A9BE-8B9499047CEF}"/>
              </a:ext>
            </a:extLst>
          </p:cNvPr>
          <p:cNvSpPr>
            <a:spLocks noGrp="1"/>
          </p:cNvSpPr>
          <p:nvPr>
            <p:ph sz="half" idx="2"/>
          </p:nvPr>
        </p:nvSpPr>
        <p:spPr>
          <a:xfrm>
            <a:off x="1084726" y="2505075"/>
            <a:ext cx="4912849" cy="36845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7C12010D-7AC4-4A70-A211-6A29274119DB}"/>
              </a:ext>
            </a:extLst>
          </p:cNvPr>
          <p:cNvSpPr>
            <a:spLocks noGrp="1"/>
          </p:cNvSpPr>
          <p:nvPr>
            <p:ph type="body" sz="quarter" idx="3"/>
          </p:nvPr>
        </p:nvSpPr>
        <p:spPr>
          <a:xfrm>
            <a:off x="6172200" y="1681163"/>
            <a:ext cx="4855265"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6AE85B5-3350-49A4-86A1-E5DAED491624}"/>
              </a:ext>
            </a:extLst>
          </p:cNvPr>
          <p:cNvSpPr>
            <a:spLocks noGrp="1"/>
          </p:cNvSpPr>
          <p:nvPr>
            <p:ph sz="quarter" idx="4"/>
          </p:nvPr>
        </p:nvSpPr>
        <p:spPr>
          <a:xfrm>
            <a:off x="6172200" y="2505075"/>
            <a:ext cx="4855265"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A73E874-D08B-4D81-B82D-5DF242E4A1AA}"/>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8" name="Footer Placeholder 7">
            <a:extLst>
              <a:ext uri="{FF2B5EF4-FFF2-40B4-BE49-F238E27FC236}">
                <a16:creationId xmlns:a16="http://schemas.microsoft.com/office/drawing/2014/main" id="{AE174067-0FFA-41C3-A3A6-E8907CC32DE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7947985-FBC0-4118-8877-2E327F637DF5}"/>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1333861249"/>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CE0282-3DE7-4AB9-83AC-AFEDD22AF34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1A7436C-706A-443F-86CD-4444C82818B2}"/>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4" name="Footer Placeholder 3">
            <a:extLst>
              <a:ext uri="{FF2B5EF4-FFF2-40B4-BE49-F238E27FC236}">
                <a16:creationId xmlns:a16="http://schemas.microsoft.com/office/drawing/2014/main" id="{09B53292-7EA5-45D0-957F-636A44FC06D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476F59D-34BB-462C-B506-040B9E982FCB}"/>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2876745240"/>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BE55245-AB52-41B4-9B28-55E6527DA2F8}"/>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3" name="Footer Placeholder 2">
            <a:extLst>
              <a:ext uri="{FF2B5EF4-FFF2-40B4-BE49-F238E27FC236}">
                <a16:creationId xmlns:a16="http://schemas.microsoft.com/office/drawing/2014/main" id="{CA73B8AE-58B0-4FDF-8430-9D8D3DD5372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79E4D91-8619-43C1-841B-B5F47DE01739}"/>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1254917310"/>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5DA660-DF93-4947-B93F-BF118D3B5F80}"/>
              </a:ext>
            </a:extLst>
          </p:cNvPr>
          <p:cNvSpPr>
            <a:spLocks noGrp="1"/>
          </p:cNvSpPr>
          <p:nvPr>
            <p:ph type="title"/>
          </p:nvPr>
        </p:nvSpPr>
        <p:spPr>
          <a:xfrm>
            <a:off x="1084727" y="457200"/>
            <a:ext cx="3687298" cy="1600200"/>
          </a:xfrm>
        </p:spPr>
        <p:txBody>
          <a:bodyPr anchor="b"/>
          <a:lstStyle>
            <a:lvl1pPr>
              <a:defRPr sz="3200"/>
            </a:lvl1pPr>
          </a:lstStyle>
          <a:p>
            <a:r>
              <a:rPr lang="en-US" dirty="0"/>
              <a:t>Click to edit Master title style</a:t>
            </a:r>
          </a:p>
        </p:txBody>
      </p:sp>
      <p:sp>
        <p:nvSpPr>
          <p:cNvPr id="3" name="Content Placeholder 2">
            <a:extLst>
              <a:ext uri="{FF2B5EF4-FFF2-40B4-BE49-F238E27FC236}">
                <a16:creationId xmlns:a16="http://schemas.microsoft.com/office/drawing/2014/main" id="{02F0292E-B3E1-4FD6-A7FA-C165BAC21C28}"/>
              </a:ext>
            </a:extLst>
          </p:cNvPr>
          <p:cNvSpPr>
            <a:spLocks noGrp="1"/>
          </p:cNvSpPr>
          <p:nvPr>
            <p:ph idx="1"/>
          </p:nvPr>
        </p:nvSpPr>
        <p:spPr>
          <a:xfrm>
            <a:off x="5183188" y="987425"/>
            <a:ext cx="5844277" cy="4873625"/>
          </a:xfrm>
        </p:spPr>
        <p:txBody>
          <a:bodyPr>
            <a:normAutofit/>
          </a:bodyPr>
          <a:lstStyle>
            <a:lvl1pPr>
              <a:defRPr sz="2400"/>
            </a:lvl1pPr>
            <a:lvl2pPr>
              <a:defRPr sz="2000"/>
            </a:lvl2pPr>
            <a:lvl3pPr>
              <a:defRPr sz="1800"/>
            </a:lvl3pPr>
            <a:lvl4pPr>
              <a:defRPr sz="1600"/>
            </a:lvl4pPr>
            <a:lvl5pPr>
              <a:defRPr sz="16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EEFB0ECC-817B-4A71-AFB5-FC60A2BC3ABC}"/>
              </a:ext>
            </a:extLst>
          </p:cNvPr>
          <p:cNvSpPr>
            <a:spLocks noGrp="1"/>
          </p:cNvSpPr>
          <p:nvPr>
            <p:ph type="body" sz="half" idx="2"/>
          </p:nvPr>
        </p:nvSpPr>
        <p:spPr>
          <a:xfrm>
            <a:off x="1084727" y="2253343"/>
            <a:ext cx="3687298" cy="361564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17788E0B-6135-4F59-A35A-2CA1A8BA4ED2}"/>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6" name="Footer Placeholder 5">
            <a:extLst>
              <a:ext uri="{FF2B5EF4-FFF2-40B4-BE49-F238E27FC236}">
                <a16:creationId xmlns:a16="http://schemas.microsoft.com/office/drawing/2014/main" id="{FD0DEF36-4037-4E6D-988F-CC8E3F11C63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55C0D2D-D878-4723-A002-5A601EFB48A0}"/>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1196663750"/>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5C59D5-B8A1-4C9C-A61F-E082A44330BB}"/>
              </a:ext>
            </a:extLst>
          </p:cNvPr>
          <p:cNvSpPr>
            <a:spLocks noGrp="1"/>
          </p:cNvSpPr>
          <p:nvPr>
            <p:ph type="title"/>
          </p:nvPr>
        </p:nvSpPr>
        <p:spPr>
          <a:xfrm>
            <a:off x="1084727" y="720433"/>
            <a:ext cx="3687298" cy="1587337"/>
          </a:xfrm>
        </p:spPr>
        <p:txBody>
          <a:bodyPr anchor="b"/>
          <a:lstStyle>
            <a:lvl1pPr>
              <a:defRPr sz="3200"/>
            </a:lvl1pPr>
          </a:lstStyle>
          <a:p>
            <a:r>
              <a:rPr lang="en-US" dirty="0"/>
              <a:t>Click to edit Master title style</a:t>
            </a:r>
          </a:p>
        </p:txBody>
      </p:sp>
      <p:sp>
        <p:nvSpPr>
          <p:cNvPr id="3" name="Picture Placeholder 2">
            <a:extLst>
              <a:ext uri="{FF2B5EF4-FFF2-40B4-BE49-F238E27FC236}">
                <a16:creationId xmlns:a16="http://schemas.microsoft.com/office/drawing/2014/main" id="{64CB4F5F-E6E7-45C3-B35C-80F81FB1A5E8}"/>
              </a:ext>
            </a:extLst>
          </p:cNvPr>
          <p:cNvSpPr>
            <a:spLocks noGrp="1"/>
          </p:cNvSpPr>
          <p:nvPr>
            <p:ph type="pic" idx="1"/>
          </p:nvPr>
        </p:nvSpPr>
        <p:spPr>
          <a:xfrm>
            <a:off x="5183188" y="987425"/>
            <a:ext cx="5827712"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6633AB7-4F8E-4A9F-AC15-89E6A6E00347}"/>
              </a:ext>
            </a:extLst>
          </p:cNvPr>
          <p:cNvSpPr>
            <a:spLocks noGrp="1"/>
          </p:cNvSpPr>
          <p:nvPr>
            <p:ph type="body" sz="half" idx="2"/>
          </p:nvPr>
        </p:nvSpPr>
        <p:spPr>
          <a:xfrm>
            <a:off x="1084727" y="2449286"/>
            <a:ext cx="3687298" cy="3419702"/>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C074B526-866D-4E11-A7F9-081BD4EDF484}"/>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6" name="Footer Placeholder 5">
            <a:extLst>
              <a:ext uri="{FF2B5EF4-FFF2-40B4-BE49-F238E27FC236}">
                <a16:creationId xmlns:a16="http://schemas.microsoft.com/office/drawing/2014/main" id="{CD758BF8-E962-4367-8495-62438FDD483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FC20AE1-C97D-4E6C-9DB2-B2904C2CF247}"/>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449180470"/>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489E81-5CFF-4A28-B9C8-5D54E51DF202}"/>
              </a:ext>
            </a:extLst>
          </p:cNvPr>
          <p:cNvSpPr>
            <a:spLocks noGrp="1"/>
          </p:cNvSpPr>
          <p:nvPr>
            <p:ph type="title"/>
          </p:nvPr>
        </p:nvSpPr>
        <p:spPr/>
        <p:txBody>
          <a:bodyPr/>
          <a:lstStyle/>
          <a:p>
            <a:r>
              <a:rPr lang="en-US" dirty="0"/>
              <a:t>Click to edit Master title style</a:t>
            </a:r>
          </a:p>
        </p:txBody>
      </p:sp>
      <p:sp>
        <p:nvSpPr>
          <p:cNvPr id="3" name="Vertical Text Placeholder 2">
            <a:extLst>
              <a:ext uri="{FF2B5EF4-FFF2-40B4-BE49-F238E27FC236}">
                <a16:creationId xmlns:a16="http://schemas.microsoft.com/office/drawing/2014/main" id="{158A4CC8-DCB0-4E94-98A7-236E3D18667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DD1F802-21C2-44B2-A419-55469D826571}"/>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5" name="Footer Placeholder 4">
            <a:extLst>
              <a:ext uri="{FF2B5EF4-FFF2-40B4-BE49-F238E27FC236}">
                <a16:creationId xmlns:a16="http://schemas.microsoft.com/office/drawing/2014/main" id="{84BDB709-08FF-4C4A-8670-4CCA9146F9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5395375-1CC8-4950-8439-877451C4266D}"/>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945244294"/>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CE8BDF0-A155-454D-B3E2-AD15D0905A62}"/>
              </a:ext>
            </a:extLst>
          </p:cNvPr>
          <p:cNvSpPr>
            <a:spLocks noGrp="1"/>
          </p:cNvSpPr>
          <p:nvPr>
            <p:ph type="title" orient="vert"/>
          </p:nvPr>
        </p:nvSpPr>
        <p:spPr>
          <a:xfrm>
            <a:off x="9073242" y="827313"/>
            <a:ext cx="2280557" cy="5061857"/>
          </a:xfrm>
        </p:spPr>
        <p:txBody>
          <a:bodyPr vert="eaVert"/>
          <a:lstStyle/>
          <a:p>
            <a:r>
              <a:rPr lang="en-US" dirty="0"/>
              <a:t>Click to edit Master title style</a:t>
            </a:r>
          </a:p>
        </p:txBody>
      </p:sp>
      <p:sp>
        <p:nvSpPr>
          <p:cNvPr id="3" name="Vertical Text Placeholder 2">
            <a:extLst>
              <a:ext uri="{FF2B5EF4-FFF2-40B4-BE49-F238E27FC236}">
                <a16:creationId xmlns:a16="http://schemas.microsoft.com/office/drawing/2014/main" id="{07244E0D-96EC-4B35-BA5C-5DAFCC7281AE}"/>
              </a:ext>
            </a:extLst>
          </p:cNvPr>
          <p:cNvSpPr>
            <a:spLocks noGrp="1"/>
          </p:cNvSpPr>
          <p:nvPr>
            <p:ph type="body" orient="vert" idx="1"/>
          </p:nvPr>
        </p:nvSpPr>
        <p:spPr>
          <a:xfrm>
            <a:off x="838200" y="827313"/>
            <a:ext cx="8115300" cy="5061857"/>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A13ADC4E-9FB1-439F-B0FB-47F47B3421A7}"/>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5" name="Footer Placeholder 4">
            <a:extLst>
              <a:ext uri="{FF2B5EF4-FFF2-40B4-BE49-F238E27FC236}">
                <a16:creationId xmlns:a16="http://schemas.microsoft.com/office/drawing/2014/main" id="{637EE406-061A-4440-BA75-3B684FC8482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A6D93CF-F5F3-4897-A51E-47D577FDD344}"/>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2429278702"/>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5756FB-E05E-443F-88A1-CFC90638997C}"/>
              </a:ext>
            </a:extLst>
          </p:cNvPr>
          <p:cNvSpPr>
            <a:spLocks noGrp="1"/>
          </p:cNvSpPr>
          <p:nvPr>
            <p:ph type="ctrTitle"/>
          </p:nvPr>
        </p:nvSpPr>
        <p:spPr>
          <a:xfrm>
            <a:off x="1084727" y="1597961"/>
            <a:ext cx="9144000" cy="3162300"/>
          </a:xfrm>
        </p:spPr>
        <p:txBody>
          <a:bodyPr anchor="b">
            <a:normAutofit/>
          </a:bodyPr>
          <a:lstStyle>
            <a:lvl1pPr algn="l">
              <a:defRPr sz="3200"/>
            </a:lvl1pPr>
          </a:lstStyle>
          <a:p>
            <a:r>
              <a:rPr lang="en-US" dirty="0"/>
              <a:t>Click to edit Master title style</a:t>
            </a:r>
          </a:p>
        </p:txBody>
      </p:sp>
      <p:sp>
        <p:nvSpPr>
          <p:cNvPr id="3" name="Subtitle 2">
            <a:extLst>
              <a:ext uri="{FF2B5EF4-FFF2-40B4-BE49-F238E27FC236}">
                <a16:creationId xmlns:a16="http://schemas.microsoft.com/office/drawing/2014/main" id="{3C5DA97A-281B-4A77-9D2C-C5E6A860E645}"/>
              </a:ext>
            </a:extLst>
          </p:cNvPr>
          <p:cNvSpPr>
            <a:spLocks noGrp="1"/>
          </p:cNvSpPr>
          <p:nvPr>
            <p:ph type="subTitle" idx="1"/>
          </p:nvPr>
        </p:nvSpPr>
        <p:spPr>
          <a:xfrm>
            <a:off x="1084727" y="4902488"/>
            <a:ext cx="9144000" cy="985075"/>
          </a:xfrm>
        </p:spPr>
        <p:txBody>
          <a:bodyPr>
            <a:normAutofit/>
          </a:bodyPr>
          <a:lstStyle>
            <a:lvl1pPr marL="0" indent="0" algn="l">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A5FD7BAE-E194-4223-BB4E-5E487863F5BE}"/>
              </a:ext>
            </a:extLst>
          </p:cNvPr>
          <p:cNvSpPr>
            <a:spLocks noGrp="1"/>
          </p:cNvSpPr>
          <p:nvPr>
            <p:ph type="dt" sz="half" idx="10"/>
          </p:nvPr>
        </p:nvSpPr>
        <p:spPr/>
        <p:txBody>
          <a:bodyPr/>
          <a:lstStyle/>
          <a:p>
            <a:fld id="{8C28A28C-4C6A-46EA-90C0-4EE0B89CC5C7}" type="datetimeFigureOut">
              <a:rPr lang="en-US" smtClean="0"/>
              <a:t>10/31/2024</a:t>
            </a:fld>
            <a:endParaRPr lang="en-US" dirty="0"/>
          </a:p>
        </p:txBody>
      </p:sp>
      <p:sp>
        <p:nvSpPr>
          <p:cNvPr id="5" name="Footer Placeholder 4">
            <a:extLst>
              <a:ext uri="{FF2B5EF4-FFF2-40B4-BE49-F238E27FC236}">
                <a16:creationId xmlns:a16="http://schemas.microsoft.com/office/drawing/2014/main" id="{9721F6C9-7279-4DF8-9462-3EFEFA03FB5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C457072-0A38-49AD-8D0D-0E42DD488E4F}"/>
              </a:ext>
            </a:extLst>
          </p:cNvPr>
          <p:cNvSpPr>
            <a:spLocks noGrp="1"/>
          </p:cNvSpPr>
          <p:nvPr>
            <p:ph type="sldNum" sz="quarter" idx="12"/>
          </p:nvPr>
        </p:nvSpPr>
        <p:spPr/>
        <p:txBody>
          <a:bodyPr/>
          <a:lstStyle/>
          <a:p>
            <a:fld id="{5DEF7F31-0B8A-474A-B86C-91F381754329}" type="slidenum">
              <a:rPr lang="en-US" smtClean="0"/>
              <a:t>‹#›</a:t>
            </a:fld>
            <a:endParaRPr lang="en-US" dirty="0"/>
          </a:p>
        </p:txBody>
      </p:sp>
    </p:spTree>
    <p:extLst>
      <p:ext uri="{BB962C8B-B14F-4D97-AF65-F5344CB8AC3E}">
        <p14:creationId xmlns:p14="http://schemas.microsoft.com/office/powerpoint/2010/main" val="2923730924"/>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398199-C6CF-4DFF-A750-435F06CC748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F2D5EB-F993-411F-9DBA-971321FC006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EA5D216-27F9-4078-8349-ABC9F614A5E7}"/>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5" name="Footer Placeholder 4">
            <a:extLst>
              <a:ext uri="{FF2B5EF4-FFF2-40B4-BE49-F238E27FC236}">
                <a16:creationId xmlns:a16="http://schemas.microsoft.com/office/drawing/2014/main" id="{4384F8A8-FBA7-4F25-ADEA-AF346495DEA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F4609F8-5897-4724-8FA6-3EFDE8F2DD79}"/>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33262841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5DA660-DF93-4947-B93F-BF118D3B5F80}"/>
              </a:ext>
            </a:extLst>
          </p:cNvPr>
          <p:cNvSpPr>
            <a:spLocks noGrp="1"/>
          </p:cNvSpPr>
          <p:nvPr>
            <p:ph type="title"/>
          </p:nvPr>
        </p:nvSpPr>
        <p:spPr>
          <a:xfrm>
            <a:off x="1084727" y="457200"/>
            <a:ext cx="3687298" cy="1600200"/>
          </a:xfrm>
        </p:spPr>
        <p:txBody>
          <a:bodyPr anchor="b"/>
          <a:lstStyle>
            <a:lvl1pPr>
              <a:defRPr sz="3200"/>
            </a:lvl1pPr>
          </a:lstStyle>
          <a:p>
            <a:r>
              <a:rPr lang="en-US" dirty="0"/>
              <a:t>Click to edit Master title style</a:t>
            </a:r>
          </a:p>
        </p:txBody>
      </p:sp>
      <p:sp>
        <p:nvSpPr>
          <p:cNvPr id="3" name="Content Placeholder 2">
            <a:extLst>
              <a:ext uri="{FF2B5EF4-FFF2-40B4-BE49-F238E27FC236}">
                <a16:creationId xmlns:a16="http://schemas.microsoft.com/office/drawing/2014/main" id="{02F0292E-B3E1-4FD6-A7FA-C165BAC21C28}"/>
              </a:ext>
            </a:extLst>
          </p:cNvPr>
          <p:cNvSpPr>
            <a:spLocks noGrp="1"/>
          </p:cNvSpPr>
          <p:nvPr>
            <p:ph idx="1"/>
          </p:nvPr>
        </p:nvSpPr>
        <p:spPr>
          <a:xfrm>
            <a:off x="5183188" y="987425"/>
            <a:ext cx="5844277" cy="4873625"/>
          </a:xfrm>
        </p:spPr>
        <p:txBody>
          <a:bodyPr>
            <a:normAutofit/>
          </a:bodyPr>
          <a:lstStyle>
            <a:lvl1pPr>
              <a:defRPr sz="2400"/>
            </a:lvl1pPr>
            <a:lvl2pPr>
              <a:defRPr sz="2000"/>
            </a:lvl2pPr>
            <a:lvl3pPr>
              <a:defRPr sz="1800"/>
            </a:lvl3pPr>
            <a:lvl4pPr>
              <a:defRPr sz="1600"/>
            </a:lvl4pPr>
            <a:lvl5pPr>
              <a:defRPr sz="16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EEFB0ECC-817B-4A71-AFB5-FC60A2BC3ABC}"/>
              </a:ext>
            </a:extLst>
          </p:cNvPr>
          <p:cNvSpPr>
            <a:spLocks noGrp="1"/>
          </p:cNvSpPr>
          <p:nvPr>
            <p:ph type="body" sz="half" idx="2"/>
          </p:nvPr>
        </p:nvSpPr>
        <p:spPr>
          <a:xfrm>
            <a:off x="1084727" y="2253343"/>
            <a:ext cx="3687298" cy="361564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17788E0B-6135-4F59-A35A-2CA1A8BA4ED2}"/>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6" name="Footer Placeholder 5">
            <a:extLst>
              <a:ext uri="{FF2B5EF4-FFF2-40B4-BE49-F238E27FC236}">
                <a16:creationId xmlns:a16="http://schemas.microsoft.com/office/drawing/2014/main" id="{FD0DEF36-4037-4E6D-988F-CC8E3F11C63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55C0D2D-D878-4723-A002-5A601EFB48A0}"/>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747906676"/>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6C0F0C-7BA8-490D-B4C9-CCE145DCD19A}"/>
              </a:ext>
            </a:extLst>
          </p:cNvPr>
          <p:cNvSpPr>
            <a:spLocks noGrp="1"/>
          </p:cNvSpPr>
          <p:nvPr>
            <p:ph type="title"/>
          </p:nvPr>
        </p:nvSpPr>
        <p:spPr>
          <a:xfrm>
            <a:off x="1084726" y="1709738"/>
            <a:ext cx="9143999" cy="3050523"/>
          </a:xfrm>
        </p:spPr>
        <p:txBody>
          <a:bodyPr anchor="b">
            <a:normAutofit/>
          </a:bodyPr>
          <a:lstStyle>
            <a:lvl1pPr>
              <a:defRPr sz="4400"/>
            </a:lvl1pPr>
          </a:lstStyle>
          <a:p>
            <a:r>
              <a:rPr lang="en-US" dirty="0"/>
              <a:t>Click to edit Master title style</a:t>
            </a:r>
          </a:p>
        </p:txBody>
      </p:sp>
      <p:sp>
        <p:nvSpPr>
          <p:cNvPr id="3" name="Text Placeholder 2">
            <a:extLst>
              <a:ext uri="{FF2B5EF4-FFF2-40B4-BE49-F238E27FC236}">
                <a16:creationId xmlns:a16="http://schemas.microsoft.com/office/drawing/2014/main" id="{84290E61-B837-4BE4-9BC7-6AF706BCCA42}"/>
              </a:ext>
            </a:extLst>
          </p:cNvPr>
          <p:cNvSpPr>
            <a:spLocks noGrp="1"/>
          </p:cNvSpPr>
          <p:nvPr>
            <p:ph type="body" idx="1"/>
          </p:nvPr>
        </p:nvSpPr>
        <p:spPr>
          <a:xfrm>
            <a:off x="1084726" y="4902488"/>
            <a:ext cx="9143999" cy="985075"/>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E52E15F-E46D-44C6-9FB9-07B0BC545AEF}"/>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5" name="Footer Placeholder 4">
            <a:extLst>
              <a:ext uri="{FF2B5EF4-FFF2-40B4-BE49-F238E27FC236}">
                <a16:creationId xmlns:a16="http://schemas.microsoft.com/office/drawing/2014/main" id="{2EBF6955-3667-4857-B35A-9E12F798860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114B309-D15E-4FA1-9B8D-8C1F3B56C375}"/>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1256213560"/>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E219AB-91F9-4F80-9B5D-2E6FE925F02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F19F334-D0CF-4DFD-BAA9-3ECD639B1F1E}"/>
              </a:ext>
            </a:extLst>
          </p:cNvPr>
          <p:cNvSpPr>
            <a:spLocks noGrp="1"/>
          </p:cNvSpPr>
          <p:nvPr>
            <p:ph sz="half" idx="1"/>
          </p:nvPr>
        </p:nvSpPr>
        <p:spPr>
          <a:xfrm>
            <a:off x="1077362" y="2227809"/>
            <a:ext cx="4942438" cy="394915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15E0B5D-4613-4DA7-BA20-58B19BE8A496}"/>
              </a:ext>
            </a:extLst>
          </p:cNvPr>
          <p:cNvSpPr>
            <a:spLocks noGrp="1"/>
          </p:cNvSpPr>
          <p:nvPr>
            <p:ph sz="half" idx="2"/>
          </p:nvPr>
        </p:nvSpPr>
        <p:spPr>
          <a:xfrm>
            <a:off x="6172200" y="2227809"/>
            <a:ext cx="4855265" cy="394915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4F311AB-0603-424D-BC42-0CEAB3562BA4}"/>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6" name="Footer Placeholder 5">
            <a:extLst>
              <a:ext uri="{FF2B5EF4-FFF2-40B4-BE49-F238E27FC236}">
                <a16:creationId xmlns:a16="http://schemas.microsoft.com/office/drawing/2014/main" id="{7A3AA2AC-0C5F-4835-BE47-D780C29890E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06C54C0-DFDA-4778-9EE8-5E5C30E05412}"/>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1349262716"/>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9F3603-5B09-4916-8324-A6BDAB4E060E}"/>
              </a:ext>
            </a:extLst>
          </p:cNvPr>
          <p:cNvSpPr>
            <a:spLocks noGrp="1"/>
          </p:cNvSpPr>
          <p:nvPr>
            <p:ph type="title"/>
          </p:nvPr>
        </p:nvSpPr>
        <p:spPr>
          <a:xfrm>
            <a:off x="1084726" y="365125"/>
            <a:ext cx="9942739"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074073C-C15B-4218-9B84-6758955176E7}"/>
              </a:ext>
            </a:extLst>
          </p:cNvPr>
          <p:cNvSpPr>
            <a:spLocks noGrp="1"/>
          </p:cNvSpPr>
          <p:nvPr>
            <p:ph type="body" idx="1"/>
          </p:nvPr>
        </p:nvSpPr>
        <p:spPr>
          <a:xfrm>
            <a:off x="1084725" y="1681163"/>
            <a:ext cx="491285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4116D27-36F6-440B-A9BE-8B9499047CEF}"/>
              </a:ext>
            </a:extLst>
          </p:cNvPr>
          <p:cNvSpPr>
            <a:spLocks noGrp="1"/>
          </p:cNvSpPr>
          <p:nvPr>
            <p:ph sz="half" idx="2"/>
          </p:nvPr>
        </p:nvSpPr>
        <p:spPr>
          <a:xfrm>
            <a:off x="1084726" y="2505075"/>
            <a:ext cx="4912849" cy="36845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7C12010D-7AC4-4A70-A211-6A29274119DB}"/>
              </a:ext>
            </a:extLst>
          </p:cNvPr>
          <p:cNvSpPr>
            <a:spLocks noGrp="1"/>
          </p:cNvSpPr>
          <p:nvPr>
            <p:ph type="body" sz="quarter" idx="3"/>
          </p:nvPr>
        </p:nvSpPr>
        <p:spPr>
          <a:xfrm>
            <a:off x="6172200" y="1681163"/>
            <a:ext cx="4855265"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6AE85B5-3350-49A4-86A1-E5DAED491624}"/>
              </a:ext>
            </a:extLst>
          </p:cNvPr>
          <p:cNvSpPr>
            <a:spLocks noGrp="1"/>
          </p:cNvSpPr>
          <p:nvPr>
            <p:ph sz="quarter" idx="4"/>
          </p:nvPr>
        </p:nvSpPr>
        <p:spPr>
          <a:xfrm>
            <a:off x="6172200" y="2505075"/>
            <a:ext cx="4855265"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A73E874-D08B-4D81-B82D-5DF242E4A1AA}"/>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8" name="Footer Placeholder 7">
            <a:extLst>
              <a:ext uri="{FF2B5EF4-FFF2-40B4-BE49-F238E27FC236}">
                <a16:creationId xmlns:a16="http://schemas.microsoft.com/office/drawing/2014/main" id="{AE174067-0FFA-41C3-A3A6-E8907CC32DE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7947985-FBC0-4118-8877-2E327F637DF5}"/>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2795575381"/>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CE0282-3DE7-4AB9-83AC-AFEDD22AF34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1A7436C-706A-443F-86CD-4444C82818B2}"/>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4" name="Footer Placeholder 3">
            <a:extLst>
              <a:ext uri="{FF2B5EF4-FFF2-40B4-BE49-F238E27FC236}">
                <a16:creationId xmlns:a16="http://schemas.microsoft.com/office/drawing/2014/main" id="{09B53292-7EA5-45D0-957F-636A44FC06D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476F59D-34BB-462C-B506-040B9E982FCB}"/>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2084611187"/>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BE55245-AB52-41B4-9B28-55E6527DA2F8}"/>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3" name="Footer Placeholder 2">
            <a:extLst>
              <a:ext uri="{FF2B5EF4-FFF2-40B4-BE49-F238E27FC236}">
                <a16:creationId xmlns:a16="http://schemas.microsoft.com/office/drawing/2014/main" id="{CA73B8AE-58B0-4FDF-8430-9D8D3DD5372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79E4D91-8619-43C1-841B-B5F47DE01739}"/>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1869304454"/>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5DA660-DF93-4947-B93F-BF118D3B5F80}"/>
              </a:ext>
            </a:extLst>
          </p:cNvPr>
          <p:cNvSpPr>
            <a:spLocks noGrp="1"/>
          </p:cNvSpPr>
          <p:nvPr>
            <p:ph type="title"/>
          </p:nvPr>
        </p:nvSpPr>
        <p:spPr>
          <a:xfrm>
            <a:off x="1084727" y="457200"/>
            <a:ext cx="3687298" cy="1600200"/>
          </a:xfrm>
        </p:spPr>
        <p:txBody>
          <a:bodyPr anchor="b"/>
          <a:lstStyle>
            <a:lvl1pPr>
              <a:defRPr sz="3200"/>
            </a:lvl1pPr>
          </a:lstStyle>
          <a:p>
            <a:r>
              <a:rPr lang="en-US" dirty="0"/>
              <a:t>Click to edit Master title style</a:t>
            </a:r>
          </a:p>
        </p:txBody>
      </p:sp>
      <p:sp>
        <p:nvSpPr>
          <p:cNvPr id="3" name="Content Placeholder 2">
            <a:extLst>
              <a:ext uri="{FF2B5EF4-FFF2-40B4-BE49-F238E27FC236}">
                <a16:creationId xmlns:a16="http://schemas.microsoft.com/office/drawing/2014/main" id="{02F0292E-B3E1-4FD6-A7FA-C165BAC21C28}"/>
              </a:ext>
            </a:extLst>
          </p:cNvPr>
          <p:cNvSpPr>
            <a:spLocks noGrp="1"/>
          </p:cNvSpPr>
          <p:nvPr>
            <p:ph idx="1"/>
          </p:nvPr>
        </p:nvSpPr>
        <p:spPr>
          <a:xfrm>
            <a:off x="5183188" y="987425"/>
            <a:ext cx="5844277" cy="4873625"/>
          </a:xfrm>
        </p:spPr>
        <p:txBody>
          <a:bodyPr>
            <a:normAutofit/>
          </a:bodyPr>
          <a:lstStyle>
            <a:lvl1pPr>
              <a:defRPr sz="2400"/>
            </a:lvl1pPr>
            <a:lvl2pPr>
              <a:defRPr sz="2000"/>
            </a:lvl2pPr>
            <a:lvl3pPr>
              <a:defRPr sz="1800"/>
            </a:lvl3pPr>
            <a:lvl4pPr>
              <a:defRPr sz="1600"/>
            </a:lvl4pPr>
            <a:lvl5pPr>
              <a:defRPr sz="16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EEFB0ECC-817B-4A71-AFB5-FC60A2BC3ABC}"/>
              </a:ext>
            </a:extLst>
          </p:cNvPr>
          <p:cNvSpPr>
            <a:spLocks noGrp="1"/>
          </p:cNvSpPr>
          <p:nvPr>
            <p:ph type="body" sz="half" idx="2"/>
          </p:nvPr>
        </p:nvSpPr>
        <p:spPr>
          <a:xfrm>
            <a:off x="1084727" y="2253343"/>
            <a:ext cx="3687298" cy="361564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17788E0B-6135-4F59-A35A-2CA1A8BA4ED2}"/>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6" name="Footer Placeholder 5">
            <a:extLst>
              <a:ext uri="{FF2B5EF4-FFF2-40B4-BE49-F238E27FC236}">
                <a16:creationId xmlns:a16="http://schemas.microsoft.com/office/drawing/2014/main" id="{FD0DEF36-4037-4E6D-988F-CC8E3F11C63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55C0D2D-D878-4723-A002-5A601EFB48A0}"/>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747906676"/>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5C59D5-B8A1-4C9C-A61F-E082A44330BB}"/>
              </a:ext>
            </a:extLst>
          </p:cNvPr>
          <p:cNvSpPr>
            <a:spLocks noGrp="1"/>
          </p:cNvSpPr>
          <p:nvPr>
            <p:ph type="title"/>
          </p:nvPr>
        </p:nvSpPr>
        <p:spPr>
          <a:xfrm>
            <a:off x="1084727" y="720433"/>
            <a:ext cx="3687298" cy="1587337"/>
          </a:xfrm>
        </p:spPr>
        <p:txBody>
          <a:bodyPr anchor="b"/>
          <a:lstStyle>
            <a:lvl1pPr>
              <a:defRPr sz="3200"/>
            </a:lvl1pPr>
          </a:lstStyle>
          <a:p>
            <a:r>
              <a:rPr lang="en-US" dirty="0"/>
              <a:t>Click to edit Master title style</a:t>
            </a:r>
          </a:p>
        </p:txBody>
      </p:sp>
      <p:sp>
        <p:nvSpPr>
          <p:cNvPr id="3" name="Picture Placeholder 2">
            <a:extLst>
              <a:ext uri="{FF2B5EF4-FFF2-40B4-BE49-F238E27FC236}">
                <a16:creationId xmlns:a16="http://schemas.microsoft.com/office/drawing/2014/main" id="{64CB4F5F-E6E7-45C3-B35C-80F81FB1A5E8}"/>
              </a:ext>
            </a:extLst>
          </p:cNvPr>
          <p:cNvSpPr>
            <a:spLocks noGrp="1"/>
          </p:cNvSpPr>
          <p:nvPr>
            <p:ph type="pic" idx="1"/>
          </p:nvPr>
        </p:nvSpPr>
        <p:spPr>
          <a:xfrm>
            <a:off x="5183188" y="987425"/>
            <a:ext cx="5827712"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6633AB7-4F8E-4A9F-AC15-89E6A6E00347}"/>
              </a:ext>
            </a:extLst>
          </p:cNvPr>
          <p:cNvSpPr>
            <a:spLocks noGrp="1"/>
          </p:cNvSpPr>
          <p:nvPr>
            <p:ph type="body" sz="half" idx="2"/>
          </p:nvPr>
        </p:nvSpPr>
        <p:spPr>
          <a:xfrm>
            <a:off x="1084727" y="2449286"/>
            <a:ext cx="3687298" cy="3419702"/>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C074B526-866D-4E11-A7F9-081BD4EDF484}"/>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6" name="Footer Placeholder 5">
            <a:extLst>
              <a:ext uri="{FF2B5EF4-FFF2-40B4-BE49-F238E27FC236}">
                <a16:creationId xmlns:a16="http://schemas.microsoft.com/office/drawing/2014/main" id="{CD758BF8-E962-4367-8495-62438FDD483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FC20AE1-C97D-4E6C-9DB2-B2904C2CF247}"/>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3457778128"/>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489E81-5CFF-4A28-B9C8-5D54E51DF202}"/>
              </a:ext>
            </a:extLst>
          </p:cNvPr>
          <p:cNvSpPr>
            <a:spLocks noGrp="1"/>
          </p:cNvSpPr>
          <p:nvPr>
            <p:ph type="title"/>
          </p:nvPr>
        </p:nvSpPr>
        <p:spPr/>
        <p:txBody>
          <a:bodyPr/>
          <a:lstStyle/>
          <a:p>
            <a:r>
              <a:rPr lang="en-US" dirty="0"/>
              <a:t>Click to edit Master title style</a:t>
            </a:r>
          </a:p>
        </p:txBody>
      </p:sp>
      <p:sp>
        <p:nvSpPr>
          <p:cNvPr id="3" name="Vertical Text Placeholder 2">
            <a:extLst>
              <a:ext uri="{FF2B5EF4-FFF2-40B4-BE49-F238E27FC236}">
                <a16:creationId xmlns:a16="http://schemas.microsoft.com/office/drawing/2014/main" id="{158A4CC8-DCB0-4E94-98A7-236E3D18667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DD1F802-21C2-44B2-A419-55469D826571}"/>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5" name="Footer Placeholder 4">
            <a:extLst>
              <a:ext uri="{FF2B5EF4-FFF2-40B4-BE49-F238E27FC236}">
                <a16:creationId xmlns:a16="http://schemas.microsoft.com/office/drawing/2014/main" id="{84BDB709-08FF-4C4A-8670-4CCA9146F9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5395375-1CC8-4950-8439-877451C4266D}"/>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3978120669"/>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CE8BDF0-A155-454D-B3E2-AD15D0905A62}"/>
              </a:ext>
            </a:extLst>
          </p:cNvPr>
          <p:cNvSpPr>
            <a:spLocks noGrp="1"/>
          </p:cNvSpPr>
          <p:nvPr>
            <p:ph type="title" orient="vert"/>
          </p:nvPr>
        </p:nvSpPr>
        <p:spPr>
          <a:xfrm>
            <a:off x="9073242" y="827313"/>
            <a:ext cx="2280557" cy="5061857"/>
          </a:xfrm>
        </p:spPr>
        <p:txBody>
          <a:bodyPr vert="eaVert"/>
          <a:lstStyle/>
          <a:p>
            <a:r>
              <a:rPr lang="en-US" dirty="0"/>
              <a:t>Click to edit Master title style</a:t>
            </a:r>
          </a:p>
        </p:txBody>
      </p:sp>
      <p:sp>
        <p:nvSpPr>
          <p:cNvPr id="3" name="Vertical Text Placeholder 2">
            <a:extLst>
              <a:ext uri="{FF2B5EF4-FFF2-40B4-BE49-F238E27FC236}">
                <a16:creationId xmlns:a16="http://schemas.microsoft.com/office/drawing/2014/main" id="{07244E0D-96EC-4B35-BA5C-5DAFCC7281AE}"/>
              </a:ext>
            </a:extLst>
          </p:cNvPr>
          <p:cNvSpPr>
            <a:spLocks noGrp="1"/>
          </p:cNvSpPr>
          <p:nvPr>
            <p:ph type="body" orient="vert" idx="1"/>
          </p:nvPr>
        </p:nvSpPr>
        <p:spPr>
          <a:xfrm>
            <a:off x="838200" y="827313"/>
            <a:ext cx="8115300" cy="5061857"/>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A13ADC4E-9FB1-439F-B0FB-47F47B3421A7}"/>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5" name="Footer Placeholder 4">
            <a:extLst>
              <a:ext uri="{FF2B5EF4-FFF2-40B4-BE49-F238E27FC236}">
                <a16:creationId xmlns:a16="http://schemas.microsoft.com/office/drawing/2014/main" id="{637EE406-061A-4440-BA75-3B684FC8482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A6D93CF-F5F3-4897-A51E-47D577FDD344}"/>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756579098"/>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5756FB-E05E-443F-88A1-CFC90638997C}"/>
              </a:ext>
            </a:extLst>
          </p:cNvPr>
          <p:cNvSpPr>
            <a:spLocks noGrp="1"/>
          </p:cNvSpPr>
          <p:nvPr>
            <p:ph type="ctrTitle"/>
          </p:nvPr>
        </p:nvSpPr>
        <p:spPr>
          <a:xfrm>
            <a:off x="1084727" y="1597961"/>
            <a:ext cx="9144000" cy="3162300"/>
          </a:xfrm>
        </p:spPr>
        <p:txBody>
          <a:bodyPr anchor="b">
            <a:normAutofit/>
          </a:bodyPr>
          <a:lstStyle>
            <a:lvl1pPr algn="l">
              <a:defRPr sz="3200"/>
            </a:lvl1pPr>
          </a:lstStyle>
          <a:p>
            <a:r>
              <a:rPr lang="en-US" dirty="0"/>
              <a:t>Click to edit Master title style</a:t>
            </a:r>
          </a:p>
        </p:txBody>
      </p:sp>
      <p:sp>
        <p:nvSpPr>
          <p:cNvPr id="3" name="Subtitle 2">
            <a:extLst>
              <a:ext uri="{FF2B5EF4-FFF2-40B4-BE49-F238E27FC236}">
                <a16:creationId xmlns:a16="http://schemas.microsoft.com/office/drawing/2014/main" id="{3C5DA97A-281B-4A77-9D2C-C5E6A860E645}"/>
              </a:ext>
            </a:extLst>
          </p:cNvPr>
          <p:cNvSpPr>
            <a:spLocks noGrp="1"/>
          </p:cNvSpPr>
          <p:nvPr>
            <p:ph type="subTitle" idx="1"/>
          </p:nvPr>
        </p:nvSpPr>
        <p:spPr>
          <a:xfrm>
            <a:off x="1084727" y="4902488"/>
            <a:ext cx="9144000" cy="985075"/>
          </a:xfrm>
        </p:spPr>
        <p:txBody>
          <a:bodyPr>
            <a:normAutofit/>
          </a:bodyPr>
          <a:lstStyle>
            <a:lvl1pPr marL="0" indent="0" algn="l">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A5FD7BAE-E194-4223-BB4E-5E487863F5BE}"/>
              </a:ext>
            </a:extLst>
          </p:cNvPr>
          <p:cNvSpPr>
            <a:spLocks noGrp="1"/>
          </p:cNvSpPr>
          <p:nvPr>
            <p:ph type="dt" sz="half" idx="10"/>
          </p:nvPr>
        </p:nvSpPr>
        <p:spPr/>
        <p:txBody>
          <a:bodyPr/>
          <a:lstStyle/>
          <a:p>
            <a:fld id="{8C28A28C-4C6A-46EA-90C0-4EE0B89CC5C7}" type="datetimeFigureOut">
              <a:rPr lang="en-US" smtClean="0"/>
              <a:t>10/31/2024</a:t>
            </a:fld>
            <a:endParaRPr lang="en-US" dirty="0"/>
          </a:p>
        </p:txBody>
      </p:sp>
      <p:sp>
        <p:nvSpPr>
          <p:cNvPr id="5" name="Footer Placeholder 4">
            <a:extLst>
              <a:ext uri="{FF2B5EF4-FFF2-40B4-BE49-F238E27FC236}">
                <a16:creationId xmlns:a16="http://schemas.microsoft.com/office/drawing/2014/main" id="{9721F6C9-7279-4DF8-9462-3EFEFA03FB5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C457072-0A38-49AD-8D0D-0E42DD488E4F}"/>
              </a:ext>
            </a:extLst>
          </p:cNvPr>
          <p:cNvSpPr>
            <a:spLocks noGrp="1"/>
          </p:cNvSpPr>
          <p:nvPr>
            <p:ph type="sldNum" sz="quarter" idx="12"/>
          </p:nvPr>
        </p:nvSpPr>
        <p:spPr/>
        <p:txBody>
          <a:bodyPr/>
          <a:lstStyle/>
          <a:p>
            <a:fld id="{5DEF7F31-0B8A-474A-B86C-91F381754329}" type="slidenum">
              <a:rPr lang="en-US" smtClean="0"/>
              <a:t>‹#›</a:t>
            </a:fld>
            <a:endParaRPr lang="en-US" dirty="0"/>
          </a:p>
        </p:txBody>
      </p:sp>
    </p:spTree>
    <p:extLst>
      <p:ext uri="{BB962C8B-B14F-4D97-AF65-F5344CB8AC3E}">
        <p14:creationId xmlns:p14="http://schemas.microsoft.com/office/powerpoint/2010/main" val="29237309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5C59D5-B8A1-4C9C-A61F-E082A44330BB}"/>
              </a:ext>
            </a:extLst>
          </p:cNvPr>
          <p:cNvSpPr>
            <a:spLocks noGrp="1"/>
          </p:cNvSpPr>
          <p:nvPr>
            <p:ph type="title"/>
          </p:nvPr>
        </p:nvSpPr>
        <p:spPr>
          <a:xfrm>
            <a:off x="1084727" y="720433"/>
            <a:ext cx="3687298" cy="1587337"/>
          </a:xfrm>
        </p:spPr>
        <p:txBody>
          <a:bodyPr anchor="b"/>
          <a:lstStyle>
            <a:lvl1pPr>
              <a:defRPr sz="3200"/>
            </a:lvl1pPr>
          </a:lstStyle>
          <a:p>
            <a:r>
              <a:rPr lang="en-US" dirty="0"/>
              <a:t>Click to edit Master title style</a:t>
            </a:r>
          </a:p>
        </p:txBody>
      </p:sp>
      <p:sp>
        <p:nvSpPr>
          <p:cNvPr id="3" name="Picture Placeholder 2">
            <a:extLst>
              <a:ext uri="{FF2B5EF4-FFF2-40B4-BE49-F238E27FC236}">
                <a16:creationId xmlns:a16="http://schemas.microsoft.com/office/drawing/2014/main" id="{64CB4F5F-E6E7-45C3-B35C-80F81FB1A5E8}"/>
              </a:ext>
            </a:extLst>
          </p:cNvPr>
          <p:cNvSpPr>
            <a:spLocks noGrp="1"/>
          </p:cNvSpPr>
          <p:nvPr>
            <p:ph type="pic" idx="1"/>
          </p:nvPr>
        </p:nvSpPr>
        <p:spPr>
          <a:xfrm>
            <a:off x="5183188" y="987425"/>
            <a:ext cx="5827712"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6633AB7-4F8E-4A9F-AC15-89E6A6E00347}"/>
              </a:ext>
            </a:extLst>
          </p:cNvPr>
          <p:cNvSpPr>
            <a:spLocks noGrp="1"/>
          </p:cNvSpPr>
          <p:nvPr>
            <p:ph type="body" sz="half" idx="2"/>
          </p:nvPr>
        </p:nvSpPr>
        <p:spPr>
          <a:xfrm>
            <a:off x="1084727" y="2449286"/>
            <a:ext cx="3687298" cy="3419702"/>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C074B526-866D-4E11-A7F9-081BD4EDF484}"/>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6" name="Footer Placeholder 5">
            <a:extLst>
              <a:ext uri="{FF2B5EF4-FFF2-40B4-BE49-F238E27FC236}">
                <a16:creationId xmlns:a16="http://schemas.microsoft.com/office/drawing/2014/main" id="{CD758BF8-E962-4367-8495-62438FDD483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FC20AE1-C97D-4E6C-9DB2-B2904C2CF247}"/>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3457778128"/>
      </p:ext>
    </p:extLst>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398199-C6CF-4DFF-A750-435F06CC748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F2D5EB-F993-411F-9DBA-971321FC006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EA5D216-27F9-4078-8349-ABC9F614A5E7}"/>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5" name="Footer Placeholder 4">
            <a:extLst>
              <a:ext uri="{FF2B5EF4-FFF2-40B4-BE49-F238E27FC236}">
                <a16:creationId xmlns:a16="http://schemas.microsoft.com/office/drawing/2014/main" id="{4384F8A8-FBA7-4F25-ADEA-AF346495DEA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F4609F8-5897-4724-8FA6-3EFDE8F2DD79}"/>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3326284153"/>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6C0F0C-7BA8-490D-B4C9-CCE145DCD19A}"/>
              </a:ext>
            </a:extLst>
          </p:cNvPr>
          <p:cNvSpPr>
            <a:spLocks noGrp="1"/>
          </p:cNvSpPr>
          <p:nvPr>
            <p:ph type="title"/>
          </p:nvPr>
        </p:nvSpPr>
        <p:spPr>
          <a:xfrm>
            <a:off x="1084726" y="1709738"/>
            <a:ext cx="9143999" cy="3050523"/>
          </a:xfrm>
        </p:spPr>
        <p:txBody>
          <a:bodyPr anchor="b">
            <a:normAutofit/>
          </a:bodyPr>
          <a:lstStyle>
            <a:lvl1pPr>
              <a:defRPr sz="4400"/>
            </a:lvl1pPr>
          </a:lstStyle>
          <a:p>
            <a:r>
              <a:rPr lang="en-US" dirty="0"/>
              <a:t>Click to edit Master title style</a:t>
            </a:r>
          </a:p>
        </p:txBody>
      </p:sp>
      <p:sp>
        <p:nvSpPr>
          <p:cNvPr id="3" name="Text Placeholder 2">
            <a:extLst>
              <a:ext uri="{FF2B5EF4-FFF2-40B4-BE49-F238E27FC236}">
                <a16:creationId xmlns:a16="http://schemas.microsoft.com/office/drawing/2014/main" id="{84290E61-B837-4BE4-9BC7-6AF706BCCA42}"/>
              </a:ext>
            </a:extLst>
          </p:cNvPr>
          <p:cNvSpPr>
            <a:spLocks noGrp="1"/>
          </p:cNvSpPr>
          <p:nvPr>
            <p:ph type="body" idx="1"/>
          </p:nvPr>
        </p:nvSpPr>
        <p:spPr>
          <a:xfrm>
            <a:off x="1084726" y="4902488"/>
            <a:ext cx="9143999" cy="985075"/>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E52E15F-E46D-44C6-9FB9-07B0BC545AEF}"/>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5" name="Footer Placeholder 4">
            <a:extLst>
              <a:ext uri="{FF2B5EF4-FFF2-40B4-BE49-F238E27FC236}">
                <a16:creationId xmlns:a16="http://schemas.microsoft.com/office/drawing/2014/main" id="{2EBF6955-3667-4857-B35A-9E12F798860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114B309-D15E-4FA1-9B8D-8C1F3B56C375}"/>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1256213560"/>
      </p:ext>
    </p:extLst>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E219AB-91F9-4F80-9B5D-2E6FE925F02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F19F334-D0CF-4DFD-BAA9-3ECD639B1F1E}"/>
              </a:ext>
            </a:extLst>
          </p:cNvPr>
          <p:cNvSpPr>
            <a:spLocks noGrp="1"/>
          </p:cNvSpPr>
          <p:nvPr>
            <p:ph sz="half" idx="1"/>
          </p:nvPr>
        </p:nvSpPr>
        <p:spPr>
          <a:xfrm>
            <a:off x="1077362" y="2227809"/>
            <a:ext cx="4942438" cy="394915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15E0B5D-4613-4DA7-BA20-58B19BE8A496}"/>
              </a:ext>
            </a:extLst>
          </p:cNvPr>
          <p:cNvSpPr>
            <a:spLocks noGrp="1"/>
          </p:cNvSpPr>
          <p:nvPr>
            <p:ph sz="half" idx="2"/>
          </p:nvPr>
        </p:nvSpPr>
        <p:spPr>
          <a:xfrm>
            <a:off x="6172200" y="2227809"/>
            <a:ext cx="4855265" cy="394915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4F311AB-0603-424D-BC42-0CEAB3562BA4}"/>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6" name="Footer Placeholder 5">
            <a:extLst>
              <a:ext uri="{FF2B5EF4-FFF2-40B4-BE49-F238E27FC236}">
                <a16:creationId xmlns:a16="http://schemas.microsoft.com/office/drawing/2014/main" id="{7A3AA2AC-0C5F-4835-BE47-D780C29890E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06C54C0-DFDA-4778-9EE8-5E5C30E05412}"/>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1349262716"/>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9F3603-5B09-4916-8324-A6BDAB4E060E}"/>
              </a:ext>
            </a:extLst>
          </p:cNvPr>
          <p:cNvSpPr>
            <a:spLocks noGrp="1"/>
          </p:cNvSpPr>
          <p:nvPr>
            <p:ph type="title"/>
          </p:nvPr>
        </p:nvSpPr>
        <p:spPr>
          <a:xfrm>
            <a:off x="1084726" y="365125"/>
            <a:ext cx="9942739"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074073C-C15B-4218-9B84-6758955176E7}"/>
              </a:ext>
            </a:extLst>
          </p:cNvPr>
          <p:cNvSpPr>
            <a:spLocks noGrp="1"/>
          </p:cNvSpPr>
          <p:nvPr>
            <p:ph type="body" idx="1"/>
          </p:nvPr>
        </p:nvSpPr>
        <p:spPr>
          <a:xfrm>
            <a:off x="1084725" y="1681163"/>
            <a:ext cx="491285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4116D27-36F6-440B-A9BE-8B9499047CEF}"/>
              </a:ext>
            </a:extLst>
          </p:cNvPr>
          <p:cNvSpPr>
            <a:spLocks noGrp="1"/>
          </p:cNvSpPr>
          <p:nvPr>
            <p:ph sz="half" idx="2"/>
          </p:nvPr>
        </p:nvSpPr>
        <p:spPr>
          <a:xfrm>
            <a:off x="1084726" y="2505075"/>
            <a:ext cx="4912849" cy="36845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7C12010D-7AC4-4A70-A211-6A29274119DB}"/>
              </a:ext>
            </a:extLst>
          </p:cNvPr>
          <p:cNvSpPr>
            <a:spLocks noGrp="1"/>
          </p:cNvSpPr>
          <p:nvPr>
            <p:ph type="body" sz="quarter" idx="3"/>
          </p:nvPr>
        </p:nvSpPr>
        <p:spPr>
          <a:xfrm>
            <a:off x="6172200" y="1681163"/>
            <a:ext cx="4855265"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6AE85B5-3350-49A4-86A1-E5DAED491624}"/>
              </a:ext>
            </a:extLst>
          </p:cNvPr>
          <p:cNvSpPr>
            <a:spLocks noGrp="1"/>
          </p:cNvSpPr>
          <p:nvPr>
            <p:ph sz="quarter" idx="4"/>
          </p:nvPr>
        </p:nvSpPr>
        <p:spPr>
          <a:xfrm>
            <a:off x="6172200" y="2505075"/>
            <a:ext cx="4855265"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A73E874-D08B-4D81-B82D-5DF242E4A1AA}"/>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8" name="Footer Placeholder 7">
            <a:extLst>
              <a:ext uri="{FF2B5EF4-FFF2-40B4-BE49-F238E27FC236}">
                <a16:creationId xmlns:a16="http://schemas.microsoft.com/office/drawing/2014/main" id="{AE174067-0FFA-41C3-A3A6-E8907CC32DE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7947985-FBC0-4118-8877-2E327F637DF5}"/>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2795575381"/>
      </p:ext>
    </p:extLst>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CE0282-3DE7-4AB9-83AC-AFEDD22AF34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1A7436C-706A-443F-86CD-4444C82818B2}"/>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4" name="Footer Placeholder 3">
            <a:extLst>
              <a:ext uri="{FF2B5EF4-FFF2-40B4-BE49-F238E27FC236}">
                <a16:creationId xmlns:a16="http://schemas.microsoft.com/office/drawing/2014/main" id="{09B53292-7EA5-45D0-957F-636A44FC06D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476F59D-34BB-462C-B506-040B9E982FCB}"/>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2084611187"/>
      </p:ext>
    </p:extLst>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BE55245-AB52-41B4-9B28-55E6527DA2F8}"/>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3" name="Footer Placeholder 2">
            <a:extLst>
              <a:ext uri="{FF2B5EF4-FFF2-40B4-BE49-F238E27FC236}">
                <a16:creationId xmlns:a16="http://schemas.microsoft.com/office/drawing/2014/main" id="{CA73B8AE-58B0-4FDF-8430-9D8D3DD5372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79E4D91-8619-43C1-841B-B5F47DE01739}"/>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1869304454"/>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5DA660-DF93-4947-B93F-BF118D3B5F80}"/>
              </a:ext>
            </a:extLst>
          </p:cNvPr>
          <p:cNvSpPr>
            <a:spLocks noGrp="1"/>
          </p:cNvSpPr>
          <p:nvPr>
            <p:ph type="title"/>
          </p:nvPr>
        </p:nvSpPr>
        <p:spPr>
          <a:xfrm>
            <a:off x="1084727" y="457200"/>
            <a:ext cx="3687298" cy="1600200"/>
          </a:xfrm>
        </p:spPr>
        <p:txBody>
          <a:bodyPr anchor="b"/>
          <a:lstStyle>
            <a:lvl1pPr>
              <a:defRPr sz="3200"/>
            </a:lvl1pPr>
          </a:lstStyle>
          <a:p>
            <a:r>
              <a:rPr lang="en-US" dirty="0"/>
              <a:t>Click to edit Master title style</a:t>
            </a:r>
          </a:p>
        </p:txBody>
      </p:sp>
      <p:sp>
        <p:nvSpPr>
          <p:cNvPr id="3" name="Content Placeholder 2">
            <a:extLst>
              <a:ext uri="{FF2B5EF4-FFF2-40B4-BE49-F238E27FC236}">
                <a16:creationId xmlns:a16="http://schemas.microsoft.com/office/drawing/2014/main" id="{02F0292E-B3E1-4FD6-A7FA-C165BAC21C28}"/>
              </a:ext>
            </a:extLst>
          </p:cNvPr>
          <p:cNvSpPr>
            <a:spLocks noGrp="1"/>
          </p:cNvSpPr>
          <p:nvPr>
            <p:ph idx="1"/>
          </p:nvPr>
        </p:nvSpPr>
        <p:spPr>
          <a:xfrm>
            <a:off x="5183188" y="987425"/>
            <a:ext cx="5844277" cy="4873625"/>
          </a:xfrm>
        </p:spPr>
        <p:txBody>
          <a:bodyPr>
            <a:normAutofit/>
          </a:bodyPr>
          <a:lstStyle>
            <a:lvl1pPr>
              <a:defRPr sz="2400"/>
            </a:lvl1pPr>
            <a:lvl2pPr>
              <a:defRPr sz="2000"/>
            </a:lvl2pPr>
            <a:lvl3pPr>
              <a:defRPr sz="1800"/>
            </a:lvl3pPr>
            <a:lvl4pPr>
              <a:defRPr sz="1600"/>
            </a:lvl4pPr>
            <a:lvl5pPr>
              <a:defRPr sz="16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EEFB0ECC-817B-4A71-AFB5-FC60A2BC3ABC}"/>
              </a:ext>
            </a:extLst>
          </p:cNvPr>
          <p:cNvSpPr>
            <a:spLocks noGrp="1"/>
          </p:cNvSpPr>
          <p:nvPr>
            <p:ph type="body" sz="half" idx="2"/>
          </p:nvPr>
        </p:nvSpPr>
        <p:spPr>
          <a:xfrm>
            <a:off x="1084727" y="2253343"/>
            <a:ext cx="3687298" cy="361564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17788E0B-6135-4F59-A35A-2CA1A8BA4ED2}"/>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6" name="Footer Placeholder 5">
            <a:extLst>
              <a:ext uri="{FF2B5EF4-FFF2-40B4-BE49-F238E27FC236}">
                <a16:creationId xmlns:a16="http://schemas.microsoft.com/office/drawing/2014/main" id="{FD0DEF36-4037-4E6D-988F-CC8E3F11C63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55C0D2D-D878-4723-A002-5A601EFB48A0}"/>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747906676"/>
      </p:ext>
    </p:extLst>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5C59D5-B8A1-4C9C-A61F-E082A44330BB}"/>
              </a:ext>
            </a:extLst>
          </p:cNvPr>
          <p:cNvSpPr>
            <a:spLocks noGrp="1"/>
          </p:cNvSpPr>
          <p:nvPr>
            <p:ph type="title"/>
          </p:nvPr>
        </p:nvSpPr>
        <p:spPr>
          <a:xfrm>
            <a:off x="1084727" y="720433"/>
            <a:ext cx="3687298" cy="1587337"/>
          </a:xfrm>
        </p:spPr>
        <p:txBody>
          <a:bodyPr anchor="b"/>
          <a:lstStyle>
            <a:lvl1pPr>
              <a:defRPr sz="3200"/>
            </a:lvl1pPr>
          </a:lstStyle>
          <a:p>
            <a:r>
              <a:rPr lang="en-US" dirty="0"/>
              <a:t>Click to edit Master title style</a:t>
            </a:r>
          </a:p>
        </p:txBody>
      </p:sp>
      <p:sp>
        <p:nvSpPr>
          <p:cNvPr id="3" name="Picture Placeholder 2">
            <a:extLst>
              <a:ext uri="{FF2B5EF4-FFF2-40B4-BE49-F238E27FC236}">
                <a16:creationId xmlns:a16="http://schemas.microsoft.com/office/drawing/2014/main" id="{64CB4F5F-E6E7-45C3-B35C-80F81FB1A5E8}"/>
              </a:ext>
            </a:extLst>
          </p:cNvPr>
          <p:cNvSpPr>
            <a:spLocks noGrp="1"/>
          </p:cNvSpPr>
          <p:nvPr>
            <p:ph type="pic" idx="1"/>
          </p:nvPr>
        </p:nvSpPr>
        <p:spPr>
          <a:xfrm>
            <a:off x="5183188" y="987425"/>
            <a:ext cx="5827712"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6633AB7-4F8E-4A9F-AC15-89E6A6E00347}"/>
              </a:ext>
            </a:extLst>
          </p:cNvPr>
          <p:cNvSpPr>
            <a:spLocks noGrp="1"/>
          </p:cNvSpPr>
          <p:nvPr>
            <p:ph type="body" sz="half" idx="2"/>
          </p:nvPr>
        </p:nvSpPr>
        <p:spPr>
          <a:xfrm>
            <a:off x="1084727" y="2449286"/>
            <a:ext cx="3687298" cy="3419702"/>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C074B526-866D-4E11-A7F9-081BD4EDF484}"/>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6" name="Footer Placeholder 5">
            <a:extLst>
              <a:ext uri="{FF2B5EF4-FFF2-40B4-BE49-F238E27FC236}">
                <a16:creationId xmlns:a16="http://schemas.microsoft.com/office/drawing/2014/main" id="{CD758BF8-E962-4367-8495-62438FDD483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FC20AE1-C97D-4E6C-9DB2-B2904C2CF247}"/>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3457778128"/>
      </p:ext>
    </p:extLst>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489E81-5CFF-4A28-B9C8-5D54E51DF202}"/>
              </a:ext>
            </a:extLst>
          </p:cNvPr>
          <p:cNvSpPr>
            <a:spLocks noGrp="1"/>
          </p:cNvSpPr>
          <p:nvPr>
            <p:ph type="title"/>
          </p:nvPr>
        </p:nvSpPr>
        <p:spPr/>
        <p:txBody>
          <a:bodyPr/>
          <a:lstStyle/>
          <a:p>
            <a:r>
              <a:rPr lang="en-US" dirty="0"/>
              <a:t>Click to edit Master title style</a:t>
            </a:r>
          </a:p>
        </p:txBody>
      </p:sp>
      <p:sp>
        <p:nvSpPr>
          <p:cNvPr id="3" name="Vertical Text Placeholder 2">
            <a:extLst>
              <a:ext uri="{FF2B5EF4-FFF2-40B4-BE49-F238E27FC236}">
                <a16:creationId xmlns:a16="http://schemas.microsoft.com/office/drawing/2014/main" id="{158A4CC8-DCB0-4E94-98A7-236E3D18667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DD1F802-21C2-44B2-A419-55469D826571}"/>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5" name="Footer Placeholder 4">
            <a:extLst>
              <a:ext uri="{FF2B5EF4-FFF2-40B4-BE49-F238E27FC236}">
                <a16:creationId xmlns:a16="http://schemas.microsoft.com/office/drawing/2014/main" id="{84BDB709-08FF-4C4A-8670-4CCA9146F9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5395375-1CC8-4950-8439-877451C4266D}"/>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3978120669"/>
      </p:ext>
    </p:extLst>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CE8BDF0-A155-454D-B3E2-AD15D0905A62}"/>
              </a:ext>
            </a:extLst>
          </p:cNvPr>
          <p:cNvSpPr>
            <a:spLocks noGrp="1"/>
          </p:cNvSpPr>
          <p:nvPr>
            <p:ph type="title" orient="vert"/>
          </p:nvPr>
        </p:nvSpPr>
        <p:spPr>
          <a:xfrm>
            <a:off x="9073242" y="827313"/>
            <a:ext cx="2280557" cy="5061857"/>
          </a:xfrm>
        </p:spPr>
        <p:txBody>
          <a:bodyPr vert="eaVert"/>
          <a:lstStyle/>
          <a:p>
            <a:r>
              <a:rPr lang="en-US" dirty="0"/>
              <a:t>Click to edit Master title style</a:t>
            </a:r>
          </a:p>
        </p:txBody>
      </p:sp>
      <p:sp>
        <p:nvSpPr>
          <p:cNvPr id="3" name="Vertical Text Placeholder 2">
            <a:extLst>
              <a:ext uri="{FF2B5EF4-FFF2-40B4-BE49-F238E27FC236}">
                <a16:creationId xmlns:a16="http://schemas.microsoft.com/office/drawing/2014/main" id="{07244E0D-96EC-4B35-BA5C-5DAFCC7281AE}"/>
              </a:ext>
            </a:extLst>
          </p:cNvPr>
          <p:cNvSpPr>
            <a:spLocks noGrp="1"/>
          </p:cNvSpPr>
          <p:nvPr>
            <p:ph type="body" orient="vert" idx="1"/>
          </p:nvPr>
        </p:nvSpPr>
        <p:spPr>
          <a:xfrm>
            <a:off x="838200" y="827313"/>
            <a:ext cx="8115300" cy="5061857"/>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A13ADC4E-9FB1-439F-B0FB-47F47B3421A7}"/>
              </a:ext>
            </a:extLst>
          </p:cNvPr>
          <p:cNvSpPr>
            <a:spLocks noGrp="1"/>
          </p:cNvSpPr>
          <p:nvPr>
            <p:ph type="dt" sz="half" idx="10"/>
          </p:nvPr>
        </p:nvSpPr>
        <p:spPr/>
        <p:txBody>
          <a:bodyPr/>
          <a:lstStyle/>
          <a:p>
            <a:fld id="{8C28A28C-4C6A-46EA-90C0-4EE0B89CC5C7}" type="datetimeFigureOut">
              <a:rPr lang="en-US" smtClean="0"/>
              <a:t>10/31/2024</a:t>
            </a:fld>
            <a:endParaRPr lang="en-US"/>
          </a:p>
        </p:txBody>
      </p:sp>
      <p:sp>
        <p:nvSpPr>
          <p:cNvPr id="5" name="Footer Placeholder 4">
            <a:extLst>
              <a:ext uri="{FF2B5EF4-FFF2-40B4-BE49-F238E27FC236}">
                <a16:creationId xmlns:a16="http://schemas.microsoft.com/office/drawing/2014/main" id="{637EE406-061A-4440-BA75-3B684FC8482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A6D93CF-F5F3-4897-A51E-47D577FDD344}"/>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7565790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10.xml.rels><?xml version="1.0" encoding="UTF-8" standalone="yes"?>
<Relationships xmlns="http://schemas.openxmlformats.org/package/2006/relationships"><Relationship Id="rId8" Type="http://schemas.openxmlformats.org/officeDocument/2006/relationships/slideLayout" Target="../slideLayouts/slideLayout107.xml"/><Relationship Id="rId3" Type="http://schemas.openxmlformats.org/officeDocument/2006/relationships/slideLayout" Target="../slideLayouts/slideLayout102.xml"/><Relationship Id="rId7" Type="http://schemas.openxmlformats.org/officeDocument/2006/relationships/slideLayout" Target="../slideLayouts/slideLayout106.xml"/><Relationship Id="rId12" Type="http://schemas.openxmlformats.org/officeDocument/2006/relationships/theme" Target="../theme/theme10.xml"/><Relationship Id="rId2" Type="http://schemas.openxmlformats.org/officeDocument/2006/relationships/slideLayout" Target="../slideLayouts/slideLayout101.xml"/><Relationship Id="rId1" Type="http://schemas.openxmlformats.org/officeDocument/2006/relationships/slideLayout" Target="../slideLayouts/slideLayout100.xml"/><Relationship Id="rId6" Type="http://schemas.openxmlformats.org/officeDocument/2006/relationships/slideLayout" Target="../slideLayouts/slideLayout105.xml"/><Relationship Id="rId11" Type="http://schemas.openxmlformats.org/officeDocument/2006/relationships/slideLayout" Target="../slideLayouts/slideLayout110.xml"/><Relationship Id="rId5" Type="http://schemas.openxmlformats.org/officeDocument/2006/relationships/slideLayout" Target="../slideLayouts/slideLayout104.xml"/><Relationship Id="rId10" Type="http://schemas.openxmlformats.org/officeDocument/2006/relationships/slideLayout" Target="../slideLayouts/slideLayout109.xml"/><Relationship Id="rId4" Type="http://schemas.openxmlformats.org/officeDocument/2006/relationships/slideLayout" Target="../slideLayouts/slideLayout103.xml"/><Relationship Id="rId9" Type="http://schemas.openxmlformats.org/officeDocument/2006/relationships/slideLayout" Target="../slideLayouts/slideLayout108.xml"/></Relationships>
</file>

<file path=ppt/slideMasters/_rels/slideMaster11.xml.rels><?xml version="1.0" encoding="UTF-8" standalone="yes"?>
<Relationships xmlns="http://schemas.openxmlformats.org/package/2006/relationships"><Relationship Id="rId8" Type="http://schemas.openxmlformats.org/officeDocument/2006/relationships/slideLayout" Target="../slideLayouts/slideLayout118.xml"/><Relationship Id="rId3" Type="http://schemas.openxmlformats.org/officeDocument/2006/relationships/slideLayout" Target="../slideLayouts/slideLayout113.xml"/><Relationship Id="rId7" Type="http://schemas.openxmlformats.org/officeDocument/2006/relationships/slideLayout" Target="../slideLayouts/slideLayout117.xml"/><Relationship Id="rId12" Type="http://schemas.openxmlformats.org/officeDocument/2006/relationships/theme" Target="../theme/theme11.xml"/><Relationship Id="rId2" Type="http://schemas.openxmlformats.org/officeDocument/2006/relationships/slideLayout" Target="../slideLayouts/slideLayout112.xml"/><Relationship Id="rId1" Type="http://schemas.openxmlformats.org/officeDocument/2006/relationships/slideLayout" Target="../slideLayouts/slideLayout111.xml"/><Relationship Id="rId6" Type="http://schemas.openxmlformats.org/officeDocument/2006/relationships/slideLayout" Target="../slideLayouts/slideLayout116.xml"/><Relationship Id="rId11" Type="http://schemas.openxmlformats.org/officeDocument/2006/relationships/slideLayout" Target="../slideLayouts/slideLayout121.xml"/><Relationship Id="rId5" Type="http://schemas.openxmlformats.org/officeDocument/2006/relationships/slideLayout" Target="../slideLayouts/slideLayout115.xml"/><Relationship Id="rId10" Type="http://schemas.openxmlformats.org/officeDocument/2006/relationships/slideLayout" Target="../slideLayouts/slideLayout120.xml"/><Relationship Id="rId4" Type="http://schemas.openxmlformats.org/officeDocument/2006/relationships/slideLayout" Target="../slideLayouts/slideLayout114.xml"/><Relationship Id="rId9" Type="http://schemas.openxmlformats.org/officeDocument/2006/relationships/slideLayout" Target="../slideLayouts/slideLayout119.xml"/></Relationships>
</file>

<file path=ppt/slideMasters/_rels/slideMaster12.xml.rels><?xml version="1.0" encoding="UTF-8" standalone="yes"?>
<Relationships xmlns="http://schemas.openxmlformats.org/package/2006/relationships"><Relationship Id="rId8" Type="http://schemas.openxmlformats.org/officeDocument/2006/relationships/slideLayout" Target="../slideLayouts/slideLayout129.xml"/><Relationship Id="rId3" Type="http://schemas.openxmlformats.org/officeDocument/2006/relationships/slideLayout" Target="../slideLayouts/slideLayout124.xml"/><Relationship Id="rId7" Type="http://schemas.openxmlformats.org/officeDocument/2006/relationships/slideLayout" Target="../slideLayouts/slideLayout128.xml"/><Relationship Id="rId12" Type="http://schemas.openxmlformats.org/officeDocument/2006/relationships/theme" Target="../theme/theme12.xml"/><Relationship Id="rId2" Type="http://schemas.openxmlformats.org/officeDocument/2006/relationships/slideLayout" Target="../slideLayouts/slideLayout123.xml"/><Relationship Id="rId1" Type="http://schemas.openxmlformats.org/officeDocument/2006/relationships/slideLayout" Target="../slideLayouts/slideLayout122.xml"/><Relationship Id="rId6" Type="http://schemas.openxmlformats.org/officeDocument/2006/relationships/slideLayout" Target="../slideLayouts/slideLayout127.xml"/><Relationship Id="rId11" Type="http://schemas.openxmlformats.org/officeDocument/2006/relationships/slideLayout" Target="../slideLayouts/slideLayout132.xml"/><Relationship Id="rId5" Type="http://schemas.openxmlformats.org/officeDocument/2006/relationships/slideLayout" Target="../slideLayouts/slideLayout126.xml"/><Relationship Id="rId10" Type="http://schemas.openxmlformats.org/officeDocument/2006/relationships/slideLayout" Target="../slideLayouts/slideLayout131.xml"/><Relationship Id="rId4" Type="http://schemas.openxmlformats.org/officeDocument/2006/relationships/slideLayout" Target="../slideLayouts/slideLayout125.xml"/><Relationship Id="rId9" Type="http://schemas.openxmlformats.org/officeDocument/2006/relationships/slideLayout" Target="../slideLayouts/slideLayout130.xml"/></Relationships>
</file>

<file path=ppt/slideMasters/_rels/slideMaster13.xml.rels><?xml version="1.0" encoding="UTF-8" standalone="yes"?>
<Relationships xmlns="http://schemas.openxmlformats.org/package/2006/relationships"><Relationship Id="rId8" Type="http://schemas.openxmlformats.org/officeDocument/2006/relationships/slideLayout" Target="../slideLayouts/slideLayout140.xml"/><Relationship Id="rId3" Type="http://schemas.openxmlformats.org/officeDocument/2006/relationships/slideLayout" Target="../slideLayouts/slideLayout135.xml"/><Relationship Id="rId7" Type="http://schemas.openxmlformats.org/officeDocument/2006/relationships/slideLayout" Target="../slideLayouts/slideLayout139.xml"/><Relationship Id="rId12" Type="http://schemas.openxmlformats.org/officeDocument/2006/relationships/theme" Target="../theme/theme13.xml"/><Relationship Id="rId2" Type="http://schemas.openxmlformats.org/officeDocument/2006/relationships/slideLayout" Target="../slideLayouts/slideLayout134.xml"/><Relationship Id="rId1" Type="http://schemas.openxmlformats.org/officeDocument/2006/relationships/slideLayout" Target="../slideLayouts/slideLayout133.xml"/><Relationship Id="rId6" Type="http://schemas.openxmlformats.org/officeDocument/2006/relationships/slideLayout" Target="../slideLayouts/slideLayout138.xml"/><Relationship Id="rId11" Type="http://schemas.openxmlformats.org/officeDocument/2006/relationships/slideLayout" Target="../slideLayouts/slideLayout143.xml"/><Relationship Id="rId5" Type="http://schemas.openxmlformats.org/officeDocument/2006/relationships/slideLayout" Target="../slideLayouts/slideLayout137.xml"/><Relationship Id="rId10" Type="http://schemas.openxmlformats.org/officeDocument/2006/relationships/slideLayout" Target="../slideLayouts/slideLayout142.xml"/><Relationship Id="rId4" Type="http://schemas.openxmlformats.org/officeDocument/2006/relationships/slideLayout" Target="../slideLayouts/slideLayout136.xml"/><Relationship Id="rId9" Type="http://schemas.openxmlformats.org/officeDocument/2006/relationships/slideLayout" Target="../slideLayouts/slideLayout141.xml"/></Relationships>
</file>

<file path=ppt/slideMasters/_rels/slideMaster14.xml.rels><?xml version="1.0" encoding="UTF-8" standalone="yes"?>
<Relationships xmlns="http://schemas.openxmlformats.org/package/2006/relationships"><Relationship Id="rId8" Type="http://schemas.openxmlformats.org/officeDocument/2006/relationships/slideLayout" Target="../slideLayouts/slideLayout151.xml"/><Relationship Id="rId3" Type="http://schemas.openxmlformats.org/officeDocument/2006/relationships/slideLayout" Target="../slideLayouts/slideLayout146.xml"/><Relationship Id="rId7" Type="http://schemas.openxmlformats.org/officeDocument/2006/relationships/slideLayout" Target="../slideLayouts/slideLayout150.xml"/><Relationship Id="rId12" Type="http://schemas.openxmlformats.org/officeDocument/2006/relationships/theme" Target="../theme/theme14.xml"/><Relationship Id="rId2" Type="http://schemas.openxmlformats.org/officeDocument/2006/relationships/slideLayout" Target="../slideLayouts/slideLayout145.xml"/><Relationship Id="rId1" Type="http://schemas.openxmlformats.org/officeDocument/2006/relationships/slideLayout" Target="../slideLayouts/slideLayout144.xml"/><Relationship Id="rId6" Type="http://schemas.openxmlformats.org/officeDocument/2006/relationships/slideLayout" Target="../slideLayouts/slideLayout149.xml"/><Relationship Id="rId11" Type="http://schemas.openxmlformats.org/officeDocument/2006/relationships/slideLayout" Target="../slideLayouts/slideLayout154.xml"/><Relationship Id="rId5" Type="http://schemas.openxmlformats.org/officeDocument/2006/relationships/slideLayout" Target="../slideLayouts/slideLayout148.xml"/><Relationship Id="rId10" Type="http://schemas.openxmlformats.org/officeDocument/2006/relationships/slideLayout" Target="../slideLayouts/slideLayout153.xml"/><Relationship Id="rId4" Type="http://schemas.openxmlformats.org/officeDocument/2006/relationships/slideLayout" Target="../slideLayouts/slideLayout147.xml"/><Relationship Id="rId9" Type="http://schemas.openxmlformats.org/officeDocument/2006/relationships/slideLayout" Target="../slideLayouts/slideLayout152.xml"/></Relationships>
</file>

<file path=ppt/slideMasters/_rels/slideMaster15.xml.rels><?xml version="1.0" encoding="UTF-8" standalone="yes"?>
<Relationships xmlns="http://schemas.openxmlformats.org/package/2006/relationships"><Relationship Id="rId8" Type="http://schemas.openxmlformats.org/officeDocument/2006/relationships/slideLayout" Target="../slideLayouts/slideLayout162.xml"/><Relationship Id="rId3" Type="http://schemas.openxmlformats.org/officeDocument/2006/relationships/slideLayout" Target="../slideLayouts/slideLayout157.xml"/><Relationship Id="rId7" Type="http://schemas.openxmlformats.org/officeDocument/2006/relationships/slideLayout" Target="../slideLayouts/slideLayout161.xml"/><Relationship Id="rId12" Type="http://schemas.openxmlformats.org/officeDocument/2006/relationships/theme" Target="../theme/theme15.xml"/><Relationship Id="rId2" Type="http://schemas.openxmlformats.org/officeDocument/2006/relationships/slideLayout" Target="../slideLayouts/slideLayout156.xml"/><Relationship Id="rId1" Type="http://schemas.openxmlformats.org/officeDocument/2006/relationships/slideLayout" Target="../slideLayouts/slideLayout155.xml"/><Relationship Id="rId6" Type="http://schemas.openxmlformats.org/officeDocument/2006/relationships/slideLayout" Target="../slideLayouts/slideLayout160.xml"/><Relationship Id="rId11" Type="http://schemas.openxmlformats.org/officeDocument/2006/relationships/slideLayout" Target="../slideLayouts/slideLayout165.xml"/><Relationship Id="rId5" Type="http://schemas.openxmlformats.org/officeDocument/2006/relationships/slideLayout" Target="../slideLayouts/slideLayout159.xml"/><Relationship Id="rId10" Type="http://schemas.openxmlformats.org/officeDocument/2006/relationships/slideLayout" Target="../slideLayouts/slideLayout164.xml"/><Relationship Id="rId4" Type="http://schemas.openxmlformats.org/officeDocument/2006/relationships/slideLayout" Target="../slideLayouts/slideLayout158.xml"/><Relationship Id="rId9" Type="http://schemas.openxmlformats.org/officeDocument/2006/relationships/slideLayout" Target="../slideLayouts/slideLayout163.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theme" Target="../theme/theme7.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5.xml"/><Relationship Id="rId3" Type="http://schemas.openxmlformats.org/officeDocument/2006/relationships/slideLayout" Target="../slideLayouts/slideLayout80.xml"/><Relationship Id="rId7" Type="http://schemas.openxmlformats.org/officeDocument/2006/relationships/slideLayout" Target="../slideLayouts/slideLayout84.xml"/><Relationship Id="rId12" Type="http://schemas.openxmlformats.org/officeDocument/2006/relationships/theme" Target="../theme/theme8.xml"/><Relationship Id="rId2" Type="http://schemas.openxmlformats.org/officeDocument/2006/relationships/slideLayout" Target="../slideLayouts/slideLayout79.xml"/><Relationship Id="rId1" Type="http://schemas.openxmlformats.org/officeDocument/2006/relationships/slideLayout" Target="../slideLayouts/slideLayout78.xml"/><Relationship Id="rId6" Type="http://schemas.openxmlformats.org/officeDocument/2006/relationships/slideLayout" Target="../slideLayouts/slideLayout83.xml"/><Relationship Id="rId11" Type="http://schemas.openxmlformats.org/officeDocument/2006/relationships/slideLayout" Target="../slideLayouts/slideLayout88.xml"/><Relationship Id="rId5" Type="http://schemas.openxmlformats.org/officeDocument/2006/relationships/slideLayout" Target="../slideLayouts/slideLayout82.xml"/><Relationship Id="rId10" Type="http://schemas.openxmlformats.org/officeDocument/2006/relationships/slideLayout" Target="../slideLayouts/slideLayout87.xml"/><Relationship Id="rId4" Type="http://schemas.openxmlformats.org/officeDocument/2006/relationships/slideLayout" Target="../slideLayouts/slideLayout81.xml"/><Relationship Id="rId9" Type="http://schemas.openxmlformats.org/officeDocument/2006/relationships/slideLayout" Target="../slideLayouts/slideLayout86.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96.xml"/><Relationship Id="rId3" Type="http://schemas.openxmlformats.org/officeDocument/2006/relationships/slideLayout" Target="../slideLayouts/slideLayout91.xml"/><Relationship Id="rId7" Type="http://schemas.openxmlformats.org/officeDocument/2006/relationships/slideLayout" Target="../slideLayouts/slideLayout95.xml"/><Relationship Id="rId12" Type="http://schemas.openxmlformats.org/officeDocument/2006/relationships/theme" Target="../theme/theme9.xml"/><Relationship Id="rId2" Type="http://schemas.openxmlformats.org/officeDocument/2006/relationships/slideLayout" Target="../slideLayouts/slideLayout90.xml"/><Relationship Id="rId1" Type="http://schemas.openxmlformats.org/officeDocument/2006/relationships/slideLayout" Target="../slideLayouts/slideLayout89.xml"/><Relationship Id="rId6" Type="http://schemas.openxmlformats.org/officeDocument/2006/relationships/slideLayout" Target="../slideLayouts/slideLayout94.xml"/><Relationship Id="rId11" Type="http://schemas.openxmlformats.org/officeDocument/2006/relationships/slideLayout" Target="../slideLayouts/slideLayout99.xml"/><Relationship Id="rId5" Type="http://schemas.openxmlformats.org/officeDocument/2006/relationships/slideLayout" Target="../slideLayouts/slideLayout93.xml"/><Relationship Id="rId10" Type="http://schemas.openxmlformats.org/officeDocument/2006/relationships/slideLayout" Target="../slideLayouts/slideLayout98.xml"/><Relationship Id="rId4" Type="http://schemas.openxmlformats.org/officeDocument/2006/relationships/slideLayout" Target="../slideLayouts/slideLayout92.xml"/><Relationship Id="rId9" Type="http://schemas.openxmlformats.org/officeDocument/2006/relationships/slideLayout" Target="../slideLayouts/slideLayout9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Shape 6">
            <a:extLst>
              <a:ext uri="{FF2B5EF4-FFF2-40B4-BE49-F238E27FC236}">
                <a16:creationId xmlns:a16="http://schemas.microsoft.com/office/drawing/2014/main" id="{AE192E3E-68A9-4F36-936C-1C8D0B9EF132}"/>
              </a:ext>
            </a:extLst>
          </p:cNvPr>
          <p:cNvSpPr/>
          <p:nvPr/>
        </p:nvSpPr>
        <p:spPr>
          <a:xfrm>
            <a:off x="8803792" y="3455896"/>
            <a:ext cx="3388208" cy="3406341"/>
          </a:xfrm>
          <a:custGeom>
            <a:avLst/>
            <a:gdLst>
              <a:gd name="connsiteX0" fmla="*/ 3388058 w 3388208"/>
              <a:gd name="connsiteY0" fmla="*/ 0 h 3406341"/>
              <a:gd name="connsiteX1" fmla="*/ 3388208 w 3388208"/>
              <a:gd name="connsiteY1" fmla="*/ 0 h 3406341"/>
              <a:gd name="connsiteX2" fmla="*/ 3388208 w 3388208"/>
              <a:gd name="connsiteY2" fmla="*/ 3406341 h 3406341"/>
              <a:gd name="connsiteX3" fmla="*/ 0 w 3388208"/>
              <a:gd name="connsiteY3" fmla="*/ 3406341 h 3406341"/>
              <a:gd name="connsiteX4" fmla="*/ 79006 w 3388208"/>
              <a:gd name="connsiteY4" fmla="*/ 3404386 h 3406341"/>
              <a:gd name="connsiteX5" fmla="*/ 3383947 w 3388208"/>
              <a:gd name="connsiteY5" fmla="*/ 164274 h 34063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388208" h="3406341">
                <a:moveTo>
                  <a:pt x="3388058" y="0"/>
                </a:moveTo>
                <a:lnTo>
                  <a:pt x="3388208" y="0"/>
                </a:lnTo>
                <a:lnTo>
                  <a:pt x="3388208" y="3406341"/>
                </a:lnTo>
                <a:lnTo>
                  <a:pt x="0" y="3406341"/>
                </a:lnTo>
                <a:lnTo>
                  <a:pt x="79006" y="3404386"/>
                </a:lnTo>
                <a:cubicBezTo>
                  <a:pt x="1864742" y="3315784"/>
                  <a:pt x="3296223" y="1912901"/>
                  <a:pt x="3383947" y="164274"/>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Placeholder 1">
            <a:extLst>
              <a:ext uri="{FF2B5EF4-FFF2-40B4-BE49-F238E27FC236}">
                <a16:creationId xmlns:a16="http://schemas.microsoft.com/office/drawing/2014/main" id="{3F214EB0-7E6D-4536-9350-5CB688B56F26}"/>
              </a:ext>
            </a:extLst>
          </p:cNvPr>
          <p:cNvSpPr>
            <a:spLocks noGrp="1"/>
          </p:cNvSpPr>
          <p:nvPr>
            <p:ph type="title"/>
          </p:nvPr>
        </p:nvSpPr>
        <p:spPr>
          <a:xfrm>
            <a:off x="1077362" y="720434"/>
            <a:ext cx="9950103" cy="1507376"/>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a:extLst>
              <a:ext uri="{FF2B5EF4-FFF2-40B4-BE49-F238E27FC236}">
                <a16:creationId xmlns:a16="http://schemas.microsoft.com/office/drawing/2014/main" id="{ABF5455E-4725-4924-BF7D-2E1FC9E391F8}"/>
              </a:ext>
            </a:extLst>
          </p:cNvPr>
          <p:cNvSpPr>
            <a:spLocks noGrp="1"/>
          </p:cNvSpPr>
          <p:nvPr>
            <p:ph type="body" idx="1"/>
          </p:nvPr>
        </p:nvSpPr>
        <p:spPr>
          <a:xfrm>
            <a:off x="1077362" y="2427316"/>
            <a:ext cx="9950103" cy="3513514"/>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A2CAD9D9-1A1D-4438-9F3D-E5E58FD72F1F}"/>
              </a:ext>
            </a:extLst>
          </p:cNvPr>
          <p:cNvSpPr>
            <a:spLocks noGrp="1"/>
          </p:cNvSpPr>
          <p:nvPr>
            <p:ph type="dt" sz="half" idx="2"/>
          </p:nvPr>
        </p:nvSpPr>
        <p:spPr>
          <a:xfrm>
            <a:off x="9243751" y="6356350"/>
            <a:ext cx="2296603" cy="365125"/>
          </a:xfrm>
          <a:prstGeom prst="rect">
            <a:avLst/>
          </a:prstGeom>
        </p:spPr>
        <p:txBody>
          <a:bodyPr vert="horz" lIns="91440" tIns="45720" rIns="91440" bIns="45720" rtlCol="0" anchor="ctr"/>
          <a:lstStyle>
            <a:lvl1pPr algn="r">
              <a:defRPr sz="900">
                <a:solidFill>
                  <a:schemeClr val="bg1"/>
                </a:solidFill>
              </a:defRPr>
            </a:lvl1pPr>
          </a:lstStyle>
          <a:p>
            <a:fld id="{8C28A28C-4C6A-46EA-90C0-4EE0B89CC5C7}" type="datetimeFigureOut">
              <a:rPr lang="en-US" smtClean="0"/>
              <a:pPr/>
              <a:t>10/31/2024</a:t>
            </a:fld>
            <a:endParaRPr lang="en-US" dirty="0"/>
          </a:p>
        </p:txBody>
      </p:sp>
      <p:sp>
        <p:nvSpPr>
          <p:cNvPr id="5" name="Footer Placeholder 4">
            <a:extLst>
              <a:ext uri="{FF2B5EF4-FFF2-40B4-BE49-F238E27FC236}">
                <a16:creationId xmlns:a16="http://schemas.microsoft.com/office/drawing/2014/main" id="{AE80A827-D7BF-4CA4-8C29-5AE54ADA4787}"/>
              </a:ext>
            </a:extLst>
          </p:cNvPr>
          <p:cNvSpPr>
            <a:spLocks noGrp="1"/>
          </p:cNvSpPr>
          <p:nvPr>
            <p:ph type="ftr" sz="quarter" idx="3"/>
          </p:nvPr>
        </p:nvSpPr>
        <p:spPr>
          <a:xfrm rot="5400000">
            <a:off x="-1610380" y="1926575"/>
            <a:ext cx="3830351" cy="365125"/>
          </a:xfrm>
          <a:prstGeom prst="rect">
            <a:avLst/>
          </a:prstGeom>
        </p:spPr>
        <p:txBody>
          <a:bodyPr vert="horz" lIns="91440" tIns="45720" rIns="91440" bIns="45720" rtlCol="0" anchor="ctr"/>
          <a:lstStyle>
            <a:lvl1pPr algn="l">
              <a:defRPr sz="90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06717188-1DE1-4DA5-8161-21179E4ADEAE}"/>
              </a:ext>
            </a:extLst>
          </p:cNvPr>
          <p:cNvSpPr>
            <a:spLocks noGrp="1"/>
          </p:cNvSpPr>
          <p:nvPr>
            <p:ph type="sldNum" sz="quarter" idx="4"/>
          </p:nvPr>
        </p:nvSpPr>
        <p:spPr>
          <a:xfrm>
            <a:off x="11540355" y="6356350"/>
            <a:ext cx="410973" cy="365125"/>
          </a:xfrm>
          <a:prstGeom prst="rect">
            <a:avLst/>
          </a:prstGeom>
        </p:spPr>
        <p:txBody>
          <a:bodyPr vert="horz" lIns="91440" tIns="45720" rIns="91440" bIns="45720" rtlCol="0" anchor="ctr"/>
          <a:lstStyle>
            <a:lvl1pPr algn="r">
              <a:defRPr sz="900">
                <a:solidFill>
                  <a:schemeClr val="bg1"/>
                </a:solidFill>
              </a:defRPr>
            </a:lvl1pPr>
          </a:lstStyle>
          <a:p>
            <a:fld id="{5DEF7F31-0B8A-474A-B86C-91F381754329}" type="slidenum">
              <a:rPr lang="en-US" smtClean="0"/>
              <a:pPr/>
              <a:t>‹#›</a:t>
            </a:fld>
            <a:endParaRPr lang="en-US" dirty="0"/>
          </a:p>
        </p:txBody>
      </p:sp>
    </p:spTree>
    <p:extLst>
      <p:ext uri="{BB962C8B-B14F-4D97-AF65-F5344CB8AC3E}">
        <p14:creationId xmlns:p14="http://schemas.microsoft.com/office/powerpoint/2010/main" val="2299563736"/>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defTabSz="914400" rtl="0" eaLnBrk="1" latinLnBrk="0" hangingPunct="1">
        <a:lnSpc>
          <a:spcPct val="110000"/>
        </a:lnSpc>
        <a:spcBef>
          <a:spcPct val="0"/>
        </a:spcBef>
        <a:buNone/>
        <a:defRPr sz="3200" b="1" kern="120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1800" kern="1200">
          <a:solidFill>
            <a:schemeClr val="tx1"/>
          </a:solidFill>
          <a:latin typeface="+mn-lt"/>
          <a:ea typeface="+mn-ea"/>
          <a:cs typeface="+mn-cs"/>
        </a:defRPr>
      </a:lvl1pPr>
      <a:lvl2pPr marL="274320" indent="0" algn="l" defTabSz="914400" rtl="0" eaLnBrk="1" latinLnBrk="0" hangingPunct="1">
        <a:lnSpc>
          <a:spcPct val="120000"/>
        </a:lnSpc>
        <a:spcBef>
          <a:spcPts val="500"/>
        </a:spcBef>
        <a:buFontTx/>
        <a:buNone/>
        <a:defRPr sz="1600" b="1" kern="1200">
          <a:solidFill>
            <a:schemeClr val="tx1"/>
          </a:solidFill>
          <a:latin typeface="+mn-lt"/>
          <a:ea typeface="+mn-ea"/>
          <a:cs typeface="+mn-cs"/>
        </a:defRPr>
      </a:lvl2pPr>
      <a:lvl3pPr marL="54864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3pPr>
      <a:lvl4pPr marL="594360" indent="0" algn="l" defTabSz="914400" rtl="0" eaLnBrk="1" latinLnBrk="0" hangingPunct="1">
        <a:lnSpc>
          <a:spcPct val="120000"/>
        </a:lnSpc>
        <a:spcBef>
          <a:spcPts val="500"/>
        </a:spcBef>
        <a:buFontTx/>
        <a:buNone/>
        <a:defRPr sz="1200" b="1" kern="1200">
          <a:solidFill>
            <a:schemeClr val="tx1"/>
          </a:solidFill>
          <a:latin typeface="+mn-lt"/>
          <a:ea typeface="+mn-ea"/>
          <a:cs typeface="+mn-cs"/>
        </a:defRPr>
      </a:lvl4pPr>
      <a:lvl5pPr marL="82296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Shape 6">
            <a:extLst>
              <a:ext uri="{FF2B5EF4-FFF2-40B4-BE49-F238E27FC236}">
                <a16:creationId xmlns:a16="http://schemas.microsoft.com/office/drawing/2014/main" id="{AE192E3E-68A9-4F36-936C-1C8D0B9EF132}"/>
              </a:ext>
            </a:extLst>
          </p:cNvPr>
          <p:cNvSpPr/>
          <p:nvPr/>
        </p:nvSpPr>
        <p:spPr>
          <a:xfrm>
            <a:off x="8803792" y="3455896"/>
            <a:ext cx="3388208" cy="3406341"/>
          </a:xfrm>
          <a:custGeom>
            <a:avLst/>
            <a:gdLst>
              <a:gd name="connsiteX0" fmla="*/ 3388058 w 3388208"/>
              <a:gd name="connsiteY0" fmla="*/ 0 h 3406341"/>
              <a:gd name="connsiteX1" fmla="*/ 3388208 w 3388208"/>
              <a:gd name="connsiteY1" fmla="*/ 0 h 3406341"/>
              <a:gd name="connsiteX2" fmla="*/ 3388208 w 3388208"/>
              <a:gd name="connsiteY2" fmla="*/ 3406341 h 3406341"/>
              <a:gd name="connsiteX3" fmla="*/ 0 w 3388208"/>
              <a:gd name="connsiteY3" fmla="*/ 3406341 h 3406341"/>
              <a:gd name="connsiteX4" fmla="*/ 79006 w 3388208"/>
              <a:gd name="connsiteY4" fmla="*/ 3404386 h 3406341"/>
              <a:gd name="connsiteX5" fmla="*/ 3383947 w 3388208"/>
              <a:gd name="connsiteY5" fmla="*/ 164274 h 34063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388208" h="3406341">
                <a:moveTo>
                  <a:pt x="3388058" y="0"/>
                </a:moveTo>
                <a:lnTo>
                  <a:pt x="3388208" y="0"/>
                </a:lnTo>
                <a:lnTo>
                  <a:pt x="3388208" y="3406341"/>
                </a:lnTo>
                <a:lnTo>
                  <a:pt x="0" y="3406341"/>
                </a:lnTo>
                <a:lnTo>
                  <a:pt x="79006" y="3404386"/>
                </a:lnTo>
                <a:cubicBezTo>
                  <a:pt x="1864742" y="3315784"/>
                  <a:pt x="3296223" y="1912901"/>
                  <a:pt x="3383947" y="164274"/>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Placeholder 1">
            <a:extLst>
              <a:ext uri="{FF2B5EF4-FFF2-40B4-BE49-F238E27FC236}">
                <a16:creationId xmlns:a16="http://schemas.microsoft.com/office/drawing/2014/main" id="{3F214EB0-7E6D-4536-9350-5CB688B56F26}"/>
              </a:ext>
            </a:extLst>
          </p:cNvPr>
          <p:cNvSpPr>
            <a:spLocks noGrp="1"/>
          </p:cNvSpPr>
          <p:nvPr>
            <p:ph type="title"/>
          </p:nvPr>
        </p:nvSpPr>
        <p:spPr>
          <a:xfrm>
            <a:off x="1077362" y="720434"/>
            <a:ext cx="9950103" cy="1507376"/>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a:extLst>
              <a:ext uri="{FF2B5EF4-FFF2-40B4-BE49-F238E27FC236}">
                <a16:creationId xmlns:a16="http://schemas.microsoft.com/office/drawing/2014/main" id="{ABF5455E-4725-4924-BF7D-2E1FC9E391F8}"/>
              </a:ext>
            </a:extLst>
          </p:cNvPr>
          <p:cNvSpPr>
            <a:spLocks noGrp="1"/>
          </p:cNvSpPr>
          <p:nvPr>
            <p:ph type="body" idx="1"/>
          </p:nvPr>
        </p:nvSpPr>
        <p:spPr>
          <a:xfrm>
            <a:off x="1077362" y="2427316"/>
            <a:ext cx="9950103" cy="3513514"/>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A2CAD9D9-1A1D-4438-9F3D-E5E58FD72F1F}"/>
              </a:ext>
            </a:extLst>
          </p:cNvPr>
          <p:cNvSpPr>
            <a:spLocks noGrp="1"/>
          </p:cNvSpPr>
          <p:nvPr>
            <p:ph type="dt" sz="half" idx="2"/>
          </p:nvPr>
        </p:nvSpPr>
        <p:spPr>
          <a:xfrm>
            <a:off x="9243751" y="6356350"/>
            <a:ext cx="2296603" cy="365125"/>
          </a:xfrm>
          <a:prstGeom prst="rect">
            <a:avLst/>
          </a:prstGeom>
        </p:spPr>
        <p:txBody>
          <a:bodyPr vert="horz" lIns="91440" tIns="45720" rIns="91440" bIns="45720" rtlCol="0" anchor="ctr"/>
          <a:lstStyle>
            <a:lvl1pPr algn="r">
              <a:defRPr sz="900">
                <a:solidFill>
                  <a:schemeClr val="bg1"/>
                </a:solidFill>
              </a:defRPr>
            </a:lvl1pPr>
          </a:lstStyle>
          <a:p>
            <a:fld id="{8C28A28C-4C6A-46EA-90C0-4EE0B89CC5C7}" type="datetimeFigureOut">
              <a:rPr lang="en-US" smtClean="0"/>
              <a:pPr/>
              <a:t>10/31/2024</a:t>
            </a:fld>
            <a:endParaRPr lang="en-US" dirty="0"/>
          </a:p>
        </p:txBody>
      </p:sp>
      <p:sp>
        <p:nvSpPr>
          <p:cNvPr id="5" name="Footer Placeholder 4">
            <a:extLst>
              <a:ext uri="{FF2B5EF4-FFF2-40B4-BE49-F238E27FC236}">
                <a16:creationId xmlns:a16="http://schemas.microsoft.com/office/drawing/2014/main" id="{AE80A827-D7BF-4CA4-8C29-5AE54ADA4787}"/>
              </a:ext>
            </a:extLst>
          </p:cNvPr>
          <p:cNvSpPr>
            <a:spLocks noGrp="1"/>
          </p:cNvSpPr>
          <p:nvPr>
            <p:ph type="ftr" sz="quarter" idx="3"/>
          </p:nvPr>
        </p:nvSpPr>
        <p:spPr>
          <a:xfrm rot="5400000">
            <a:off x="-1610380" y="1926575"/>
            <a:ext cx="3830351" cy="365125"/>
          </a:xfrm>
          <a:prstGeom prst="rect">
            <a:avLst/>
          </a:prstGeom>
        </p:spPr>
        <p:txBody>
          <a:bodyPr vert="horz" lIns="91440" tIns="45720" rIns="91440" bIns="45720" rtlCol="0" anchor="ctr"/>
          <a:lstStyle>
            <a:lvl1pPr algn="l">
              <a:defRPr sz="90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06717188-1DE1-4DA5-8161-21179E4ADEAE}"/>
              </a:ext>
            </a:extLst>
          </p:cNvPr>
          <p:cNvSpPr>
            <a:spLocks noGrp="1"/>
          </p:cNvSpPr>
          <p:nvPr>
            <p:ph type="sldNum" sz="quarter" idx="4"/>
          </p:nvPr>
        </p:nvSpPr>
        <p:spPr>
          <a:xfrm>
            <a:off x="11540355" y="6356350"/>
            <a:ext cx="410973" cy="365125"/>
          </a:xfrm>
          <a:prstGeom prst="rect">
            <a:avLst/>
          </a:prstGeom>
        </p:spPr>
        <p:txBody>
          <a:bodyPr vert="horz" lIns="91440" tIns="45720" rIns="91440" bIns="45720" rtlCol="0" anchor="ctr"/>
          <a:lstStyle>
            <a:lvl1pPr algn="r">
              <a:defRPr sz="900">
                <a:solidFill>
                  <a:schemeClr val="bg1"/>
                </a:solidFill>
              </a:defRPr>
            </a:lvl1pPr>
          </a:lstStyle>
          <a:p>
            <a:fld id="{5DEF7F31-0B8A-474A-B86C-91F381754329}" type="slidenum">
              <a:rPr lang="en-US" smtClean="0"/>
              <a:pPr/>
              <a:t>‹#›</a:t>
            </a:fld>
            <a:endParaRPr lang="en-US" dirty="0"/>
          </a:p>
        </p:txBody>
      </p:sp>
    </p:spTree>
    <p:extLst>
      <p:ext uri="{BB962C8B-B14F-4D97-AF65-F5344CB8AC3E}">
        <p14:creationId xmlns:p14="http://schemas.microsoft.com/office/powerpoint/2010/main" val="2299563736"/>
      </p:ext>
    </p:extLst>
  </p:cSld>
  <p:clrMap bg1="lt1" tx1="dk1" bg2="lt2" tx2="dk2" accent1="accent1" accent2="accent2" accent3="accent3" accent4="accent4" accent5="accent5" accent6="accent6" hlink="hlink" folHlink="folHlink"/>
  <p:sldLayoutIdLst>
    <p:sldLayoutId id="2147483856" r:id="rId1"/>
    <p:sldLayoutId id="2147483857" r:id="rId2"/>
    <p:sldLayoutId id="2147483858" r:id="rId3"/>
    <p:sldLayoutId id="2147483859" r:id="rId4"/>
    <p:sldLayoutId id="2147483860" r:id="rId5"/>
    <p:sldLayoutId id="2147483861" r:id="rId6"/>
    <p:sldLayoutId id="2147483862" r:id="rId7"/>
    <p:sldLayoutId id="2147483863" r:id="rId8"/>
    <p:sldLayoutId id="2147483864" r:id="rId9"/>
    <p:sldLayoutId id="2147483865" r:id="rId10"/>
    <p:sldLayoutId id="2147483866" r:id="rId11"/>
  </p:sldLayoutIdLst>
  <p:txStyles>
    <p:titleStyle>
      <a:lvl1pPr algn="l" defTabSz="914400" rtl="0" eaLnBrk="1" latinLnBrk="0" hangingPunct="1">
        <a:lnSpc>
          <a:spcPct val="110000"/>
        </a:lnSpc>
        <a:spcBef>
          <a:spcPct val="0"/>
        </a:spcBef>
        <a:buNone/>
        <a:defRPr sz="3200" b="1" kern="120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1800" kern="1200">
          <a:solidFill>
            <a:schemeClr val="tx1"/>
          </a:solidFill>
          <a:latin typeface="+mn-lt"/>
          <a:ea typeface="+mn-ea"/>
          <a:cs typeface="+mn-cs"/>
        </a:defRPr>
      </a:lvl1pPr>
      <a:lvl2pPr marL="274320" indent="0" algn="l" defTabSz="914400" rtl="0" eaLnBrk="1" latinLnBrk="0" hangingPunct="1">
        <a:lnSpc>
          <a:spcPct val="120000"/>
        </a:lnSpc>
        <a:spcBef>
          <a:spcPts val="500"/>
        </a:spcBef>
        <a:buFontTx/>
        <a:buNone/>
        <a:defRPr sz="1600" b="1" kern="1200">
          <a:solidFill>
            <a:schemeClr val="tx1"/>
          </a:solidFill>
          <a:latin typeface="+mn-lt"/>
          <a:ea typeface="+mn-ea"/>
          <a:cs typeface="+mn-cs"/>
        </a:defRPr>
      </a:lvl2pPr>
      <a:lvl3pPr marL="54864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3pPr>
      <a:lvl4pPr marL="594360" indent="0" algn="l" defTabSz="914400" rtl="0" eaLnBrk="1" latinLnBrk="0" hangingPunct="1">
        <a:lnSpc>
          <a:spcPct val="120000"/>
        </a:lnSpc>
        <a:spcBef>
          <a:spcPts val="500"/>
        </a:spcBef>
        <a:buFontTx/>
        <a:buNone/>
        <a:defRPr sz="1200" b="1" kern="1200">
          <a:solidFill>
            <a:schemeClr val="tx1"/>
          </a:solidFill>
          <a:latin typeface="+mn-lt"/>
          <a:ea typeface="+mn-ea"/>
          <a:cs typeface="+mn-cs"/>
        </a:defRPr>
      </a:lvl4pPr>
      <a:lvl5pPr marL="82296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Shape 6">
            <a:extLst>
              <a:ext uri="{FF2B5EF4-FFF2-40B4-BE49-F238E27FC236}">
                <a16:creationId xmlns:a16="http://schemas.microsoft.com/office/drawing/2014/main" id="{AE192E3E-68A9-4F36-936C-1C8D0B9EF132}"/>
              </a:ext>
            </a:extLst>
          </p:cNvPr>
          <p:cNvSpPr/>
          <p:nvPr/>
        </p:nvSpPr>
        <p:spPr>
          <a:xfrm>
            <a:off x="8803792" y="3455896"/>
            <a:ext cx="3388208" cy="3406341"/>
          </a:xfrm>
          <a:custGeom>
            <a:avLst/>
            <a:gdLst>
              <a:gd name="connsiteX0" fmla="*/ 3388058 w 3388208"/>
              <a:gd name="connsiteY0" fmla="*/ 0 h 3406341"/>
              <a:gd name="connsiteX1" fmla="*/ 3388208 w 3388208"/>
              <a:gd name="connsiteY1" fmla="*/ 0 h 3406341"/>
              <a:gd name="connsiteX2" fmla="*/ 3388208 w 3388208"/>
              <a:gd name="connsiteY2" fmla="*/ 3406341 h 3406341"/>
              <a:gd name="connsiteX3" fmla="*/ 0 w 3388208"/>
              <a:gd name="connsiteY3" fmla="*/ 3406341 h 3406341"/>
              <a:gd name="connsiteX4" fmla="*/ 79006 w 3388208"/>
              <a:gd name="connsiteY4" fmla="*/ 3404386 h 3406341"/>
              <a:gd name="connsiteX5" fmla="*/ 3383947 w 3388208"/>
              <a:gd name="connsiteY5" fmla="*/ 164274 h 34063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388208" h="3406341">
                <a:moveTo>
                  <a:pt x="3388058" y="0"/>
                </a:moveTo>
                <a:lnTo>
                  <a:pt x="3388208" y="0"/>
                </a:lnTo>
                <a:lnTo>
                  <a:pt x="3388208" y="3406341"/>
                </a:lnTo>
                <a:lnTo>
                  <a:pt x="0" y="3406341"/>
                </a:lnTo>
                <a:lnTo>
                  <a:pt x="79006" y="3404386"/>
                </a:lnTo>
                <a:cubicBezTo>
                  <a:pt x="1864742" y="3315784"/>
                  <a:pt x="3296223" y="1912901"/>
                  <a:pt x="3383947" y="164274"/>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Placeholder 1">
            <a:extLst>
              <a:ext uri="{FF2B5EF4-FFF2-40B4-BE49-F238E27FC236}">
                <a16:creationId xmlns:a16="http://schemas.microsoft.com/office/drawing/2014/main" id="{3F214EB0-7E6D-4536-9350-5CB688B56F26}"/>
              </a:ext>
            </a:extLst>
          </p:cNvPr>
          <p:cNvSpPr>
            <a:spLocks noGrp="1"/>
          </p:cNvSpPr>
          <p:nvPr>
            <p:ph type="title"/>
          </p:nvPr>
        </p:nvSpPr>
        <p:spPr>
          <a:xfrm>
            <a:off x="1077362" y="720434"/>
            <a:ext cx="9950103" cy="1507376"/>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a:extLst>
              <a:ext uri="{FF2B5EF4-FFF2-40B4-BE49-F238E27FC236}">
                <a16:creationId xmlns:a16="http://schemas.microsoft.com/office/drawing/2014/main" id="{ABF5455E-4725-4924-BF7D-2E1FC9E391F8}"/>
              </a:ext>
            </a:extLst>
          </p:cNvPr>
          <p:cNvSpPr>
            <a:spLocks noGrp="1"/>
          </p:cNvSpPr>
          <p:nvPr>
            <p:ph type="body" idx="1"/>
          </p:nvPr>
        </p:nvSpPr>
        <p:spPr>
          <a:xfrm>
            <a:off x="1077362" y="2427316"/>
            <a:ext cx="9950103" cy="3513514"/>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A2CAD9D9-1A1D-4438-9F3D-E5E58FD72F1F}"/>
              </a:ext>
            </a:extLst>
          </p:cNvPr>
          <p:cNvSpPr>
            <a:spLocks noGrp="1"/>
          </p:cNvSpPr>
          <p:nvPr>
            <p:ph type="dt" sz="half" idx="2"/>
          </p:nvPr>
        </p:nvSpPr>
        <p:spPr>
          <a:xfrm>
            <a:off x="9243751" y="6356350"/>
            <a:ext cx="2296603" cy="365125"/>
          </a:xfrm>
          <a:prstGeom prst="rect">
            <a:avLst/>
          </a:prstGeom>
        </p:spPr>
        <p:txBody>
          <a:bodyPr vert="horz" lIns="91440" tIns="45720" rIns="91440" bIns="45720" rtlCol="0" anchor="ctr"/>
          <a:lstStyle>
            <a:lvl1pPr algn="r">
              <a:defRPr sz="900">
                <a:solidFill>
                  <a:schemeClr val="bg1"/>
                </a:solidFill>
              </a:defRPr>
            </a:lvl1pPr>
          </a:lstStyle>
          <a:p>
            <a:fld id="{8C28A28C-4C6A-46EA-90C0-4EE0B89CC5C7}" type="datetimeFigureOut">
              <a:rPr lang="en-US" smtClean="0"/>
              <a:pPr/>
              <a:t>10/31/2024</a:t>
            </a:fld>
            <a:endParaRPr lang="en-US" dirty="0"/>
          </a:p>
        </p:txBody>
      </p:sp>
      <p:sp>
        <p:nvSpPr>
          <p:cNvPr id="5" name="Footer Placeholder 4">
            <a:extLst>
              <a:ext uri="{FF2B5EF4-FFF2-40B4-BE49-F238E27FC236}">
                <a16:creationId xmlns:a16="http://schemas.microsoft.com/office/drawing/2014/main" id="{AE80A827-D7BF-4CA4-8C29-5AE54ADA4787}"/>
              </a:ext>
            </a:extLst>
          </p:cNvPr>
          <p:cNvSpPr>
            <a:spLocks noGrp="1"/>
          </p:cNvSpPr>
          <p:nvPr>
            <p:ph type="ftr" sz="quarter" idx="3"/>
          </p:nvPr>
        </p:nvSpPr>
        <p:spPr>
          <a:xfrm rot="5400000">
            <a:off x="-1610380" y="1926575"/>
            <a:ext cx="3830351" cy="365125"/>
          </a:xfrm>
          <a:prstGeom prst="rect">
            <a:avLst/>
          </a:prstGeom>
        </p:spPr>
        <p:txBody>
          <a:bodyPr vert="horz" lIns="91440" tIns="45720" rIns="91440" bIns="45720" rtlCol="0" anchor="ctr"/>
          <a:lstStyle>
            <a:lvl1pPr algn="l">
              <a:defRPr sz="90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06717188-1DE1-4DA5-8161-21179E4ADEAE}"/>
              </a:ext>
            </a:extLst>
          </p:cNvPr>
          <p:cNvSpPr>
            <a:spLocks noGrp="1"/>
          </p:cNvSpPr>
          <p:nvPr>
            <p:ph type="sldNum" sz="quarter" idx="4"/>
          </p:nvPr>
        </p:nvSpPr>
        <p:spPr>
          <a:xfrm>
            <a:off x="11540355" y="6356350"/>
            <a:ext cx="410973" cy="365125"/>
          </a:xfrm>
          <a:prstGeom prst="rect">
            <a:avLst/>
          </a:prstGeom>
        </p:spPr>
        <p:txBody>
          <a:bodyPr vert="horz" lIns="91440" tIns="45720" rIns="91440" bIns="45720" rtlCol="0" anchor="ctr"/>
          <a:lstStyle>
            <a:lvl1pPr algn="r">
              <a:defRPr sz="900">
                <a:solidFill>
                  <a:schemeClr val="bg1"/>
                </a:solidFill>
              </a:defRPr>
            </a:lvl1pPr>
          </a:lstStyle>
          <a:p>
            <a:fld id="{5DEF7F31-0B8A-474A-B86C-91F381754329}" type="slidenum">
              <a:rPr lang="en-US" smtClean="0"/>
              <a:pPr/>
              <a:t>‹#›</a:t>
            </a:fld>
            <a:endParaRPr lang="en-US" dirty="0"/>
          </a:p>
        </p:txBody>
      </p:sp>
    </p:spTree>
    <p:extLst>
      <p:ext uri="{BB962C8B-B14F-4D97-AF65-F5344CB8AC3E}">
        <p14:creationId xmlns:p14="http://schemas.microsoft.com/office/powerpoint/2010/main" val="2299563736"/>
      </p:ext>
    </p:extLst>
  </p:cSld>
  <p:clrMap bg1="lt1" tx1="dk1" bg2="lt2" tx2="dk2" accent1="accent1" accent2="accent2" accent3="accent3" accent4="accent4" accent5="accent5" accent6="accent6" hlink="hlink" folHlink="folHlink"/>
  <p:sldLayoutIdLst>
    <p:sldLayoutId id="2147483867" r:id="rId1"/>
    <p:sldLayoutId id="2147483868" r:id="rId2"/>
    <p:sldLayoutId id="2147483869" r:id="rId3"/>
    <p:sldLayoutId id="2147483870" r:id="rId4"/>
    <p:sldLayoutId id="2147483871" r:id="rId5"/>
    <p:sldLayoutId id="2147483872" r:id="rId6"/>
    <p:sldLayoutId id="2147483873" r:id="rId7"/>
    <p:sldLayoutId id="2147483874" r:id="rId8"/>
    <p:sldLayoutId id="2147483875" r:id="rId9"/>
    <p:sldLayoutId id="2147483876" r:id="rId10"/>
    <p:sldLayoutId id="2147483877" r:id="rId11"/>
  </p:sldLayoutIdLst>
  <p:txStyles>
    <p:titleStyle>
      <a:lvl1pPr algn="l" defTabSz="914400" rtl="0" eaLnBrk="1" latinLnBrk="0" hangingPunct="1">
        <a:lnSpc>
          <a:spcPct val="110000"/>
        </a:lnSpc>
        <a:spcBef>
          <a:spcPct val="0"/>
        </a:spcBef>
        <a:buNone/>
        <a:defRPr sz="3200" b="1" kern="120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1800" kern="1200">
          <a:solidFill>
            <a:schemeClr val="tx1"/>
          </a:solidFill>
          <a:latin typeface="+mn-lt"/>
          <a:ea typeface="+mn-ea"/>
          <a:cs typeface="+mn-cs"/>
        </a:defRPr>
      </a:lvl1pPr>
      <a:lvl2pPr marL="274320" indent="0" algn="l" defTabSz="914400" rtl="0" eaLnBrk="1" latinLnBrk="0" hangingPunct="1">
        <a:lnSpc>
          <a:spcPct val="120000"/>
        </a:lnSpc>
        <a:spcBef>
          <a:spcPts val="500"/>
        </a:spcBef>
        <a:buFontTx/>
        <a:buNone/>
        <a:defRPr sz="1600" b="1" kern="1200">
          <a:solidFill>
            <a:schemeClr val="tx1"/>
          </a:solidFill>
          <a:latin typeface="+mn-lt"/>
          <a:ea typeface="+mn-ea"/>
          <a:cs typeface="+mn-cs"/>
        </a:defRPr>
      </a:lvl2pPr>
      <a:lvl3pPr marL="54864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3pPr>
      <a:lvl4pPr marL="594360" indent="0" algn="l" defTabSz="914400" rtl="0" eaLnBrk="1" latinLnBrk="0" hangingPunct="1">
        <a:lnSpc>
          <a:spcPct val="120000"/>
        </a:lnSpc>
        <a:spcBef>
          <a:spcPts val="500"/>
        </a:spcBef>
        <a:buFontTx/>
        <a:buNone/>
        <a:defRPr sz="1200" b="1" kern="1200">
          <a:solidFill>
            <a:schemeClr val="tx1"/>
          </a:solidFill>
          <a:latin typeface="+mn-lt"/>
          <a:ea typeface="+mn-ea"/>
          <a:cs typeface="+mn-cs"/>
        </a:defRPr>
      </a:lvl4pPr>
      <a:lvl5pPr marL="82296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Shape 6">
            <a:extLst>
              <a:ext uri="{FF2B5EF4-FFF2-40B4-BE49-F238E27FC236}">
                <a16:creationId xmlns:a16="http://schemas.microsoft.com/office/drawing/2014/main" id="{AE192E3E-68A9-4F36-936C-1C8D0B9EF132}"/>
              </a:ext>
            </a:extLst>
          </p:cNvPr>
          <p:cNvSpPr/>
          <p:nvPr/>
        </p:nvSpPr>
        <p:spPr>
          <a:xfrm>
            <a:off x="8803792" y="3455896"/>
            <a:ext cx="3388208" cy="3406341"/>
          </a:xfrm>
          <a:custGeom>
            <a:avLst/>
            <a:gdLst>
              <a:gd name="connsiteX0" fmla="*/ 3388058 w 3388208"/>
              <a:gd name="connsiteY0" fmla="*/ 0 h 3406341"/>
              <a:gd name="connsiteX1" fmla="*/ 3388208 w 3388208"/>
              <a:gd name="connsiteY1" fmla="*/ 0 h 3406341"/>
              <a:gd name="connsiteX2" fmla="*/ 3388208 w 3388208"/>
              <a:gd name="connsiteY2" fmla="*/ 3406341 h 3406341"/>
              <a:gd name="connsiteX3" fmla="*/ 0 w 3388208"/>
              <a:gd name="connsiteY3" fmla="*/ 3406341 h 3406341"/>
              <a:gd name="connsiteX4" fmla="*/ 79006 w 3388208"/>
              <a:gd name="connsiteY4" fmla="*/ 3404386 h 3406341"/>
              <a:gd name="connsiteX5" fmla="*/ 3383947 w 3388208"/>
              <a:gd name="connsiteY5" fmla="*/ 164274 h 34063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388208" h="3406341">
                <a:moveTo>
                  <a:pt x="3388058" y="0"/>
                </a:moveTo>
                <a:lnTo>
                  <a:pt x="3388208" y="0"/>
                </a:lnTo>
                <a:lnTo>
                  <a:pt x="3388208" y="3406341"/>
                </a:lnTo>
                <a:lnTo>
                  <a:pt x="0" y="3406341"/>
                </a:lnTo>
                <a:lnTo>
                  <a:pt x="79006" y="3404386"/>
                </a:lnTo>
                <a:cubicBezTo>
                  <a:pt x="1864742" y="3315784"/>
                  <a:pt x="3296223" y="1912901"/>
                  <a:pt x="3383947" y="164274"/>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Placeholder 1">
            <a:extLst>
              <a:ext uri="{FF2B5EF4-FFF2-40B4-BE49-F238E27FC236}">
                <a16:creationId xmlns:a16="http://schemas.microsoft.com/office/drawing/2014/main" id="{3F214EB0-7E6D-4536-9350-5CB688B56F26}"/>
              </a:ext>
            </a:extLst>
          </p:cNvPr>
          <p:cNvSpPr>
            <a:spLocks noGrp="1"/>
          </p:cNvSpPr>
          <p:nvPr>
            <p:ph type="title"/>
          </p:nvPr>
        </p:nvSpPr>
        <p:spPr>
          <a:xfrm>
            <a:off x="1077362" y="720434"/>
            <a:ext cx="9950103" cy="1507376"/>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a:extLst>
              <a:ext uri="{FF2B5EF4-FFF2-40B4-BE49-F238E27FC236}">
                <a16:creationId xmlns:a16="http://schemas.microsoft.com/office/drawing/2014/main" id="{ABF5455E-4725-4924-BF7D-2E1FC9E391F8}"/>
              </a:ext>
            </a:extLst>
          </p:cNvPr>
          <p:cNvSpPr>
            <a:spLocks noGrp="1"/>
          </p:cNvSpPr>
          <p:nvPr>
            <p:ph type="body" idx="1"/>
          </p:nvPr>
        </p:nvSpPr>
        <p:spPr>
          <a:xfrm>
            <a:off x="1077362" y="2427316"/>
            <a:ext cx="9950103" cy="3513514"/>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A2CAD9D9-1A1D-4438-9F3D-E5E58FD72F1F}"/>
              </a:ext>
            </a:extLst>
          </p:cNvPr>
          <p:cNvSpPr>
            <a:spLocks noGrp="1"/>
          </p:cNvSpPr>
          <p:nvPr>
            <p:ph type="dt" sz="half" idx="2"/>
          </p:nvPr>
        </p:nvSpPr>
        <p:spPr>
          <a:xfrm>
            <a:off x="9243751" y="6356350"/>
            <a:ext cx="2296603" cy="365125"/>
          </a:xfrm>
          <a:prstGeom prst="rect">
            <a:avLst/>
          </a:prstGeom>
        </p:spPr>
        <p:txBody>
          <a:bodyPr vert="horz" lIns="91440" tIns="45720" rIns="91440" bIns="45720" rtlCol="0" anchor="ctr"/>
          <a:lstStyle>
            <a:lvl1pPr algn="r">
              <a:defRPr sz="900">
                <a:solidFill>
                  <a:schemeClr val="bg1"/>
                </a:solidFill>
              </a:defRPr>
            </a:lvl1pPr>
          </a:lstStyle>
          <a:p>
            <a:fld id="{8C28A28C-4C6A-46EA-90C0-4EE0B89CC5C7}" type="datetimeFigureOut">
              <a:rPr lang="en-US" smtClean="0"/>
              <a:pPr/>
              <a:t>10/31/2024</a:t>
            </a:fld>
            <a:endParaRPr lang="en-US" dirty="0"/>
          </a:p>
        </p:txBody>
      </p:sp>
      <p:sp>
        <p:nvSpPr>
          <p:cNvPr id="5" name="Footer Placeholder 4">
            <a:extLst>
              <a:ext uri="{FF2B5EF4-FFF2-40B4-BE49-F238E27FC236}">
                <a16:creationId xmlns:a16="http://schemas.microsoft.com/office/drawing/2014/main" id="{AE80A827-D7BF-4CA4-8C29-5AE54ADA4787}"/>
              </a:ext>
            </a:extLst>
          </p:cNvPr>
          <p:cNvSpPr>
            <a:spLocks noGrp="1"/>
          </p:cNvSpPr>
          <p:nvPr>
            <p:ph type="ftr" sz="quarter" idx="3"/>
          </p:nvPr>
        </p:nvSpPr>
        <p:spPr>
          <a:xfrm rot="5400000">
            <a:off x="-1610380" y="1926575"/>
            <a:ext cx="3830351" cy="365125"/>
          </a:xfrm>
          <a:prstGeom prst="rect">
            <a:avLst/>
          </a:prstGeom>
        </p:spPr>
        <p:txBody>
          <a:bodyPr vert="horz" lIns="91440" tIns="45720" rIns="91440" bIns="45720" rtlCol="0" anchor="ctr"/>
          <a:lstStyle>
            <a:lvl1pPr algn="l">
              <a:defRPr sz="90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06717188-1DE1-4DA5-8161-21179E4ADEAE}"/>
              </a:ext>
            </a:extLst>
          </p:cNvPr>
          <p:cNvSpPr>
            <a:spLocks noGrp="1"/>
          </p:cNvSpPr>
          <p:nvPr>
            <p:ph type="sldNum" sz="quarter" idx="4"/>
          </p:nvPr>
        </p:nvSpPr>
        <p:spPr>
          <a:xfrm>
            <a:off x="11540355" y="6356350"/>
            <a:ext cx="410973" cy="365125"/>
          </a:xfrm>
          <a:prstGeom prst="rect">
            <a:avLst/>
          </a:prstGeom>
        </p:spPr>
        <p:txBody>
          <a:bodyPr vert="horz" lIns="91440" tIns="45720" rIns="91440" bIns="45720" rtlCol="0" anchor="ctr"/>
          <a:lstStyle>
            <a:lvl1pPr algn="r">
              <a:defRPr sz="900">
                <a:solidFill>
                  <a:schemeClr val="bg1"/>
                </a:solidFill>
              </a:defRPr>
            </a:lvl1pPr>
          </a:lstStyle>
          <a:p>
            <a:fld id="{5DEF7F31-0B8A-474A-B86C-91F381754329}" type="slidenum">
              <a:rPr lang="en-US" smtClean="0"/>
              <a:pPr/>
              <a:t>‹#›</a:t>
            </a:fld>
            <a:endParaRPr lang="en-US" dirty="0"/>
          </a:p>
        </p:txBody>
      </p:sp>
    </p:spTree>
    <p:extLst>
      <p:ext uri="{BB962C8B-B14F-4D97-AF65-F5344CB8AC3E}">
        <p14:creationId xmlns:p14="http://schemas.microsoft.com/office/powerpoint/2010/main" val="2299563736"/>
      </p:ext>
    </p:extLst>
  </p:cSld>
  <p:clrMap bg1="lt1" tx1="dk1" bg2="lt2" tx2="dk2" accent1="accent1" accent2="accent2" accent3="accent3" accent4="accent4" accent5="accent5" accent6="accent6" hlink="hlink" folHlink="folHlink"/>
  <p:sldLayoutIdLst>
    <p:sldLayoutId id="2147483878" r:id="rId1"/>
    <p:sldLayoutId id="2147483879" r:id="rId2"/>
    <p:sldLayoutId id="2147483880" r:id="rId3"/>
    <p:sldLayoutId id="2147483881" r:id="rId4"/>
    <p:sldLayoutId id="2147483882" r:id="rId5"/>
    <p:sldLayoutId id="2147483883" r:id="rId6"/>
    <p:sldLayoutId id="2147483884" r:id="rId7"/>
    <p:sldLayoutId id="2147483885" r:id="rId8"/>
    <p:sldLayoutId id="2147483886" r:id="rId9"/>
    <p:sldLayoutId id="2147483887" r:id="rId10"/>
    <p:sldLayoutId id="2147483888" r:id="rId11"/>
  </p:sldLayoutIdLst>
  <p:txStyles>
    <p:titleStyle>
      <a:lvl1pPr algn="l" defTabSz="914400" rtl="0" eaLnBrk="1" latinLnBrk="0" hangingPunct="1">
        <a:lnSpc>
          <a:spcPct val="110000"/>
        </a:lnSpc>
        <a:spcBef>
          <a:spcPct val="0"/>
        </a:spcBef>
        <a:buNone/>
        <a:defRPr sz="3200" b="1" kern="120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1800" kern="1200">
          <a:solidFill>
            <a:schemeClr val="tx1"/>
          </a:solidFill>
          <a:latin typeface="+mn-lt"/>
          <a:ea typeface="+mn-ea"/>
          <a:cs typeface="+mn-cs"/>
        </a:defRPr>
      </a:lvl1pPr>
      <a:lvl2pPr marL="274320" indent="0" algn="l" defTabSz="914400" rtl="0" eaLnBrk="1" latinLnBrk="0" hangingPunct="1">
        <a:lnSpc>
          <a:spcPct val="120000"/>
        </a:lnSpc>
        <a:spcBef>
          <a:spcPts val="500"/>
        </a:spcBef>
        <a:buFontTx/>
        <a:buNone/>
        <a:defRPr sz="1600" b="1" kern="1200">
          <a:solidFill>
            <a:schemeClr val="tx1"/>
          </a:solidFill>
          <a:latin typeface="+mn-lt"/>
          <a:ea typeface="+mn-ea"/>
          <a:cs typeface="+mn-cs"/>
        </a:defRPr>
      </a:lvl2pPr>
      <a:lvl3pPr marL="54864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3pPr>
      <a:lvl4pPr marL="594360" indent="0" algn="l" defTabSz="914400" rtl="0" eaLnBrk="1" latinLnBrk="0" hangingPunct="1">
        <a:lnSpc>
          <a:spcPct val="120000"/>
        </a:lnSpc>
        <a:spcBef>
          <a:spcPts val="500"/>
        </a:spcBef>
        <a:buFontTx/>
        <a:buNone/>
        <a:defRPr sz="1200" b="1" kern="1200">
          <a:solidFill>
            <a:schemeClr val="tx1"/>
          </a:solidFill>
          <a:latin typeface="+mn-lt"/>
          <a:ea typeface="+mn-ea"/>
          <a:cs typeface="+mn-cs"/>
        </a:defRPr>
      </a:lvl4pPr>
      <a:lvl5pPr marL="82296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Shape 6">
            <a:extLst>
              <a:ext uri="{FF2B5EF4-FFF2-40B4-BE49-F238E27FC236}">
                <a16:creationId xmlns:a16="http://schemas.microsoft.com/office/drawing/2014/main" id="{AE192E3E-68A9-4F36-936C-1C8D0B9EF132}"/>
              </a:ext>
            </a:extLst>
          </p:cNvPr>
          <p:cNvSpPr/>
          <p:nvPr/>
        </p:nvSpPr>
        <p:spPr>
          <a:xfrm>
            <a:off x="8803792" y="3455896"/>
            <a:ext cx="3388208" cy="3406341"/>
          </a:xfrm>
          <a:custGeom>
            <a:avLst/>
            <a:gdLst>
              <a:gd name="connsiteX0" fmla="*/ 3388058 w 3388208"/>
              <a:gd name="connsiteY0" fmla="*/ 0 h 3406341"/>
              <a:gd name="connsiteX1" fmla="*/ 3388208 w 3388208"/>
              <a:gd name="connsiteY1" fmla="*/ 0 h 3406341"/>
              <a:gd name="connsiteX2" fmla="*/ 3388208 w 3388208"/>
              <a:gd name="connsiteY2" fmla="*/ 3406341 h 3406341"/>
              <a:gd name="connsiteX3" fmla="*/ 0 w 3388208"/>
              <a:gd name="connsiteY3" fmla="*/ 3406341 h 3406341"/>
              <a:gd name="connsiteX4" fmla="*/ 79006 w 3388208"/>
              <a:gd name="connsiteY4" fmla="*/ 3404386 h 3406341"/>
              <a:gd name="connsiteX5" fmla="*/ 3383947 w 3388208"/>
              <a:gd name="connsiteY5" fmla="*/ 164274 h 34063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388208" h="3406341">
                <a:moveTo>
                  <a:pt x="3388058" y="0"/>
                </a:moveTo>
                <a:lnTo>
                  <a:pt x="3388208" y="0"/>
                </a:lnTo>
                <a:lnTo>
                  <a:pt x="3388208" y="3406341"/>
                </a:lnTo>
                <a:lnTo>
                  <a:pt x="0" y="3406341"/>
                </a:lnTo>
                <a:lnTo>
                  <a:pt x="79006" y="3404386"/>
                </a:lnTo>
                <a:cubicBezTo>
                  <a:pt x="1864742" y="3315784"/>
                  <a:pt x="3296223" y="1912901"/>
                  <a:pt x="3383947" y="164274"/>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Placeholder 1">
            <a:extLst>
              <a:ext uri="{FF2B5EF4-FFF2-40B4-BE49-F238E27FC236}">
                <a16:creationId xmlns:a16="http://schemas.microsoft.com/office/drawing/2014/main" id="{3F214EB0-7E6D-4536-9350-5CB688B56F26}"/>
              </a:ext>
            </a:extLst>
          </p:cNvPr>
          <p:cNvSpPr>
            <a:spLocks noGrp="1"/>
          </p:cNvSpPr>
          <p:nvPr>
            <p:ph type="title"/>
          </p:nvPr>
        </p:nvSpPr>
        <p:spPr>
          <a:xfrm>
            <a:off x="1077362" y="720434"/>
            <a:ext cx="9950103" cy="1507376"/>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a:extLst>
              <a:ext uri="{FF2B5EF4-FFF2-40B4-BE49-F238E27FC236}">
                <a16:creationId xmlns:a16="http://schemas.microsoft.com/office/drawing/2014/main" id="{ABF5455E-4725-4924-BF7D-2E1FC9E391F8}"/>
              </a:ext>
            </a:extLst>
          </p:cNvPr>
          <p:cNvSpPr>
            <a:spLocks noGrp="1"/>
          </p:cNvSpPr>
          <p:nvPr>
            <p:ph type="body" idx="1"/>
          </p:nvPr>
        </p:nvSpPr>
        <p:spPr>
          <a:xfrm>
            <a:off x="1077362" y="2427316"/>
            <a:ext cx="9950103" cy="3513514"/>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A2CAD9D9-1A1D-4438-9F3D-E5E58FD72F1F}"/>
              </a:ext>
            </a:extLst>
          </p:cNvPr>
          <p:cNvSpPr>
            <a:spLocks noGrp="1"/>
          </p:cNvSpPr>
          <p:nvPr>
            <p:ph type="dt" sz="half" idx="2"/>
          </p:nvPr>
        </p:nvSpPr>
        <p:spPr>
          <a:xfrm>
            <a:off x="9243751" y="6356350"/>
            <a:ext cx="2296603" cy="365125"/>
          </a:xfrm>
          <a:prstGeom prst="rect">
            <a:avLst/>
          </a:prstGeom>
        </p:spPr>
        <p:txBody>
          <a:bodyPr vert="horz" lIns="91440" tIns="45720" rIns="91440" bIns="45720" rtlCol="0" anchor="ctr"/>
          <a:lstStyle>
            <a:lvl1pPr algn="r">
              <a:defRPr sz="900">
                <a:solidFill>
                  <a:schemeClr val="bg1"/>
                </a:solidFill>
              </a:defRPr>
            </a:lvl1pPr>
          </a:lstStyle>
          <a:p>
            <a:fld id="{8C28A28C-4C6A-46EA-90C0-4EE0B89CC5C7}" type="datetimeFigureOut">
              <a:rPr lang="en-US" smtClean="0"/>
              <a:pPr/>
              <a:t>10/31/2024</a:t>
            </a:fld>
            <a:endParaRPr lang="en-US" dirty="0"/>
          </a:p>
        </p:txBody>
      </p:sp>
      <p:sp>
        <p:nvSpPr>
          <p:cNvPr id="5" name="Footer Placeholder 4">
            <a:extLst>
              <a:ext uri="{FF2B5EF4-FFF2-40B4-BE49-F238E27FC236}">
                <a16:creationId xmlns:a16="http://schemas.microsoft.com/office/drawing/2014/main" id="{AE80A827-D7BF-4CA4-8C29-5AE54ADA4787}"/>
              </a:ext>
            </a:extLst>
          </p:cNvPr>
          <p:cNvSpPr>
            <a:spLocks noGrp="1"/>
          </p:cNvSpPr>
          <p:nvPr>
            <p:ph type="ftr" sz="quarter" idx="3"/>
          </p:nvPr>
        </p:nvSpPr>
        <p:spPr>
          <a:xfrm rot="5400000">
            <a:off x="-1610380" y="1926575"/>
            <a:ext cx="3830351" cy="365125"/>
          </a:xfrm>
          <a:prstGeom prst="rect">
            <a:avLst/>
          </a:prstGeom>
        </p:spPr>
        <p:txBody>
          <a:bodyPr vert="horz" lIns="91440" tIns="45720" rIns="91440" bIns="45720" rtlCol="0" anchor="ctr"/>
          <a:lstStyle>
            <a:lvl1pPr algn="l">
              <a:defRPr sz="90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06717188-1DE1-4DA5-8161-21179E4ADEAE}"/>
              </a:ext>
            </a:extLst>
          </p:cNvPr>
          <p:cNvSpPr>
            <a:spLocks noGrp="1"/>
          </p:cNvSpPr>
          <p:nvPr>
            <p:ph type="sldNum" sz="quarter" idx="4"/>
          </p:nvPr>
        </p:nvSpPr>
        <p:spPr>
          <a:xfrm>
            <a:off x="11540355" y="6356350"/>
            <a:ext cx="410973" cy="365125"/>
          </a:xfrm>
          <a:prstGeom prst="rect">
            <a:avLst/>
          </a:prstGeom>
        </p:spPr>
        <p:txBody>
          <a:bodyPr vert="horz" lIns="91440" tIns="45720" rIns="91440" bIns="45720" rtlCol="0" anchor="ctr"/>
          <a:lstStyle>
            <a:lvl1pPr algn="r">
              <a:defRPr sz="900">
                <a:solidFill>
                  <a:schemeClr val="bg1"/>
                </a:solidFill>
              </a:defRPr>
            </a:lvl1pPr>
          </a:lstStyle>
          <a:p>
            <a:fld id="{5DEF7F31-0B8A-474A-B86C-91F381754329}" type="slidenum">
              <a:rPr lang="en-US" smtClean="0"/>
              <a:pPr/>
              <a:t>‹#›</a:t>
            </a:fld>
            <a:endParaRPr lang="en-US" dirty="0"/>
          </a:p>
        </p:txBody>
      </p:sp>
    </p:spTree>
    <p:extLst>
      <p:ext uri="{BB962C8B-B14F-4D97-AF65-F5344CB8AC3E}">
        <p14:creationId xmlns:p14="http://schemas.microsoft.com/office/powerpoint/2010/main" val="2299563736"/>
      </p:ext>
    </p:extLst>
  </p:cSld>
  <p:clrMap bg1="lt1" tx1="dk1" bg2="lt2" tx2="dk2" accent1="accent1" accent2="accent2" accent3="accent3" accent4="accent4" accent5="accent5" accent6="accent6" hlink="hlink" folHlink="folHlink"/>
  <p:sldLayoutIdLst>
    <p:sldLayoutId id="2147483889" r:id="rId1"/>
    <p:sldLayoutId id="2147483890" r:id="rId2"/>
    <p:sldLayoutId id="2147483891" r:id="rId3"/>
    <p:sldLayoutId id="2147483892" r:id="rId4"/>
    <p:sldLayoutId id="2147483893" r:id="rId5"/>
    <p:sldLayoutId id="2147483894" r:id="rId6"/>
    <p:sldLayoutId id="2147483895" r:id="rId7"/>
    <p:sldLayoutId id="2147483896" r:id="rId8"/>
    <p:sldLayoutId id="2147483897" r:id="rId9"/>
    <p:sldLayoutId id="2147483898" r:id="rId10"/>
    <p:sldLayoutId id="2147483899" r:id="rId11"/>
  </p:sldLayoutIdLst>
  <p:txStyles>
    <p:titleStyle>
      <a:lvl1pPr algn="l" defTabSz="914400" rtl="0" eaLnBrk="1" latinLnBrk="0" hangingPunct="1">
        <a:lnSpc>
          <a:spcPct val="110000"/>
        </a:lnSpc>
        <a:spcBef>
          <a:spcPct val="0"/>
        </a:spcBef>
        <a:buNone/>
        <a:defRPr sz="3200" b="1" kern="120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1800" kern="1200">
          <a:solidFill>
            <a:schemeClr val="tx1"/>
          </a:solidFill>
          <a:latin typeface="+mn-lt"/>
          <a:ea typeface="+mn-ea"/>
          <a:cs typeface="+mn-cs"/>
        </a:defRPr>
      </a:lvl1pPr>
      <a:lvl2pPr marL="274320" indent="0" algn="l" defTabSz="914400" rtl="0" eaLnBrk="1" latinLnBrk="0" hangingPunct="1">
        <a:lnSpc>
          <a:spcPct val="120000"/>
        </a:lnSpc>
        <a:spcBef>
          <a:spcPts val="500"/>
        </a:spcBef>
        <a:buFontTx/>
        <a:buNone/>
        <a:defRPr sz="1600" b="1" kern="1200">
          <a:solidFill>
            <a:schemeClr val="tx1"/>
          </a:solidFill>
          <a:latin typeface="+mn-lt"/>
          <a:ea typeface="+mn-ea"/>
          <a:cs typeface="+mn-cs"/>
        </a:defRPr>
      </a:lvl2pPr>
      <a:lvl3pPr marL="54864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3pPr>
      <a:lvl4pPr marL="594360" indent="0" algn="l" defTabSz="914400" rtl="0" eaLnBrk="1" latinLnBrk="0" hangingPunct="1">
        <a:lnSpc>
          <a:spcPct val="120000"/>
        </a:lnSpc>
        <a:spcBef>
          <a:spcPts val="500"/>
        </a:spcBef>
        <a:buFontTx/>
        <a:buNone/>
        <a:defRPr sz="1200" b="1" kern="1200">
          <a:solidFill>
            <a:schemeClr val="tx1"/>
          </a:solidFill>
          <a:latin typeface="+mn-lt"/>
          <a:ea typeface="+mn-ea"/>
          <a:cs typeface="+mn-cs"/>
        </a:defRPr>
      </a:lvl4pPr>
      <a:lvl5pPr marL="82296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Shape 6">
            <a:extLst>
              <a:ext uri="{FF2B5EF4-FFF2-40B4-BE49-F238E27FC236}">
                <a16:creationId xmlns:a16="http://schemas.microsoft.com/office/drawing/2014/main" id="{AE192E3E-68A9-4F36-936C-1C8D0B9EF132}"/>
              </a:ext>
            </a:extLst>
          </p:cNvPr>
          <p:cNvSpPr/>
          <p:nvPr/>
        </p:nvSpPr>
        <p:spPr>
          <a:xfrm>
            <a:off x="8803792" y="3455896"/>
            <a:ext cx="3388208" cy="3406341"/>
          </a:xfrm>
          <a:custGeom>
            <a:avLst/>
            <a:gdLst>
              <a:gd name="connsiteX0" fmla="*/ 3388058 w 3388208"/>
              <a:gd name="connsiteY0" fmla="*/ 0 h 3406341"/>
              <a:gd name="connsiteX1" fmla="*/ 3388208 w 3388208"/>
              <a:gd name="connsiteY1" fmla="*/ 0 h 3406341"/>
              <a:gd name="connsiteX2" fmla="*/ 3388208 w 3388208"/>
              <a:gd name="connsiteY2" fmla="*/ 3406341 h 3406341"/>
              <a:gd name="connsiteX3" fmla="*/ 0 w 3388208"/>
              <a:gd name="connsiteY3" fmla="*/ 3406341 h 3406341"/>
              <a:gd name="connsiteX4" fmla="*/ 79006 w 3388208"/>
              <a:gd name="connsiteY4" fmla="*/ 3404386 h 3406341"/>
              <a:gd name="connsiteX5" fmla="*/ 3383947 w 3388208"/>
              <a:gd name="connsiteY5" fmla="*/ 164274 h 34063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388208" h="3406341">
                <a:moveTo>
                  <a:pt x="3388058" y="0"/>
                </a:moveTo>
                <a:lnTo>
                  <a:pt x="3388208" y="0"/>
                </a:lnTo>
                <a:lnTo>
                  <a:pt x="3388208" y="3406341"/>
                </a:lnTo>
                <a:lnTo>
                  <a:pt x="0" y="3406341"/>
                </a:lnTo>
                <a:lnTo>
                  <a:pt x="79006" y="3404386"/>
                </a:lnTo>
                <a:cubicBezTo>
                  <a:pt x="1864742" y="3315784"/>
                  <a:pt x="3296223" y="1912901"/>
                  <a:pt x="3383947" y="164274"/>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Placeholder 1">
            <a:extLst>
              <a:ext uri="{FF2B5EF4-FFF2-40B4-BE49-F238E27FC236}">
                <a16:creationId xmlns:a16="http://schemas.microsoft.com/office/drawing/2014/main" id="{3F214EB0-7E6D-4536-9350-5CB688B56F26}"/>
              </a:ext>
            </a:extLst>
          </p:cNvPr>
          <p:cNvSpPr>
            <a:spLocks noGrp="1"/>
          </p:cNvSpPr>
          <p:nvPr>
            <p:ph type="title"/>
          </p:nvPr>
        </p:nvSpPr>
        <p:spPr>
          <a:xfrm>
            <a:off x="1077362" y="720434"/>
            <a:ext cx="9950103" cy="1507376"/>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a:extLst>
              <a:ext uri="{FF2B5EF4-FFF2-40B4-BE49-F238E27FC236}">
                <a16:creationId xmlns:a16="http://schemas.microsoft.com/office/drawing/2014/main" id="{ABF5455E-4725-4924-BF7D-2E1FC9E391F8}"/>
              </a:ext>
            </a:extLst>
          </p:cNvPr>
          <p:cNvSpPr>
            <a:spLocks noGrp="1"/>
          </p:cNvSpPr>
          <p:nvPr>
            <p:ph type="body" idx="1"/>
          </p:nvPr>
        </p:nvSpPr>
        <p:spPr>
          <a:xfrm>
            <a:off x="1077362" y="2427316"/>
            <a:ext cx="9950103" cy="3513514"/>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A2CAD9D9-1A1D-4438-9F3D-E5E58FD72F1F}"/>
              </a:ext>
            </a:extLst>
          </p:cNvPr>
          <p:cNvSpPr>
            <a:spLocks noGrp="1"/>
          </p:cNvSpPr>
          <p:nvPr>
            <p:ph type="dt" sz="half" idx="2"/>
          </p:nvPr>
        </p:nvSpPr>
        <p:spPr>
          <a:xfrm>
            <a:off x="9243751" y="6356350"/>
            <a:ext cx="2296603" cy="365125"/>
          </a:xfrm>
          <a:prstGeom prst="rect">
            <a:avLst/>
          </a:prstGeom>
        </p:spPr>
        <p:txBody>
          <a:bodyPr vert="horz" lIns="91440" tIns="45720" rIns="91440" bIns="45720" rtlCol="0" anchor="ctr"/>
          <a:lstStyle>
            <a:lvl1pPr algn="r">
              <a:defRPr sz="900">
                <a:solidFill>
                  <a:schemeClr val="bg1"/>
                </a:solidFill>
              </a:defRPr>
            </a:lvl1pPr>
          </a:lstStyle>
          <a:p>
            <a:fld id="{8C28A28C-4C6A-46EA-90C0-4EE0B89CC5C7}" type="datetimeFigureOut">
              <a:rPr lang="en-US" smtClean="0"/>
              <a:pPr/>
              <a:t>10/31/2024</a:t>
            </a:fld>
            <a:endParaRPr lang="en-US" dirty="0"/>
          </a:p>
        </p:txBody>
      </p:sp>
      <p:sp>
        <p:nvSpPr>
          <p:cNvPr id="5" name="Footer Placeholder 4">
            <a:extLst>
              <a:ext uri="{FF2B5EF4-FFF2-40B4-BE49-F238E27FC236}">
                <a16:creationId xmlns:a16="http://schemas.microsoft.com/office/drawing/2014/main" id="{AE80A827-D7BF-4CA4-8C29-5AE54ADA4787}"/>
              </a:ext>
            </a:extLst>
          </p:cNvPr>
          <p:cNvSpPr>
            <a:spLocks noGrp="1"/>
          </p:cNvSpPr>
          <p:nvPr>
            <p:ph type="ftr" sz="quarter" idx="3"/>
          </p:nvPr>
        </p:nvSpPr>
        <p:spPr>
          <a:xfrm rot="5400000">
            <a:off x="-1610380" y="1926575"/>
            <a:ext cx="3830351" cy="365125"/>
          </a:xfrm>
          <a:prstGeom prst="rect">
            <a:avLst/>
          </a:prstGeom>
        </p:spPr>
        <p:txBody>
          <a:bodyPr vert="horz" lIns="91440" tIns="45720" rIns="91440" bIns="45720" rtlCol="0" anchor="ctr"/>
          <a:lstStyle>
            <a:lvl1pPr algn="l">
              <a:defRPr sz="90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06717188-1DE1-4DA5-8161-21179E4ADEAE}"/>
              </a:ext>
            </a:extLst>
          </p:cNvPr>
          <p:cNvSpPr>
            <a:spLocks noGrp="1"/>
          </p:cNvSpPr>
          <p:nvPr>
            <p:ph type="sldNum" sz="quarter" idx="4"/>
          </p:nvPr>
        </p:nvSpPr>
        <p:spPr>
          <a:xfrm>
            <a:off x="11540355" y="6356350"/>
            <a:ext cx="410973" cy="365125"/>
          </a:xfrm>
          <a:prstGeom prst="rect">
            <a:avLst/>
          </a:prstGeom>
        </p:spPr>
        <p:txBody>
          <a:bodyPr vert="horz" lIns="91440" tIns="45720" rIns="91440" bIns="45720" rtlCol="0" anchor="ctr"/>
          <a:lstStyle>
            <a:lvl1pPr algn="r">
              <a:defRPr sz="900">
                <a:solidFill>
                  <a:schemeClr val="bg1"/>
                </a:solidFill>
              </a:defRPr>
            </a:lvl1pPr>
          </a:lstStyle>
          <a:p>
            <a:fld id="{5DEF7F31-0B8A-474A-B86C-91F381754329}" type="slidenum">
              <a:rPr lang="en-US" smtClean="0"/>
              <a:pPr/>
              <a:t>‹#›</a:t>
            </a:fld>
            <a:endParaRPr lang="en-US" dirty="0"/>
          </a:p>
        </p:txBody>
      </p:sp>
    </p:spTree>
    <p:extLst>
      <p:ext uri="{BB962C8B-B14F-4D97-AF65-F5344CB8AC3E}">
        <p14:creationId xmlns:p14="http://schemas.microsoft.com/office/powerpoint/2010/main" val="2299563736"/>
      </p:ext>
    </p:extLst>
  </p:cSld>
  <p:clrMap bg1="lt1" tx1="dk1" bg2="lt2" tx2="dk2" accent1="accent1" accent2="accent2" accent3="accent3" accent4="accent4" accent5="accent5" accent6="accent6" hlink="hlink" folHlink="folHlink"/>
  <p:sldLayoutIdLst>
    <p:sldLayoutId id="2147483900" r:id="rId1"/>
    <p:sldLayoutId id="2147483901" r:id="rId2"/>
    <p:sldLayoutId id="2147483902" r:id="rId3"/>
    <p:sldLayoutId id="2147483903" r:id="rId4"/>
    <p:sldLayoutId id="2147483904" r:id="rId5"/>
    <p:sldLayoutId id="2147483905" r:id="rId6"/>
    <p:sldLayoutId id="2147483906" r:id="rId7"/>
    <p:sldLayoutId id="2147483907" r:id="rId8"/>
    <p:sldLayoutId id="2147483908" r:id="rId9"/>
    <p:sldLayoutId id="2147483909" r:id="rId10"/>
    <p:sldLayoutId id="2147483910" r:id="rId11"/>
  </p:sldLayoutIdLst>
  <p:txStyles>
    <p:titleStyle>
      <a:lvl1pPr algn="l" defTabSz="914400" rtl="0" eaLnBrk="1" latinLnBrk="0" hangingPunct="1">
        <a:lnSpc>
          <a:spcPct val="110000"/>
        </a:lnSpc>
        <a:spcBef>
          <a:spcPct val="0"/>
        </a:spcBef>
        <a:buNone/>
        <a:defRPr sz="3200" b="1" kern="120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1800" kern="1200">
          <a:solidFill>
            <a:schemeClr val="tx1"/>
          </a:solidFill>
          <a:latin typeface="+mn-lt"/>
          <a:ea typeface="+mn-ea"/>
          <a:cs typeface="+mn-cs"/>
        </a:defRPr>
      </a:lvl1pPr>
      <a:lvl2pPr marL="274320" indent="0" algn="l" defTabSz="914400" rtl="0" eaLnBrk="1" latinLnBrk="0" hangingPunct="1">
        <a:lnSpc>
          <a:spcPct val="120000"/>
        </a:lnSpc>
        <a:spcBef>
          <a:spcPts val="500"/>
        </a:spcBef>
        <a:buFontTx/>
        <a:buNone/>
        <a:defRPr sz="1600" b="1" kern="1200">
          <a:solidFill>
            <a:schemeClr val="tx1"/>
          </a:solidFill>
          <a:latin typeface="+mn-lt"/>
          <a:ea typeface="+mn-ea"/>
          <a:cs typeface="+mn-cs"/>
        </a:defRPr>
      </a:lvl2pPr>
      <a:lvl3pPr marL="54864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3pPr>
      <a:lvl4pPr marL="594360" indent="0" algn="l" defTabSz="914400" rtl="0" eaLnBrk="1" latinLnBrk="0" hangingPunct="1">
        <a:lnSpc>
          <a:spcPct val="120000"/>
        </a:lnSpc>
        <a:spcBef>
          <a:spcPts val="500"/>
        </a:spcBef>
        <a:buFontTx/>
        <a:buNone/>
        <a:defRPr sz="1200" b="1" kern="1200">
          <a:solidFill>
            <a:schemeClr val="tx1"/>
          </a:solidFill>
          <a:latin typeface="+mn-lt"/>
          <a:ea typeface="+mn-ea"/>
          <a:cs typeface="+mn-cs"/>
        </a:defRPr>
      </a:lvl4pPr>
      <a:lvl5pPr marL="82296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Shape 6">
            <a:extLst>
              <a:ext uri="{FF2B5EF4-FFF2-40B4-BE49-F238E27FC236}">
                <a16:creationId xmlns:a16="http://schemas.microsoft.com/office/drawing/2014/main" id="{AE192E3E-68A9-4F36-936C-1C8D0B9EF132}"/>
              </a:ext>
            </a:extLst>
          </p:cNvPr>
          <p:cNvSpPr/>
          <p:nvPr/>
        </p:nvSpPr>
        <p:spPr>
          <a:xfrm>
            <a:off x="8803792" y="3455896"/>
            <a:ext cx="3388208" cy="3406341"/>
          </a:xfrm>
          <a:custGeom>
            <a:avLst/>
            <a:gdLst>
              <a:gd name="connsiteX0" fmla="*/ 3388058 w 3388208"/>
              <a:gd name="connsiteY0" fmla="*/ 0 h 3406341"/>
              <a:gd name="connsiteX1" fmla="*/ 3388208 w 3388208"/>
              <a:gd name="connsiteY1" fmla="*/ 0 h 3406341"/>
              <a:gd name="connsiteX2" fmla="*/ 3388208 w 3388208"/>
              <a:gd name="connsiteY2" fmla="*/ 3406341 h 3406341"/>
              <a:gd name="connsiteX3" fmla="*/ 0 w 3388208"/>
              <a:gd name="connsiteY3" fmla="*/ 3406341 h 3406341"/>
              <a:gd name="connsiteX4" fmla="*/ 79006 w 3388208"/>
              <a:gd name="connsiteY4" fmla="*/ 3404386 h 3406341"/>
              <a:gd name="connsiteX5" fmla="*/ 3383947 w 3388208"/>
              <a:gd name="connsiteY5" fmla="*/ 164274 h 34063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388208" h="3406341">
                <a:moveTo>
                  <a:pt x="3388058" y="0"/>
                </a:moveTo>
                <a:lnTo>
                  <a:pt x="3388208" y="0"/>
                </a:lnTo>
                <a:lnTo>
                  <a:pt x="3388208" y="3406341"/>
                </a:lnTo>
                <a:lnTo>
                  <a:pt x="0" y="3406341"/>
                </a:lnTo>
                <a:lnTo>
                  <a:pt x="79006" y="3404386"/>
                </a:lnTo>
                <a:cubicBezTo>
                  <a:pt x="1864742" y="3315784"/>
                  <a:pt x="3296223" y="1912901"/>
                  <a:pt x="3383947" y="164274"/>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Placeholder 1">
            <a:extLst>
              <a:ext uri="{FF2B5EF4-FFF2-40B4-BE49-F238E27FC236}">
                <a16:creationId xmlns:a16="http://schemas.microsoft.com/office/drawing/2014/main" id="{3F214EB0-7E6D-4536-9350-5CB688B56F26}"/>
              </a:ext>
            </a:extLst>
          </p:cNvPr>
          <p:cNvSpPr>
            <a:spLocks noGrp="1"/>
          </p:cNvSpPr>
          <p:nvPr>
            <p:ph type="title"/>
          </p:nvPr>
        </p:nvSpPr>
        <p:spPr>
          <a:xfrm>
            <a:off x="1077362" y="720434"/>
            <a:ext cx="9950103" cy="1507376"/>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a:extLst>
              <a:ext uri="{FF2B5EF4-FFF2-40B4-BE49-F238E27FC236}">
                <a16:creationId xmlns:a16="http://schemas.microsoft.com/office/drawing/2014/main" id="{ABF5455E-4725-4924-BF7D-2E1FC9E391F8}"/>
              </a:ext>
            </a:extLst>
          </p:cNvPr>
          <p:cNvSpPr>
            <a:spLocks noGrp="1"/>
          </p:cNvSpPr>
          <p:nvPr>
            <p:ph type="body" idx="1"/>
          </p:nvPr>
        </p:nvSpPr>
        <p:spPr>
          <a:xfrm>
            <a:off x="1077362" y="2427316"/>
            <a:ext cx="9950103" cy="3513514"/>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A2CAD9D9-1A1D-4438-9F3D-E5E58FD72F1F}"/>
              </a:ext>
            </a:extLst>
          </p:cNvPr>
          <p:cNvSpPr>
            <a:spLocks noGrp="1"/>
          </p:cNvSpPr>
          <p:nvPr>
            <p:ph type="dt" sz="half" idx="2"/>
          </p:nvPr>
        </p:nvSpPr>
        <p:spPr>
          <a:xfrm>
            <a:off x="9243751" y="6356350"/>
            <a:ext cx="2296603" cy="365125"/>
          </a:xfrm>
          <a:prstGeom prst="rect">
            <a:avLst/>
          </a:prstGeom>
        </p:spPr>
        <p:txBody>
          <a:bodyPr vert="horz" lIns="91440" tIns="45720" rIns="91440" bIns="45720" rtlCol="0" anchor="ctr"/>
          <a:lstStyle>
            <a:lvl1pPr algn="r">
              <a:defRPr sz="900">
                <a:solidFill>
                  <a:schemeClr val="bg1"/>
                </a:solidFill>
              </a:defRPr>
            </a:lvl1pPr>
          </a:lstStyle>
          <a:p>
            <a:fld id="{8C28A28C-4C6A-46EA-90C0-4EE0B89CC5C7}" type="datetimeFigureOut">
              <a:rPr lang="en-US" smtClean="0"/>
              <a:pPr/>
              <a:t>10/31/2024</a:t>
            </a:fld>
            <a:endParaRPr lang="en-US" dirty="0"/>
          </a:p>
        </p:txBody>
      </p:sp>
      <p:sp>
        <p:nvSpPr>
          <p:cNvPr id="5" name="Footer Placeholder 4">
            <a:extLst>
              <a:ext uri="{FF2B5EF4-FFF2-40B4-BE49-F238E27FC236}">
                <a16:creationId xmlns:a16="http://schemas.microsoft.com/office/drawing/2014/main" id="{AE80A827-D7BF-4CA4-8C29-5AE54ADA4787}"/>
              </a:ext>
            </a:extLst>
          </p:cNvPr>
          <p:cNvSpPr>
            <a:spLocks noGrp="1"/>
          </p:cNvSpPr>
          <p:nvPr>
            <p:ph type="ftr" sz="quarter" idx="3"/>
          </p:nvPr>
        </p:nvSpPr>
        <p:spPr>
          <a:xfrm rot="5400000">
            <a:off x="-1610380" y="1926575"/>
            <a:ext cx="3830351" cy="365125"/>
          </a:xfrm>
          <a:prstGeom prst="rect">
            <a:avLst/>
          </a:prstGeom>
        </p:spPr>
        <p:txBody>
          <a:bodyPr vert="horz" lIns="91440" tIns="45720" rIns="91440" bIns="45720" rtlCol="0" anchor="ctr"/>
          <a:lstStyle>
            <a:lvl1pPr algn="l">
              <a:defRPr sz="90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06717188-1DE1-4DA5-8161-21179E4ADEAE}"/>
              </a:ext>
            </a:extLst>
          </p:cNvPr>
          <p:cNvSpPr>
            <a:spLocks noGrp="1"/>
          </p:cNvSpPr>
          <p:nvPr>
            <p:ph type="sldNum" sz="quarter" idx="4"/>
          </p:nvPr>
        </p:nvSpPr>
        <p:spPr>
          <a:xfrm>
            <a:off x="11540355" y="6356350"/>
            <a:ext cx="410973" cy="365125"/>
          </a:xfrm>
          <a:prstGeom prst="rect">
            <a:avLst/>
          </a:prstGeom>
        </p:spPr>
        <p:txBody>
          <a:bodyPr vert="horz" lIns="91440" tIns="45720" rIns="91440" bIns="45720" rtlCol="0" anchor="ctr"/>
          <a:lstStyle>
            <a:lvl1pPr algn="r">
              <a:defRPr sz="900">
                <a:solidFill>
                  <a:schemeClr val="bg1"/>
                </a:solidFill>
              </a:defRPr>
            </a:lvl1pPr>
          </a:lstStyle>
          <a:p>
            <a:fld id="{5DEF7F31-0B8A-474A-B86C-91F381754329}" type="slidenum">
              <a:rPr lang="en-US" smtClean="0"/>
              <a:pPr/>
              <a:t>‹#›</a:t>
            </a:fld>
            <a:endParaRPr lang="en-US" dirty="0"/>
          </a:p>
        </p:txBody>
      </p:sp>
    </p:spTree>
    <p:extLst>
      <p:ext uri="{BB962C8B-B14F-4D97-AF65-F5344CB8AC3E}">
        <p14:creationId xmlns:p14="http://schemas.microsoft.com/office/powerpoint/2010/main" val="2299563736"/>
      </p:ext>
    </p:extLst>
  </p:cSld>
  <p:clrMap bg1="lt1" tx1="dk1" bg2="lt2" tx2="dk2" accent1="accent1" accent2="accent2" accent3="accent3" accent4="accent4" accent5="accent5" accent6="accent6" hlink="hlink" folHlink="folHlink"/>
  <p:sldLayoutIdLst>
    <p:sldLayoutId id="2147483911" r:id="rId1"/>
    <p:sldLayoutId id="2147483912" r:id="rId2"/>
    <p:sldLayoutId id="2147483913" r:id="rId3"/>
    <p:sldLayoutId id="2147483914" r:id="rId4"/>
    <p:sldLayoutId id="2147483915" r:id="rId5"/>
    <p:sldLayoutId id="2147483916" r:id="rId6"/>
    <p:sldLayoutId id="2147483917" r:id="rId7"/>
    <p:sldLayoutId id="2147483918" r:id="rId8"/>
    <p:sldLayoutId id="2147483919" r:id="rId9"/>
    <p:sldLayoutId id="2147483920" r:id="rId10"/>
    <p:sldLayoutId id="2147483921" r:id="rId11"/>
  </p:sldLayoutIdLst>
  <p:txStyles>
    <p:titleStyle>
      <a:lvl1pPr algn="l" defTabSz="914400" rtl="0" eaLnBrk="1" latinLnBrk="0" hangingPunct="1">
        <a:lnSpc>
          <a:spcPct val="110000"/>
        </a:lnSpc>
        <a:spcBef>
          <a:spcPct val="0"/>
        </a:spcBef>
        <a:buNone/>
        <a:defRPr sz="3200" b="1" kern="120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1800" kern="1200">
          <a:solidFill>
            <a:schemeClr val="tx1"/>
          </a:solidFill>
          <a:latin typeface="+mn-lt"/>
          <a:ea typeface="+mn-ea"/>
          <a:cs typeface="+mn-cs"/>
        </a:defRPr>
      </a:lvl1pPr>
      <a:lvl2pPr marL="274320" indent="0" algn="l" defTabSz="914400" rtl="0" eaLnBrk="1" latinLnBrk="0" hangingPunct="1">
        <a:lnSpc>
          <a:spcPct val="120000"/>
        </a:lnSpc>
        <a:spcBef>
          <a:spcPts val="500"/>
        </a:spcBef>
        <a:buFontTx/>
        <a:buNone/>
        <a:defRPr sz="1600" b="1" kern="1200">
          <a:solidFill>
            <a:schemeClr val="tx1"/>
          </a:solidFill>
          <a:latin typeface="+mn-lt"/>
          <a:ea typeface="+mn-ea"/>
          <a:cs typeface="+mn-cs"/>
        </a:defRPr>
      </a:lvl2pPr>
      <a:lvl3pPr marL="54864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3pPr>
      <a:lvl4pPr marL="594360" indent="0" algn="l" defTabSz="914400" rtl="0" eaLnBrk="1" latinLnBrk="0" hangingPunct="1">
        <a:lnSpc>
          <a:spcPct val="120000"/>
        </a:lnSpc>
        <a:spcBef>
          <a:spcPts val="500"/>
        </a:spcBef>
        <a:buFontTx/>
        <a:buNone/>
        <a:defRPr sz="1200" b="1" kern="1200">
          <a:solidFill>
            <a:schemeClr val="tx1"/>
          </a:solidFill>
          <a:latin typeface="+mn-lt"/>
          <a:ea typeface="+mn-ea"/>
          <a:cs typeface="+mn-cs"/>
        </a:defRPr>
      </a:lvl4pPr>
      <a:lvl5pPr marL="82296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Shape 6">
            <a:extLst>
              <a:ext uri="{FF2B5EF4-FFF2-40B4-BE49-F238E27FC236}">
                <a16:creationId xmlns:a16="http://schemas.microsoft.com/office/drawing/2014/main" id="{AE192E3E-68A9-4F36-936C-1C8D0B9EF132}"/>
              </a:ext>
            </a:extLst>
          </p:cNvPr>
          <p:cNvSpPr/>
          <p:nvPr/>
        </p:nvSpPr>
        <p:spPr>
          <a:xfrm>
            <a:off x="8803792" y="3455896"/>
            <a:ext cx="3388208" cy="3406341"/>
          </a:xfrm>
          <a:custGeom>
            <a:avLst/>
            <a:gdLst>
              <a:gd name="connsiteX0" fmla="*/ 3388058 w 3388208"/>
              <a:gd name="connsiteY0" fmla="*/ 0 h 3406341"/>
              <a:gd name="connsiteX1" fmla="*/ 3388208 w 3388208"/>
              <a:gd name="connsiteY1" fmla="*/ 0 h 3406341"/>
              <a:gd name="connsiteX2" fmla="*/ 3388208 w 3388208"/>
              <a:gd name="connsiteY2" fmla="*/ 3406341 h 3406341"/>
              <a:gd name="connsiteX3" fmla="*/ 0 w 3388208"/>
              <a:gd name="connsiteY3" fmla="*/ 3406341 h 3406341"/>
              <a:gd name="connsiteX4" fmla="*/ 79006 w 3388208"/>
              <a:gd name="connsiteY4" fmla="*/ 3404386 h 3406341"/>
              <a:gd name="connsiteX5" fmla="*/ 3383947 w 3388208"/>
              <a:gd name="connsiteY5" fmla="*/ 164274 h 34063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388208" h="3406341">
                <a:moveTo>
                  <a:pt x="3388058" y="0"/>
                </a:moveTo>
                <a:lnTo>
                  <a:pt x="3388208" y="0"/>
                </a:lnTo>
                <a:lnTo>
                  <a:pt x="3388208" y="3406341"/>
                </a:lnTo>
                <a:lnTo>
                  <a:pt x="0" y="3406341"/>
                </a:lnTo>
                <a:lnTo>
                  <a:pt x="79006" y="3404386"/>
                </a:lnTo>
                <a:cubicBezTo>
                  <a:pt x="1864742" y="3315784"/>
                  <a:pt x="3296223" y="1912901"/>
                  <a:pt x="3383947" y="164274"/>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Placeholder 1">
            <a:extLst>
              <a:ext uri="{FF2B5EF4-FFF2-40B4-BE49-F238E27FC236}">
                <a16:creationId xmlns:a16="http://schemas.microsoft.com/office/drawing/2014/main" id="{3F214EB0-7E6D-4536-9350-5CB688B56F26}"/>
              </a:ext>
            </a:extLst>
          </p:cNvPr>
          <p:cNvSpPr>
            <a:spLocks noGrp="1"/>
          </p:cNvSpPr>
          <p:nvPr>
            <p:ph type="title"/>
          </p:nvPr>
        </p:nvSpPr>
        <p:spPr>
          <a:xfrm>
            <a:off x="1077362" y="720434"/>
            <a:ext cx="9950103" cy="1507376"/>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a:extLst>
              <a:ext uri="{FF2B5EF4-FFF2-40B4-BE49-F238E27FC236}">
                <a16:creationId xmlns:a16="http://schemas.microsoft.com/office/drawing/2014/main" id="{ABF5455E-4725-4924-BF7D-2E1FC9E391F8}"/>
              </a:ext>
            </a:extLst>
          </p:cNvPr>
          <p:cNvSpPr>
            <a:spLocks noGrp="1"/>
          </p:cNvSpPr>
          <p:nvPr>
            <p:ph type="body" idx="1"/>
          </p:nvPr>
        </p:nvSpPr>
        <p:spPr>
          <a:xfrm>
            <a:off x="1077362" y="2427316"/>
            <a:ext cx="9950103" cy="3513514"/>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A2CAD9D9-1A1D-4438-9F3D-E5E58FD72F1F}"/>
              </a:ext>
            </a:extLst>
          </p:cNvPr>
          <p:cNvSpPr>
            <a:spLocks noGrp="1"/>
          </p:cNvSpPr>
          <p:nvPr>
            <p:ph type="dt" sz="half" idx="2"/>
          </p:nvPr>
        </p:nvSpPr>
        <p:spPr>
          <a:xfrm>
            <a:off x="9243751" y="6356350"/>
            <a:ext cx="2296603" cy="365125"/>
          </a:xfrm>
          <a:prstGeom prst="rect">
            <a:avLst/>
          </a:prstGeom>
        </p:spPr>
        <p:txBody>
          <a:bodyPr vert="horz" lIns="91440" tIns="45720" rIns="91440" bIns="45720" rtlCol="0" anchor="ctr"/>
          <a:lstStyle>
            <a:lvl1pPr algn="r">
              <a:defRPr sz="900">
                <a:solidFill>
                  <a:schemeClr val="bg1"/>
                </a:solidFill>
              </a:defRPr>
            </a:lvl1pPr>
          </a:lstStyle>
          <a:p>
            <a:fld id="{8C28A28C-4C6A-46EA-90C0-4EE0B89CC5C7}" type="datetimeFigureOut">
              <a:rPr lang="en-US" smtClean="0"/>
              <a:pPr/>
              <a:t>10/31/2024</a:t>
            </a:fld>
            <a:endParaRPr lang="en-US" dirty="0"/>
          </a:p>
        </p:txBody>
      </p:sp>
      <p:sp>
        <p:nvSpPr>
          <p:cNvPr id="5" name="Footer Placeholder 4">
            <a:extLst>
              <a:ext uri="{FF2B5EF4-FFF2-40B4-BE49-F238E27FC236}">
                <a16:creationId xmlns:a16="http://schemas.microsoft.com/office/drawing/2014/main" id="{AE80A827-D7BF-4CA4-8C29-5AE54ADA4787}"/>
              </a:ext>
            </a:extLst>
          </p:cNvPr>
          <p:cNvSpPr>
            <a:spLocks noGrp="1"/>
          </p:cNvSpPr>
          <p:nvPr>
            <p:ph type="ftr" sz="quarter" idx="3"/>
          </p:nvPr>
        </p:nvSpPr>
        <p:spPr>
          <a:xfrm rot="5400000">
            <a:off x="-1610380" y="1926575"/>
            <a:ext cx="3830351" cy="365125"/>
          </a:xfrm>
          <a:prstGeom prst="rect">
            <a:avLst/>
          </a:prstGeom>
        </p:spPr>
        <p:txBody>
          <a:bodyPr vert="horz" lIns="91440" tIns="45720" rIns="91440" bIns="45720" rtlCol="0" anchor="ctr"/>
          <a:lstStyle>
            <a:lvl1pPr algn="l">
              <a:defRPr sz="90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06717188-1DE1-4DA5-8161-21179E4ADEAE}"/>
              </a:ext>
            </a:extLst>
          </p:cNvPr>
          <p:cNvSpPr>
            <a:spLocks noGrp="1"/>
          </p:cNvSpPr>
          <p:nvPr>
            <p:ph type="sldNum" sz="quarter" idx="4"/>
          </p:nvPr>
        </p:nvSpPr>
        <p:spPr>
          <a:xfrm>
            <a:off x="11540355" y="6356350"/>
            <a:ext cx="410973" cy="365125"/>
          </a:xfrm>
          <a:prstGeom prst="rect">
            <a:avLst/>
          </a:prstGeom>
        </p:spPr>
        <p:txBody>
          <a:bodyPr vert="horz" lIns="91440" tIns="45720" rIns="91440" bIns="45720" rtlCol="0" anchor="ctr"/>
          <a:lstStyle>
            <a:lvl1pPr algn="r">
              <a:defRPr sz="900">
                <a:solidFill>
                  <a:schemeClr val="bg1"/>
                </a:solidFill>
              </a:defRPr>
            </a:lvl1pPr>
          </a:lstStyle>
          <a:p>
            <a:fld id="{5DEF7F31-0B8A-474A-B86C-91F381754329}" type="slidenum">
              <a:rPr lang="en-US" smtClean="0"/>
              <a:pPr/>
              <a:t>‹#›</a:t>
            </a:fld>
            <a:endParaRPr lang="en-US" dirty="0"/>
          </a:p>
        </p:txBody>
      </p:sp>
    </p:spTree>
    <p:extLst>
      <p:ext uri="{BB962C8B-B14F-4D97-AF65-F5344CB8AC3E}">
        <p14:creationId xmlns:p14="http://schemas.microsoft.com/office/powerpoint/2010/main" val="2563330151"/>
      </p:ext>
    </p:extLst>
  </p:cSld>
  <p:clrMap bg1="lt1" tx1="dk1" bg2="lt2" tx2="dk2" accent1="accent1" accent2="accent2" accent3="accent3" accent4="accent4" accent5="accent5" accent6="accent6" hlink="hlink" folHlink="folHlink"/>
  <p:sldLayoutIdLst>
    <p:sldLayoutId id="2147483768" r:id="rId1"/>
    <p:sldLayoutId id="2147483769" r:id="rId2"/>
    <p:sldLayoutId id="2147483770" r:id="rId3"/>
    <p:sldLayoutId id="2147483771" r:id="rId4"/>
    <p:sldLayoutId id="2147483772" r:id="rId5"/>
    <p:sldLayoutId id="2147483773" r:id="rId6"/>
    <p:sldLayoutId id="2147483774" r:id="rId7"/>
    <p:sldLayoutId id="2147483775" r:id="rId8"/>
    <p:sldLayoutId id="2147483776" r:id="rId9"/>
    <p:sldLayoutId id="2147483777" r:id="rId10"/>
    <p:sldLayoutId id="2147483778" r:id="rId11"/>
  </p:sldLayoutIdLst>
  <p:txStyles>
    <p:titleStyle>
      <a:lvl1pPr algn="l" defTabSz="914400" rtl="0" eaLnBrk="1" latinLnBrk="0" hangingPunct="1">
        <a:lnSpc>
          <a:spcPct val="110000"/>
        </a:lnSpc>
        <a:spcBef>
          <a:spcPct val="0"/>
        </a:spcBef>
        <a:buNone/>
        <a:defRPr sz="3200" b="1" kern="120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1800" kern="1200">
          <a:solidFill>
            <a:schemeClr val="tx1"/>
          </a:solidFill>
          <a:latin typeface="+mn-lt"/>
          <a:ea typeface="+mn-ea"/>
          <a:cs typeface="+mn-cs"/>
        </a:defRPr>
      </a:lvl1pPr>
      <a:lvl2pPr marL="274320" indent="0" algn="l" defTabSz="914400" rtl="0" eaLnBrk="1" latinLnBrk="0" hangingPunct="1">
        <a:lnSpc>
          <a:spcPct val="120000"/>
        </a:lnSpc>
        <a:spcBef>
          <a:spcPts val="500"/>
        </a:spcBef>
        <a:buFontTx/>
        <a:buNone/>
        <a:defRPr sz="1600" b="1" kern="1200">
          <a:solidFill>
            <a:schemeClr val="tx1"/>
          </a:solidFill>
          <a:latin typeface="+mn-lt"/>
          <a:ea typeface="+mn-ea"/>
          <a:cs typeface="+mn-cs"/>
        </a:defRPr>
      </a:lvl2pPr>
      <a:lvl3pPr marL="54864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3pPr>
      <a:lvl4pPr marL="594360" indent="0" algn="l" defTabSz="914400" rtl="0" eaLnBrk="1" latinLnBrk="0" hangingPunct="1">
        <a:lnSpc>
          <a:spcPct val="120000"/>
        </a:lnSpc>
        <a:spcBef>
          <a:spcPts val="500"/>
        </a:spcBef>
        <a:buFontTx/>
        <a:buNone/>
        <a:defRPr sz="1200" b="1" kern="1200">
          <a:solidFill>
            <a:schemeClr val="tx1"/>
          </a:solidFill>
          <a:latin typeface="+mn-lt"/>
          <a:ea typeface="+mn-ea"/>
          <a:cs typeface="+mn-cs"/>
        </a:defRPr>
      </a:lvl4pPr>
      <a:lvl5pPr marL="82296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Shape 6">
            <a:extLst>
              <a:ext uri="{FF2B5EF4-FFF2-40B4-BE49-F238E27FC236}">
                <a16:creationId xmlns:a16="http://schemas.microsoft.com/office/drawing/2014/main" id="{AE192E3E-68A9-4F36-936C-1C8D0B9EF132}"/>
              </a:ext>
            </a:extLst>
          </p:cNvPr>
          <p:cNvSpPr/>
          <p:nvPr/>
        </p:nvSpPr>
        <p:spPr>
          <a:xfrm>
            <a:off x="8803792" y="3455896"/>
            <a:ext cx="3388208" cy="3406341"/>
          </a:xfrm>
          <a:custGeom>
            <a:avLst/>
            <a:gdLst>
              <a:gd name="connsiteX0" fmla="*/ 3388058 w 3388208"/>
              <a:gd name="connsiteY0" fmla="*/ 0 h 3406341"/>
              <a:gd name="connsiteX1" fmla="*/ 3388208 w 3388208"/>
              <a:gd name="connsiteY1" fmla="*/ 0 h 3406341"/>
              <a:gd name="connsiteX2" fmla="*/ 3388208 w 3388208"/>
              <a:gd name="connsiteY2" fmla="*/ 3406341 h 3406341"/>
              <a:gd name="connsiteX3" fmla="*/ 0 w 3388208"/>
              <a:gd name="connsiteY3" fmla="*/ 3406341 h 3406341"/>
              <a:gd name="connsiteX4" fmla="*/ 79006 w 3388208"/>
              <a:gd name="connsiteY4" fmla="*/ 3404386 h 3406341"/>
              <a:gd name="connsiteX5" fmla="*/ 3383947 w 3388208"/>
              <a:gd name="connsiteY5" fmla="*/ 164274 h 34063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388208" h="3406341">
                <a:moveTo>
                  <a:pt x="3388058" y="0"/>
                </a:moveTo>
                <a:lnTo>
                  <a:pt x="3388208" y="0"/>
                </a:lnTo>
                <a:lnTo>
                  <a:pt x="3388208" y="3406341"/>
                </a:lnTo>
                <a:lnTo>
                  <a:pt x="0" y="3406341"/>
                </a:lnTo>
                <a:lnTo>
                  <a:pt x="79006" y="3404386"/>
                </a:lnTo>
                <a:cubicBezTo>
                  <a:pt x="1864742" y="3315784"/>
                  <a:pt x="3296223" y="1912901"/>
                  <a:pt x="3383947" y="164274"/>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Placeholder 1">
            <a:extLst>
              <a:ext uri="{FF2B5EF4-FFF2-40B4-BE49-F238E27FC236}">
                <a16:creationId xmlns:a16="http://schemas.microsoft.com/office/drawing/2014/main" id="{3F214EB0-7E6D-4536-9350-5CB688B56F26}"/>
              </a:ext>
            </a:extLst>
          </p:cNvPr>
          <p:cNvSpPr>
            <a:spLocks noGrp="1"/>
          </p:cNvSpPr>
          <p:nvPr>
            <p:ph type="title"/>
          </p:nvPr>
        </p:nvSpPr>
        <p:spPr>
          <a:xfrm>
            <a:off x="1077362" y="720434"/>
            <a:ext cx="9950103" cy="1507376"/>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a:extLst>
              <a:ext uri="{FF2B5EF4-FFF2-40B4-BE49-F238E27FC236}">
                <a16:creationId xmlns:a16="http://schemas.microsoft.com/office/drawing/2014/main" id="{ABF5455E-4725-4924-BF7D-2E1FC9E391F8}"/>
              </a:ext>
            </a:extLst>
          </p:cNvPr>
          <p:cNvSpPr>
            <a:spLocks noGrp="1"/>
          </p:cNvSpPr>
          <p:nvPr>
            <p:ph type="body" idx="1"/>
          </p:nvPr>
        </p:nvSpPr>
        <p:spPr>
          <a:xfrm>
            <a:off x="1077362" y="2427316"/>
            <a:ext cx="9950103" cy="3513514"/>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A2CAD9D9-1A1D-4438-9F3D-E5E58FD72F1F}"/>
              </a:ext>
            </a:extLst>
          </p:cNvPr>
          <p:cNvSpPr>
            <a:spLocks noGrp="1"/>
          </p:cNvSpPr>
          <p:nvPr>
            <p:ph type="dt" sz="half" idx="2"/>
          </p:nvPr>
        </p:nvSpPr>
        <p:spPr>
          <a:xfrm>
            <a:off x="9243751" y="6356350"/>
            <a:ext cx="2296603" cy="365125"/>
          </a:xfrm>
          <a:prstGeom prst="rect">
            <a:avLst/>
          </a:prstGeom>
        </p:spPr>
        <p:txBody>
          <a:bodyPr vert="horz" lIns="91440" tIns="45720" rIns="91440" bIns="45720" rtlCol="0" anchor="ctr"/>
          <a:lstStyle>
            <a:lvl1pPr algn="r">
              <a:defRPr sz="900">
                <a:solidFill>
                  <a:schemeClr val="bg1"/>
                </a:solidFill>
              </a:defRPr>
            </a:lvl1pPr>
          </a:lstStyle>
          <a:p>
            <a:fld id="{8C28A28C-4C6A-46EA-90C0-4EE0B89CC5C7}" type="datetimeFigureOut">
              <a:rPr lang="en-US" smtClean="0"/>
              <a:pPr/>
              <a:t>10/31/2024</a:t>
            </a:fld>
            <a:endParaRPr lang="en-US" dirty="0"/>
          </a:p>
        </p:txBody>
      </p:sp>
      <p:sp>
        <p:nvSpPr>
          <p:cNvPr id="5" name="Footer Placeholder 4">
            <a:extLst>
              <a:ext uri="{FF2B5EF4-FFF2-40B4-BE49-F238E27FC236}">
                <a16:creationId xmlns:a16="http://schemas.microsoft.com/office/drawing/2014/main" id="{AE80A827-D7BF-4CA4-8C29-5AE54ADA4787}"/>
              </a:ext>
            </a:extLst>
          </p:cNvPr>
          <p:cNvSpPr>
            <a:spLocks noGrp="1"/>
          </p:cNvSpPr>
          <p:nvPr>
            <p:ph type="ftr" sz="quarter" idx="3"/>
          </p:nvPr>
        </p:nvSpPr>
        <p:spPr>
          <a:xfrm rot="5400000">
            <a:off x="-1610380" y="1926575"/>
            <a:ext cx="3830351" cy="365125"/>
          </a:xfrm>
          <a:prstGeom prst="rect">
            <a:avLst/>
          </a:prstGeom>
        </p:spPr>
        <p:txBody>
          <a:bodyPr vert="horz" lIns="91440" tIns="45720" rIns="91440" bIns="45720" rtlCol="0" anchor="ctr"/>
          <a:lstStyle>
            <a:lvl1pPr algn="l">
              <a:defRPr sz="90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06717188-1DE1-4DA5-8161-21179E4ADEAE}"/>
              </a:ext>
            </a:extLst>
          </p:cNvPr>
          <p:cNvSpPr>
            <a:spLocks noGrp="1"/>
          </p:cNvSpPr>
          <p:nvPr>
            <p:ph type="sldNum" sz="quarter" idx="4"/>
          </p:nvPr>
        </p:nvSpPr>
        <p:spPr>
          <a:xfrm>
            <a:off x="11540355" y="6356350"/>
            <a:ext cx="410973" cy="365125"/>
          </a:xfrm>
          <a:prstGeom prst="rect">
            <a:avLst/>
          </a:prstGeom>
        </p:spPr>
        <p:txBody>
          <a:bodyPr vert="horz" lIns="91440" tIns="45720" rIns="91440" bIns="45720" rtlCol="0" anchor="ctr"/>
          <a:lstStyle>
            <a:lvl1pPr algn="r">
              <a:defRPr sz="900">
                <a:solidFill>
                  <a:schemeClr val="bg1"/>
                </a:solidFill>
              </a:defRPr>
            </a:lvl1pPr>
          </a:lstStyle>
          <a:p>
            <a:fld id="{5DEF7F31-0B8A-474A-B86C-91F381754329}" type="slidenum">
              <a:rPr lang="en-US" smtClean="0"/>
              <a:pPr/>
              <a:t>‹#›</a:t>
            </a:fld>
            <a:endParaRPr lang="en-US" dirty="0"/>
          </a:p>
        </p:txBody>
      </p:sp>
    </p:spTree>
    <p:extLst>
      <p:ext uri="{BB962C8B-B14F-4D97-AF65-F5344CB8AC3E}">
        <p14:creationId xmlns:p14="http://schemas.microsoft.com/office/powerpoint/2010/main" val="260774520"/>
      </p:ext>
    </p:extLst>
  </p:cSld>
  <p:clrMap bg1="lt1" tx1="dk1" bg2="lt2" tx2="dk2" accent1="accent1" accent2="accent2" accent3="accent3" accent4="accent4" accent5="accent5" accent6="accent6" hlink="hlink" folHlink="folHlink"/>
  <p:sldLayoutIdLst>
    <p:sldLayoutId id="2147483779" r:id="rId1"/>
    <p:sldLayoutId id="2147483780" r:id="rId2"/>
    <p:sldLayoutId id="2147483781" r:id="rId3"/>
    <p:sldLayoutId id="2147483782" r:id="rId4"/>
    <p:sldLayoutId id="2147483783" r:id="rId5"/>
    <p:sldLayoutId id="2147483784" r:id="rId6"/>
    <p:sldLayoutId id="2147483785" r:id="rId7"/>
    <p:sldLayoutId id="2147483786" r:id="rId8"/>
    <p:sldLayoutId id="2147483787" r:id="rId9"/>
    <p:sldLayoutId id="2147483788" r:id="rId10"/>
    <p:sldLayoutId id="2147483789" r:id="rId11"/>
  </p:sldLayoutIdLst>
  <p:txStyles>
    <p:titleStyle>
      <a:lvl1pPr algn="l" defTabSz="914400" rtl="0" eaLnBrk="1" latinLnBrk="0" hangingPunct="1">
        <a:lnSpc>
          <a:spcPct val="110000"/>
        </a:lnSpc>
        <a:spcBef>
          <a:spcPct val="0"/>
        </a:spcBef>
        <a:buNone/>
        <a:defRPr sz="3200" b="1" kern="120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1800" kern="1200">
          <a:solidFill>
            <a:schemeClr val="tx1"/>
          </a:solidFill>
          <a:latin typeface="+mn-lt"/>
          <a:ea typeface="+mn-ea"/>
          <a:cs typeface="+mn-cs"/>
        </a:defRPr>
      </a:lvl1pPr>
      <a:lvl2pPr marL="274320" indent="0" algn="l" defTabSz="914400" rtl="0" eaLnBrk="1" latinLnBrk="0" hangingPunct="1">
        <a:lnSpc>
          <a:spcPct val="120000"/>
        </a:lnSpc>
        <a:spcBef>
          <a:spcPts val="500"/>
        </a:spcBef>
        <a:buFontTx/>
        <a:buNone/>
        <a:defRPr sz="1600" b="1" kern="1200">
          <a:solidFill>
            <a:schemeClr val="tx1"/>
          </a:solidFill>
          <a:latin typeface="+mn-lt"/>
          <a:ea typeface="+mn-ea"/>
          <a:cs typeface="+mn-cs"/>
        </a:defRPr>
      </a:lvl2pPr>
      <a:lvl3pPr marL="54864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3pPr>
      <a:lvl4pPr marL="594360" indent="0" algn="l" defTabSz="914400" rtl="0" eaLnBrk="1" latinLnBrk="0" hangingPunct="1">
        <a:lnSpc>
          <a:spcPct val="120000"/>
        </a:lnSpc>
        <a:spcBef>
          <a:spcPts val="500"/>
        </a:spcBef>
        <a:buFontTx/>
        <a:buNone/>
        <a:defRPr sz="1200" b="1" kern="1200">
          <a:solidFill>
            <a:schemeClr val="tx1"/>
          </a:solidFill>
          <a:latin typeface="+mn-lt"/>
          <a:ea typeface="+mn-ea"/>
          <a:cs typeface="+mn-cs"/>
        </a:defRPr>
      </a:lvl4pPr>
      <a:lvl5pPr marL="82296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Shape 6">
            <a:extLst>
              <a:ext uri="{FF2B5EF4-FFF2-40B4-BE49-F238E27FC236}">
                <a16:creationId xmlns:a16="http://schemas.microsoft.com/office/drawing/2014/main" id="{AE192E3E-68A9-4F36-936C-1C8D0B9EF132}"/>
              </a:ext>
            </a:extLst>
          </p:cNvPr>
          <p:cNvSpPr/>
          <p:nvPr/>
        </p:nvSpPr>
        <p:spPr>
          <a:xfrm>
            <a:off x="8803792" y="3455896"/>
            <a:ext cx="3388208" cy="3406341"/>
          </a:xfrm>
          <a:custGeom>
            <a:avLst/>
            <a:gdLst>
              <a:gd name="connsiteX0" fmla="*/ 3388058 w 3388208"/>
              <a:gd name="connsiteY0" fmla="*/ 0 h 3406341"/>
              <a:gd name="connsiteX1" fmla="*/ 3388208 w 3388208"/>
              <a:gd name="connsiteY1" fmla="*/ 0 h 3406341"/>
              <a:gd name="connsiteX2" fmla="*/ 3388208 w 3388208"/>
              <a:gd name="connsiteY2" fmla="*/ 3406341 h 3406341"/>
              <a:gd name="connsiteX3" fmla="*/ 0 w 3388208"/>
              <a:gd name="connsiteY3" fmla="*/ 3406341 h 3406341"/>
              <a:gd name="connsiteX4" fmla="*/ 79006 w 3388208"/>
              <a:gd name="connsiteY4" fmla="*/ 3404386 h 3406341"/>
              <a:gd name="connsiteX5" fmla="*/ 3383947 w 3388208"/>
              <a:gd name="connsiteY5" fmla="*/ 164274 h 34063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388208" h="3406341">
                <a:moveTo>
                  <a:pt x="3388058" y="0"/>
                </a:moveTo>
                <a:lnTo>
                  <a:pt x="3388208" y="0"/>
                </a:lnTo>
                <a:lnTo>
                  <a:pt x="3388208" y="3406341"/>
                </a:lnTo>
                <a:lnTo>
                  <a:pt x="0" y="3406341"/>
                </a:lnTo>
                <a:lnTo>
                  <a:pt x="79006" y="3404386"/>
                </a:lnTo>
                <a:cubicBezTo>
                  <a:pt x="1864742" y="3315784"/>
                  <a:pt x="3296223" y="1912901"/>
                  <a:pt x="3383947" y="164274"/>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Placeholder 1">
            <a:extLst>
              <a:ext uri="{FF2B5EF4-FFF2-40B4-BE49-F238E27FC236}">
                <a16:creationId xmlns:a16="http://schemas.microsoft.com/office/drawing/2014/main" id="{3F214EB0-7E6D-4536-9350-5CB688B56F26}"/>
              </a:ext>
            </a:extLst>
          </p:cNvPr>
          <p:cNvSpPr>
            <a:spLocks noGrp="1"/>
          </p:cNvSpPr>
          <p:nvPr>
            <p:ph type="title"/>
          </p:nvPr>
        </p:nvSpPr>
        <p:spPr>
          <a:xfrm>
            <a:off x="1077362" y="720434"/>
            <a:ext cx="9950103" cy="1507376"/>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a:extLst>
              <a:ext uri="{FF2B5EF4-FFF2-40B4-BE49-F238E27FC236}">
                <a16:creationId xmlns:a16="http://schemas.microsoft.com/office/drawing/2014/main" id="{ABF5455E-4725-4924-BF7D-2E1FC9E391F8}"/>
              </a:ext>
            </a:extLst>
          </p:cNvPr>
          <p:cNvSpPr>
            <a:spLocks noGrp="1"/>
          </p:cNvSpPr>
          <p:nvPr>
            <p:ph type="body" idx="1"/>
          </p:nvPr>
        </p:nvSpPr>
        <p:spPr>
          <a:xfrm>
            <a:off x="1077362" y="2427316"/>
            <a:ext cx="9950103" cy="3513514"/>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A2CAD9D9-1A1D-4438-9F3D-E5E58FD72F1F}"/>
              </a:ext>
            </a:extLst>
          </p:cNvPr>
          <p:cNvSpPr>
            <a:spLocks noGrp="1"/>
          </p:cNvSpPr>
          <p:nvPr>
            <p:ph type="dt" sz="half" idx="2"/>
          </p:nvPr>
        </p:nvSpPr>
        <p:spPr>
          <a:xfrm>
            <a:off x="9243751" y="6356350"/>
            <a:ext cx="2296603" cy="365125"/>
          </a:xfrm>
          <a:prstGeom prst="rect">
            <a:avLst/>
          </a:prstGeom>
        </p:spPr>
        <p:txBody>
          <a:bodyPr vert="horz" lIns="91440" tIns="45720" rIns="91440" bIns="45720" rtlCol="0" anchor="ctr"/>
          <a:lstStyle>
            <a:lvl1pPr algn="r">
              <a:defRPr sz="900">
                <a:solidFill>
                  <a:schemeClr val="bg1"/>
                </a:solidFill>
              </a:defRPr>
            </a:lvl1pPr>
          </a:lstStyle>
          <a:p>
            <a:fld id="{8C28A28C-4C6A-46EA-90C0-4EE0B89CC5C7}" type="datetimeFigureOut">
              <a:rPr lang="en-US" smtClean="0"/>
              <a:pPr/>
              <a:t>10/31/2024</a:t>
            </a:fld>
            <a:endParaRPr lang="en-US" dirty="0"/>
          </a:p>
        </p:txBody>
      </p:sp>
      <p:sp>
        <p:nvSpPr>
          <p:cNvPr id="5" name="Footer Placeholder 4">
            <a:extLst>
              <a:ext uri="{FF2B5EF4-FFF2-40B4-BE49-F238E27FC236}">
                <a16:creationId xmlns:a16="http://schemas.microsoft.com/office/drawing/2014/main" id="{AE80A827-D7BF-4CA4-8C29-5AE54ADA4787}"/>
              </a:ext>
            </a:extLst>
          </p:cNvPr>
          <p:cNvSpPr>
            <a:spLocks noGrp="1"/>
          </p:cNvSpPr>
          <p:nvPr>
            <p:ph type="ftr" sz="quarter" idx="3"/>
          </p:nvPr>
        </p:nvSpPr>
        <p:spPr>
          <a:xfrm rot="5400000">
            <a:off x="-1610380" y="1926575"/>
            <a:ext cx="3830351" cy="365125"/>
          </a:xfrm>
          <a:prstGeom prst="rect">
            <a:avLst/>
          </a:prstGeom>
        </p:spPr>
        <p:txBody>
          <a:bodyPr vert="horz" lIns="91440" tIns="45720" rIns="91440" bIns="45720" rtlCol="0" anchor="ctr"/>
          <a:lstStyle>
            <a:lvl1pPr algn="l">
              <a:defRPr sz="90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06717188-1DE1-4DA5-8161-21179E4ADEAE}"/>
              </a:ext>
            </a:extLst>
          </p:cNvPr>
          <p:cNvSpPr>
            <a:spLocks noGrp="1"/>
          </p:cNvSpPr>
          <p:nvPr>
            <p:ph type="sldNum" sz="quarter" idx="4"/>
          </p:nvPr>
        </p:nvSpPr>
        <p:spPr>
          <a:xfrm>
            <a:off x="11540355" y="6356350"/>
            <a:ext cx="410973" cy="365125"/>
          </a:xfrm>
          <a:prstGeom prst="rect">
            <a:avLst/>
          </a:prstGeom>
        </p:spPr>
        <p:txBody>
          <a:bodyPr vert="horz" lIns="91440" tIns="45720" rIns="91440" bIns="45720" rtlCol="0" anchor="ctr"/>
          <a:lstStyle>
            <a:lvl1pPr algn="r">
              <a:defRPr sz="900">
                <a:solidFill>
                  <a:schemeClr val="bg1"/>
                </a:solidFill>
              </a:defRPr>
            </a:lvl1pPr>
          </a:lstStyle>
          <a:p>
            <a:fld id="{5DEF7F31-0B8A-474A-B86C-91F381754329}" type="slidenum">
              <a:rPr lang="en-US" smtClean="0"/>
              <a:pPr/>
              <a:t>‹#›</a:t>
            </a:fld>
            <a:endParaRPr lang="en-US" dirty="0"/>
          </a:p>
        </p:txBody>
      </p:sp>
    </p:spTree>
    <p:extLst>
      <p:ext uri="{BB962C8B-B14F-4D97-AF65-F5344CB8AC3E}">
        <p14:creationId xmlns:p14="http://schemas.microsoft.com/office/powerpoint/2010/main" val="3744954260"/>
      </p:ext>
    </p:extLst>
  </p:cSld>
  <p:clrMap bg1="lt1" tx1="dk1" bg2="lt2" tx2="dk2" accent1="accent1" accent2="accent2" accent3="accent3" accent4="accent4" accent5="accent5" accent6="accent6" hlink="hlink" folHlink="folHlink"/>
  <p:sldLayoutIdLst>
    <p:sldLayoutId id="2147483790" r:id="rId1"/>
    <p:sldLayoutId id="2147483791" r:id="rId2"/>
    <p:sldLayoutId id="2147483792" r:id="rId3"/>
    <p:sldLayoutId id="2147483793" r:id="rId4"/>
    <p:sldLayoutId id="2147483794" r:id="rId5"/>
    <p:sldLayoutId id="2147483795" r:id="rId6"/>
    <p:sldLayoutId id="2147483796" r:id="rId7"/>
    <p:sldLayoutId id="2147483797" r:id="rId8"/>
    <p:sldLayoutId id="2147483798" r:id="rId9"/>
    <p:sldLayoutId id="2147483799" r:id="rId10"/>
    <p:sldLayoutId id="2147483800" r:id="rId11"/>
  </p:sldLayoutIdLst>
  <p:txStyles>
    <p:titleStyle>
      <a:lvl1pPr algn="l" defTabSz="914400" rtl="0" eaLnBrk="1" latinLnBrk="0" hangingPunct="1">
        <a:lnSpc>
          <a:spcPct val="110000"/>
        </a:lnSpc>
        <a:spcBef>
          <a:spcPct val="0"/>
        </a:spcBef>
        <a:buNone/>
        <a:defRPr sz="3200" b="1" kern="120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1800" kern="1200">
          <a:solidFill>
            <a:schemeClr val="tx1"/>
          </a:solidFill>
          <a:latin typeface="+mn-lt"/>
          <a:ea typeface="+mn-ea"/>
          <a:cs typeface="+mn-cs"/>
        </a:defRPr>
      </a:lvl1pPr>
      <a:lvl2pPr marL="274320" indent="0" algn="l" defTabSz="914400" rtl="0" eaLnBrk="1" latinLnBrk="0" hangingPunct="1">
        <a:lnSpc>
          <a:spcPct val="120000"/>
        </a:lnSpc>
        <a:spcBef>
          <a:spcPts val="500"/>
        </a:spcBef>
        <a:buFontTx/>
        <a:buNone/>
        <a:defRPr sz="1600" b="1" kern="1200">
          <a:solidFill>
            <a:schemeClr val="tx1"/>
          </a:solidFill>
          <a:latin typeface="+mn-lt"/>
          <a:ea typeface="+mn-ea"/>
          <a:cs typeface="+mn-cs"/>
        </a:defRPr>
      </a:lvl2pPr>
      <a:lvl3pPr marL="54864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3pPr>
      <a:lvl4pPr marL="594360" indent="0" algn="l" defTabSz="914400" rtl="0" eaLnBrk="1" latinLnBrk="0" hangingPunct="1">
        <a:lnSpc>
          <a:spcPct val="120000"/>
        </a:lnSpc>
        <a:spcBef>
          <a:spcPts val="500"/>
        </a:spcBef>
        <a:buFontTx/>
        <a:buNone/>
        <a:defRPr sz="1200" b="1" kern="1200">
          <a:solidFill>
            <a:schemeClr val="tx1"/>
          </a:solidFill>
          <a:latin typeface="+mn-lt"/>
          <a:ea typeface="+mn-ea"/>
          <a:cs typeface="+mn-cs"/>
        </a:defRPr>
      </a:lvl4pPr>
      <a:lvl5pPr marL="82296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Shape 6">
            <a:extLst>
              <a:ext uri="{FF2B5EF4-FFF2-40B4-BE49-F238E27FC236}">
                <a16:creationId xmlns:a16="http://schemas.microsoft.com/office/drawing/2014/main" id="{AE192E3E-68A9-4F36-936C-1C8D0B9EF132}"/>
              </a:ext>
            </a:extLst>
          </p:cNvPr>
          <p:cNvSpPr/>
          <p:nvPr/>
        </p:nvSpPr>
        <p:spPr>
          <a:xfrm>
            <a:off x="8803792" y="3455896"/>
            <a:ext cx="3388208" cy="3406341"/>
          </a:xfrm>
          <a:custGeom>
            <a:avLst/>
            <a:gdLst>
              <a:gd name="connsiteX0" fmla="*/ 3388058 w 3388208"/>
              <a:gd name="connsiteY0" fmla="*/ 0 h 3406341"/>
              <a:gd name="connsiteX1" fmla="*/ 3388208 w 3388208"/>
              <a:gd name="connsiteY1" fmla="*/ 0 h 3406341"/>
              <a:gd name="connsiteX2" fmla="*/ 3388208 w 3388208"/>
              <a:gd name="connsiteY2" fmla="*/ 3406341 h 3406341"/>
              <a:gd name="connsiteX3" fmla="*/ 0 w 3388208"/>
              <a:gd name="connsiteY3" fmla="*/ 3406341 h 3406341"/>
              <a:gd name="connsiteX4" fmla="*/ 79006 w 3388208"/>
              <a:gd name="connsiteY4" fmla="*/ 3404386 h 3406341"/>
              <a:gd name="connsiteX5" fmla="*/ 3383947 w 3388208"/>
              <a:gd name="connsiteY5" fmla="*/ 164274 h 34063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388208" h="3406341">
                <a:moveTo>
                  <a:pt x="3388058" y="0"/>
                </a:moveTo>
                <a:lnTo>
                  <a:pt x="3388208" y="0"/>
                </a:lnTo>
                <a:lnTo>
                  <a:pt x="3388208" y="3406341"/>
                </a:lnTo>
                <a:lnTo>
                  <a:pt x="0" y="3406341"/>
                </a:lnTo>
                <a:lnTo>
                  <a:pt x="79006" y="3404386"/>
                </a:lnTo>
                <a:cubicBezTo>
                  <a:pt x="1864742" y="3315784"/>
                  <a:pt x="3296223" y="1912901"/>
                  <a:pt x="3383947" y="164274"/>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Placeholder 1">
            <a:extLst>
              <a:ext uri="{FF2B5EF4-FFF2-40B4-BE49-F238E27FC236}">
                <a16:creationId xmlns:a16="http://schemas.microsoft.com/office/drawing/2014/main" id="{3F214EB0-7E6D-4536-9350-5CB688B56F26}"/>
              </a:ext>
            </a:extLst>
          </p:cNvPr>
          <p:cNvSpPr>
            <a:spLocks noGrp="1"/>
          </p:cNvSpPr>
          <p:nvPr>
            <p:ph type="title"/>
          </p:nvPr>
        </p:nvSpPr>
        <p:spPr>
          <a:xfrm>
            <a:off x="1077362" y="720434"/>
            <a:ext cx="9950103" cy="1507376"/>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a:extLst>
              <a:ext uri="{FF2B5EF4-FFF2-40B4-BE49-F238E27FC236}">
                <a16:creationId xmlns:a16="http://schemas.microsoft.com/office/drawing/2014/main" id="{ABF5455E-4725-4924-BF7D-2E1FC9E391F8}"/>
              </a:ext>
            </a:extLst>
          </p:cNvPr>
          <p:cNvSpPr>
            <a:spLocks noGrp="1"/>
          </p:cNvSpPr>
          <p:nvPr>
            <p:ph type="body" idx="1"/>
          </p:nvPr>
        </p:nvSpPr>
        <p:spPr>
          <a:xfrm>
            <a:off x="1077362" y="2427316"/>
            <a:ext cx="9950103" cy="3513514"/>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A2CAD9D9-1A1D-4438-9F3D-E5E58FD72F1F}"/>
              </a:ext>
            </a:extLst>
          </p:cNvPr>
          <p:cNvSpPr>
            <a:spLocks noGrp="1"/>
          </p:cNvSpPr>
          <p:nvPr>
            <p:ph type="dt" sz="half" idx="2"/>
          </p:nvPr>
        </p:nvSpPr>
        <p:spPr>
          <a:xfrm>
            <a:off x="9243751" y="6356350"/>
            <a:ext cx="2296603" cy="365125"/>
          </a:xfrm>
          <a:prstGeom prst="rect">
            <a:avLst/>
          </a:prstGeom>
        </p:spPr>
        <p:txBody>
          <a:bodyPr vert="horz" lIns="91440" tIns="45720" rIns="91440" bIns="45720" rtlCol="0" anchor="ctr"/>
          <a:lstStyle>
            <a:lvl1pPr algn="r">
              <a:defRPr sz="900">
                <a:solidFill>
                  <a:schemeClr val="bg1"/>
                </a:solidFill>
              </a:defRPr>
            </a:lvl1pPr>
          </a:lstStyle>
          <a:p>
            <a:fld id="{8C28A28C-4C6A-46EA-90C0-4EE0B89CC5C7}" type="datetimeFigureOut">
              <a:rPr lang="en-US" smtClean="0"/>
              <a:pPr/>
              <a:t>10/31/2024</a:t>
            </a:fld>
            <a:endParaRPr lang="en-US" dirty="0"/>
          </a:p>
        </p:txBody>
      </p:sp>
      <p:sp>
        <p:nvSpPr>
          <p:cNvPr id="5" name="Footer Placeholder 4">
            <a:extLst>
              <a:ext uri="{FF2B5EF4-FFF2-40B4-BE49-F238E27FC236}">
                <a16:creationId xmlns:a16="http://schemas.microsoft.com/office/drawing/2014/main" id="{AE80A827-D7BF-4CA4-8C29-5AE54ADA4787}"/>
              </a:ext>
            </a:extLst>
          </p:cNvPr>
          <p:cNvSpPr>
            <a:spLocks noGrp="1"/>
          </p:cNvSpPr>
          <p:nvPr>
            <p:ph type="ftr" sz="quarter" idx="3"/>
          </p:nvPr>
        </p:nvSpPr>
        <p:spPr>
          <a:xfrm rot="5400000">
            <a:off x="-1610380" y="1926575"/>
            <a:ext cx="3830351" cy="365125"/>
          </a:xfrm>
          <a:prstGeom prst="rect">
            <a:avLst/>
          </a:prstGeom>
        </p:spPr>
        <p:txBody>
          <a:bodyPr vert="horz" lIns="91440" tIns="45720" rIns="91440" bIns="45720" rtlCol="0" anchor="ctr"/>
          <a:lstStyle>
            <a:lvl1pPr algn="l">
              <a:defRPr sz="90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06717188-1DE1-4DA5-8161-21179E4ADEAE}"/>
              </a:ext>
            </a:extLst>
          </p:cNvPr>
          <p:cNvSpPr>
            <a:spLocks noGrp="1"/>
          </p:cNvSpPr>
          <p:nvPr>
            <p:ph type="sldNum" sz="quarter" idx="4"/>
          </p:nvPr>
        </p:nvSpPr>
        <p:spPr>
          <a:xfrm>
            <a:off x="11540355" y="6356350"/>
            <a:ext cx="410973" cy="365125"/>
          </a:xfrm>
          <a:prstGeom prst="rect">
            <a:avLst/>
          </a:prstGeom>
        </p:spPr>
        <p:txBody>
          <a:bodyPr vert="horz" lIns="91440" tIns="45720" rIns="91440" bIns="45720" rtlCol="0" anchor="ctr"/>
          <a:lstStyle>
            <a:lvl1pPr algn="r">
              <a:defRPr sz="900">
                <a:solidFill>
                  <a:schemeClr val="bg1"/>
                </a:solidFill>
              </a:defRPr>
            </a:lvl1pPr>
          </a:lstStyle>
          <a:p>
            <a:fld id="{5DEF7F31-0B8A-474A-B86C-91F381754329}" type="slidenum">
              <a:rPr lang="en-US" smtClean="0"/>
              <a:pPr/>
              <a:t>‹#›</a:t>
            </a:fld>
            <a:endParaRPr lang="en-US" dirty="0"/>
          </a:p>
        </p:txBody>
      </p:sp>
    </p:spTree>
    <p:extLst>
      <p:ext uri="{BB962C8B-B14F-4D97-AF65-F5344CB8AC3E}">
        <p14:creationId xmlns:p14="http://schemas.microsoft.com/office/powerpoint/2010/main" val="1360773246"/>
      </p:ext>
    </p:extLst>
  </p:cSld>
  <p:clrMap bg1="lt1" tx1="dk1" bg2="lt2" tx2="dk2" accent1="accent1" accent2="accent2" accent3="accent3" accent4="accent4" accent5="accent5" accent6="accent6" hlink="hlink" folHlink="folHlink"/>
  <p:sldLayoutIdLst>
    <p:sldLayoutId id="2147483801" r:id="rId1"/>
    <p:sldLayoutId id="2147483802" r:id="rId2"/>
    <p:sldLayoutId id="2147483803" r:id="rId3"/>
    <p:sldLayoutId id="2147483804" r:id="rId4"/>
    <p:sldLayoutId id="2147483805" r:id="rId5"/>
    <p:sldLayoutId id="2147483806" r:id="rId6"/>
    <p:sldLayoutId id="2147483807" r:id="rId7"/>
    <p:sldLayoutId id="2147483808" r:id="rId8"/>
    <p:sldLayoutId id="2147483809" r:id="rId9"/>
    <p:sldLayoutId id="2147483810" r:id="rId10"/>
    <p:sldLayoutId id="2147483811" r:id="rId11"/>
  </p:sldLayoutIdLst>
  <p:txStyles>
    <p:titleStyle>
      <a:lvl1pPr algn="l" defTabSz="914400" rtl="0" eaLnBrk="1" latinLnBrk="0" hangingPunct="1">
        <a:lnSpc>
          <a:spcPct val="110000"/>
        </a:lnSpc>
        <a:spcBef>
          <a:spcPct val="0"/>
        </a:spcBef>
        <a:buNone/>
        <a:defRPr sz="3200" b="1" kern="120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1800" kern="1200">
          <a:solidFill>
            <a:schemeClr val="tx1"/>
          </a:solidFill>
          <a:latin typeface="+mn-lt"/>
          <a:ea typeface="+mn-ea"/>
          <a:cs typeface="+mn-cs"/>
        </a:defRPr>
      </a:lvl1pPr>
      <a:lvl2pPr marL="274320" indent="0" algn="l" defTabSz="914400" rtl="0" eaLnBrk="1" latinLnBrk="0" hangingPunct="1">
        <a:lnSpc>
          <a:spcPct val="120000"/>
        </a:lnSpc>
        <a:spcBef>
          <a:spcPts val="500"/>
        </a:spcBef>
        <a:buFontTx/>
        <a:buNone/>
        <a:defRPr sz="1600" b="1" kern="1200">
          <a:solidFill>
            <a:schemeClr val="tx1"/>
          </a:solidFill>
          <a:latin typeface="+mn-lt"/>
          <a:ea typeface="+mn-ea"/>
          <a:cs typeface="+mn-cs"/>
        </a:defRPr>
      </a:lvl2pPr>
      <a:lvl3pPr marL="54864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3pPr>
      <a:lvl4pPr marL="594360" indent="0" algn="l" defTabSz="914400" rtl="0" eaLnBrk="1" latinLnBrk="0" hangingPunct="1">
        <a:lnSpc>
          <a:spcPct val="120000"/>
        </a:lnSpc>
        <a:spcBef>
          <a:spcPts val="500"/>
        </a:spcBef>
        <a:buFontTx/>
        <a:buNone/>
        <a:defRPr sz="1200" b="1" kern="1200">
          <a:solidFill>
            <a:schemeClr val="tx1"/>
          </a:solidFill>
          <a:latin typeface="+mn-lt"/>
          <a:ea typeface="+mn-ea"/>
          <a:cs typeface="+mn-cs"/>
        </a:defRPr>
      </a:lvl4pPr>
      <a:lvl5pPr marL="82296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Shape 6">
            <a:extLst>
              <a:ext uri="{FF2B5EF4-FFF2-40B4-BE49-F238E27FC236}">
                <a16:creationId xmlns:a16="http://schemas.microsoft.com/office/drawing/2014/main" id="{AE192E3E-68A9-4F36-936C-1C8D0B9EF132}"/>
              </a:ext>
            </a:extLst>
          </p:cNvPr>
          <p:cNvSpPr/>
          <p:nvPr/>
        </p:nvSpPr>
        <p:spPr>
          <a:xfrm>
            <a:off x="8803792" y="3455896"/>
            <a:ext cx="3388208" cy="3406341"/>
          </a:xfrm>
          <a:custGeom>
            <a:avLst/>
            <a:gdLst>
              <a:gd name="connsiteX0" fmla="*/ 3388058 w 3388208"/>
              <a:gd name="connsiteY0" fmla="*/ 0 h 3406341"/>
              <a:gd name="connsiteX1" fmla="*/ 3388208 w 3388208"/>
              <a:gd name="connsiteY1" fmla="*/ 0 h 3406341"/>
              <a:gd name="connsiteX2" fmla="*/ 3388208 w 3388208"/>
              <a:gd name="connsiteY2" fmla="*/ 3406341 h 3406341"/>
              <a:gd name="connsiteX3" fmla="*/ 0 w 3388208"/>
              <a:gd name="connsiteY3" fmla="*/ 3406341 h 3406341"/>
              <a:gd name="connsiteX4" fmla="*/ 79006 w 3388208"/>
              <a:gd name="connsiteY4" fmla="*/ 3404386 h 3406341"/>
              <a:gd name="connsiteX5" fmla="*/ 3383947 w 3388208"/>
              <a:gd name="connsiteY5" fmla="*/ 164274 h 34063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388208" h="3406341">
                <a:moveTo>
                  <a:pt x="3388058" y="0"/>
                </a:moveTo>
                <a:lnTo>
                  <a:pt x="3388208" y="0"/>
                </a:lnTo>
                <a:lnTo>
                  <a:pt x="3388208" y="3406341"/>
                </a:lnTo>
                <a:lnTo>
                  <a:pt x="0" y="3406341"/>
                </a:lnTo>
                <a:lnTo>
                  <a:pt x="79006" y="3404386"/>
                </a:lnTo>
                <a:cubicBezTo>
                  <a:pt x="1864742" y="3315784"/>
                  <a:pt x="3296223" y="1912901"/>
                  <a:pt x="3383947" y="164274"/>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Placeholder 1">
            <a:extLst>
              <a:ext uri="{FF2B5EF4-FFF2-40B4-BE49-F238E27FC236}">
                <a16:creationId xmlns:a16="http://schemas.microsoft.com/office/drawing/2014/main" id="{3F214EB0-7E6D-4536-9350-5CB688B56F26}"/>
              </a:ext>
            </a:extLst>
          </p:cNvPr>
          <p:cNvSpPr>
            <a:spLocks noGrp="1"/>
          </p:cNvSpPr>
          <p:nvPr>
            <p:ph type="title"/>
          </p:nvPr>
        </p:nvSpPr>
        <p:spPr>
          <a:xfrm>
            <a:off x="1077362" y="720434"/>
            <a:ext cx="9950103" cy="1507376"/>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a:extLst>
              <a:ext uri="{FF2B5EF4-FFF2-40B4-BE49-F238E27FC236}">
                <a16:creationId xmlns:a16="http://schemas.microsoft.com/office/drawing/2014/main" id="{ABF5455E-4725-4924-BF7D-2E1FC9E391F8}"/>
              </a:ext>
            </a:extLst>
          </p:cNvPr>
          <p:cNvSpPr>
            <a:spLocks noGrp="1"/>
          </p:cNvSpPr>
          <p:nvPr>
            <p:ph type="body" idx="1"/>
          </p:nvPr>
        </p:nvSpPr>
        <p:spPr>
          <a:xfrm>
            <a:off x="1077362" y="2427316"/>
            <a:ext cx="9950103" cy="3513514"/>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A2CAD9D9-1A1D-4438-9F3D-E5E58FD72F1F}"/>
              </a:ext>
            </a:extLst>
          </p:cNvPr>
          <p:cNvSpPr>
            <a:spLocks noGrp="1"/>
          </p:cNvSpPr>
          <p:nvPr>
            <p:ph type="dt" sz="half" idx="2"/>
          </p:nvPr>
        </p:nvSpPr>
        <p:spPr>
          <a:xfrm>
            <a:off x="9243751" y="6356350"/>
            <a:ext cx="2296603" cy="365125"/>
          </a:xfrm>
          <a:prstGeom prst="rect">
            <a:avLst/>
          </a:prstGeom>
        </p:spPr>
        <p:txBody>
          <a:bodyPr vert="horz" lIns="91440" tIns="45720" rIns="91440" bIns="45720" rtlCol="0" anchor="ctr"/>
          <a:lstStyle>
            <a:lvl1pPr algn="r">
              <a:defRPr sz="900">
                <a:solidFill>
                  <a:schemeClr val="bg1"/>
                </a:solidFill>
              </a:defRPr>
            </a:lvl1pPr>
          </a:lstStyle>
          <a:p>
            <a:fld id="{8C28A28C-4C6A-46EA-90C0-4EE0B89CC5C7}" type="datetimeFigureOut">
              <a:rPr lang="en-US" smtClean="0"/>
              <a:pPr/>
              <a:t>10/31/2024</a:t>
            </a:fld>
            <a:endParaRPr lang="en-US" dirty="0"/>
          </a:p>
        </p:txBody>
      </p:sp>
      <p:sp>
        <p:nvSpPr>
          <p:cNvPr id="5" name="Footer Placeholder 4">
            <a:extLst>
              <a:ext uri="{FF2B5EF4-FFF2-40B4-BE49-F238E27FC236}">
                <a16:creationId xmlns:a16="http://schemas.microsoft.com/office/drawing/2014/main" id="{AE80A827-D7BF-4CA4-8C29-5AE54ADA4787}"/>
              </a:ext>
            </a:extLst>
          </p:cNvPr>
          <p:cNvSpPr>
            <a:spLocks noGrp="1"/>
          </p:cNvSpPr>
          <p:nvPr>
            <p:ph type="ftr" sz="quarter" idx="3"/>
          </p:nvPr>
        </p:nvSpPr>
        <p:spPr>
          <a:xfrm rot="5400000">
            <a:off x="-1610380" y="1926575"/>
            <a:ext cx="3830351" cy="365125"/>
          </a:xfrm>
          <a:prstGeom prst="rect">
            <a:avLst/>
          </a:prstGeom>
        </p:spPr>
        <p:txBody>
          <a:bodyPr vert="horz" lIns="91440" tIns="45720" rIns="91440" bIns="45720" rtlCol="0" anchor="ctr"/>
          <a:lstStyle>
            <a:lvl1pPr algn="l">
              <a:defRPr sz="90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06717188-1DE1-4DA5-8161-21179E4ADEAE}"/>
              </a:ext>
            </a:extLst>
          </p:cNvPr>
          <p:cNvSpPr>
            <a:spLocks noGrp="1"/>
          </p:cNvSpPr>
          <p:nvPr>
            <p:ph type="sldNum" sz="quarter" idx="4"/>
          </p:nvPr>
        </p:nvSpPr>
        <p:spPr>
          <a:xfrm>
            <a:off x="11540355" y="6356350"/>
            <a:ext cx="410973" cy="365125"/>
          </a:xfrm>
          <a:prstGeom prst="rect">
            <a:avLst/>
          </a:prstGeom>
        </p:spPr>
        <p:txBody>
          <a:bodyPr vert="horz" lIns="91440" tIns="45720" rIns="91440" bIns="45720" rtlCol="0" anchor="ctr"/>
          <a:lstStyle>
            <a:lvl1pPr algn="r">
              <a:defRPr sz="900">
                <a:solidFill>
                  <a:schemeClr val="bg1"/>
                </a:solidFill>
              </a:defRPr>
            </a:lvl1pPr>
          </a:lstStyle>
          <a:p>
            <a:fld id="{5DEF7F31-0B8A-474A-B86C-91F381754329}" type="slidenum">
              <a:rPr lang="en-US" smtClean="0"/>
              <a:pPr/>
              <a:t>‹#›</a:t>
            </a:fld>
            <a:endParaRPr lang="en-US" dirty="0"/>
          </a:p>
        </p:txBody>
      </p:sp>
    </p:spTree>
    <p:extLst>
      <p:ext uri="{BB962C8B-B14F-4D97-AF65-F5344CB8AC3E}">
        <p14:creationId xmlns:p14="http://schemas.microsoft.com/office/powerpoint/2010/main" val="1901635574"/>
      </p:ext>
    </p:extLst>
  </p:cSld>
  <p:clrMap bg1="lt1" tx1="dk1" bg2="lt2" tx2="dk2" accent1="accent1" accent2="accent2" accent3="accent3" accent4="accent4" accent5="accent5" accent6="accent6" hlink="hlink" folHlink="folHlink"/>
  <p:sldLayoutIdLst>
    <p:sldLayoutId id="2147483812" r:id="rId1"/>
    <p:sldLayoutId id="2147483813" r:id="rId2"/>
    <p:sldLayoutId id="2147483814" r:id="rId3"/>
    <p:sldLayoutId id="2147483815" r:id="rId4"/>
    <p:sldLayoutId id="2147483816" r:id="rId5"/>
    <p:sldLayoutId id="2147483817" r:id="rId6"/>
    <p:sldLayoutId id="2147483818" r:id="rId7"/>
    <p:sldLayoutId id="2147483819" r:id="rId8"/>
    <p:sldLayoutId id="2147483820" r:id="rId9"/>
    <p:sldLayoutId id="2147483821" r:id="rId10"/>
    <p:sldLayoutId id="2147483822" r:id="rId11"/>
  </p:sldLayoutIdLst>
  <p:txStyles>
    <p:titleStyle>
      <a:lvl1pPr algn="l" defTabSz="914400" rtl="0" eaLnBrk="1" latinLnBrk="0" hangingPunct="1">
        <a:lnSpc>
          <a:spcPct val="110000"/>
        </a:lnSpc>
        <a:spcBef>
          <a:spcPct val="0"/>
        </a:spcBef>
        <a:buNone/>
        <a:defRPr sz="3200" b="1" kern="120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1800" kern="1200">
          <a:solidFill>
            <a:schemeClr val="tx1"/>
          </a:solidFill>
          <a:latin typeface="+mn-lt"/>
          <a:ea typeface="+mn-ea"/>
          <a:cs typeface="+mn-cs"/>
        </a:defRPr>
      </a:lvl1pPr>
      <a:lvl2pPr marL="274320" indent="0" algn="l" defTabSz="914400" rtl="0" eaLnBrk="1" latinLnBrk="0" hangingPunct="1">
        <a:lnSpc>
          <a:spcPct val="120000"/>
        </a:lnSpc>
        <a:spcBef>
          <a:spcPts val="500"/>
        </a:spcBef>
        <a:buFontTx/>
        <a:buNone/>
        <a:defRPr sz="1600" b="1" kern="1200">
          <a:solidFill>
            <a:schemeClr val="tx1"/>
          </a:solidFill>
          <a:latin typeface="+mn-lt"/>
          <a:ea typeface="+mn-ea"/>
          <a:cs typeface="+mn-cs"/>
        </a:defRPr>
      </a:lvl2pPr>
      <a:lvl3pPr marL="54864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3pPr>
      <a:lvl4pPr marL="594360" indent="0" algn="l" defTabSz="914400" rtl="0" eaLnBrk="1" latinLnBrk="0" hangingPunct="1">
        <a:lnSpc>
          <a:spcPct val="120000"/>
        </a:lnSpc>
        <a:spcBef>
          <a:spcPts val="500"/>
        </a:spcBef>
        <a:buFontTx/>
        <a:buNone/>
        <a:defRPr sz="1200" b="1" kern="1200">
          <a:solidFill>
            <a:schemeClr val="tx1"/>
          </a:solidFill>
          <a:latin typeface="+mn-lt"/>
          <a:ea typeface="+mn-ea"/>
          <a:cs typeface="+mn-cs"/>
        </a:defRPr>
      </a:lvl4pPr>
      <a:lvl5pPr marL="82296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Shape 6">
            <a:extLst>
              <a:ext uri="{FF2B5EF4-FFF2-40B4-BE49-F238E27FC236}">
                <a16:creationId xmlns:a16="http://schemas.microsoft.com/office/drawing/2014/main" id="{AE192E3E-68A9-4F36-936C-1C8D0B9EF132}"/>
              </a:ext>
            </a:extLst>
          </p:cNvPr>
          <p:cNvSpPr/>
          <p:nvPr/>
        </p:nvSpPr>
        <p:spPr>
          <a:xfrm>
            <a:off x="8803792" y="3455896"/>
            <a:ext cx="3388208" cy="3406341"/>
          </a:xfrm>
          <a:custGeom>
            <a:avLst/>
            <a:gdLst>
              <a:gd name="connsiteX0" fmla="*/ 3388058 w 3388208"/>
              <a:gd name="connsiteY0" fmla="*/ 0 h 3406341"/>
              <a:gd name="connsiteX1" fmla="*/ 3388208 w 3388208"/>
              <a:gd name="connsiteY1" fmla="*/ 0 h 3406341"/>
              <a:gd name="connsiteX2" fmla="*/ 3388208 w 3388208"/>
              <a:gd name="connsiteY2" fmla="*/ 3406341 h 3406341"/>
              <a:gd name="connsiteX3" fmla="*/ 0 w 3388208"/>
              <a:gd name="connsiteY3" fmla="*/ 3406341 h 3406341"/>
              <a:gd name="connsiteX4" fmla="*/ 79006 w 3388208"/>
              <a:gd name="connsiteY4" fmla="*/ 3404386 h 3406341"/>
              <a:gd name="connsiteX5" fmla="*/ 3383947 w 3388208"/>
              <a:gd name="connsiteY5" fmla="*/ 164274 h 34063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388208" h="3406341">
                <a:moveTo>
                  <a:pt x="3388058" y="0"/>
                </a:moveTo>
                <a:lnTo>
                  <a:pt x="3388208" y="0"/>
                </a:lnTo>
                <a:lnTo>
                  <a:pt x="3388208" y="3406341"/>
                </a:lnTo>
                <a:lnTo>
                  <a:pt x="0" y="3406341"/>
                </a:lnTo>
                <a:lnTo>
                  <a:pt x="79006" y="3404386"/>
                </a:lnTo>
                <a:cubicBezTo>
                  <a:pt x="1864742" y="3315784"/>
                  <a:pt x="3296223" y="1912901"/>
                  <a:pt x="3383947" y="164274"/>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Placeholder 1">
            <a:extLst>
              <a:ext uri="{FF2B5EF4-FFF2-40B4-BE49-F238E27FC236}">
                <a16:creationId xmlns:a16="http://schemas.microsoft.com/office/drawing/2014/main" id="{3F214EB0-7E6D-4536-9350-5CB688B56F26}"/>
              </a:ext>
            </a:extLst>
          </p:cNvPr>
          <p:cNvSpPr>
            <a:spLocks noGrp="1"/>
          </p:cNvSpPr>
          <p:nvPr>
            <p:ph type="title"/>
          </p:nvPr>
        </p:nvSpPr>
        <p:spPr>
          <a:xfrm>
            <a:off x="1077362" y="720434"/>
            <a:ext cx="9950103" cy="1507376"/>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a:extLst>
              <a:ext uri="{FF2B5EF4-FFF2-40B4-BE49-F238E27FC236}">
                <a16:creationId xmlns:a16="http://schemas.microsoft.com/office/drawing/2014/main" id="{ABF5455E-4725-4924-BF7D-2E1FC9E391F8}"/>
              </a:ext>
            </a:extLst>
          </p:cNvPr>
          <p:cNvSpPr>
            <a:spLocks noGrp="1"/>
          </p:cNvSpPr>
          <p:nvPr>
            <p:ph type="body" idx="1"/>
          </p:nvPr>
        </p:nvSpPr>
        <p:spPr>
          <a:xfrm>
            <a:off x="1077362" y="2427316"/>
            <a:ext cx="9950103" cy="3513514"/>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A2CAD9D9-1A1D-4438-9F3D-E5E58FD72F1F}"/>
              </a:ext>
            </a:extLst>
          </p:cNvPr>
          <p:cNvSpPr>
            <a:spLocks noGrp="1"/>
          </p:cNvSpPr>
          <p:nvPr>
            <p:ph type="dt" sz="half" idx="2"/>
          </p:nvPr>
        </p:nvSpPr>
        <p:spPr>
          <a:xfrm>
            <a:off x="9243751" y="6356350"/>
            <a:ext cx="2296603" cy="365125"/>
          </a:xfrm>
          <a:prstGeom prst="rect">
            <a:avLst/>
          </a:prstGeom>
        </p:spPr>
        <p:txBody>
          <a:bodyPr vert="horz" lIns="91440" tIns="45720" rIns="91440" bIns="45720" rtlCol="0" anchor="ctr"/>
          <a:lstStyle>
            <a:lvl1pPr algn="r">
              <a:defRPr sz="900">
                <a:solidFill>
                  <a:schemeClr val="bg1"/>
                </a:solidFill>
              </a:defRPr>
            </a:lvl1pPr>
          </a:lstStyle>
          <a:p>
            <a:fld id="{8C28A28C-4C6A-46EA-90C0-4EE0B89CC5C7}" type="datetimeFigureOut">
              <a:rPr lang="en-US" smtClean="0"/>
              <a:pPr/>
              <a:t>10/31/2024</a:t>
            </a:fld>
            <a:endParaRPr lang="en-US" dirty="0"/>
          </a:p>
        </p:txBody>
      </p:sp>
      <p:sp>
        <p:nvSpPr>
          <p:cNvPr id="5" name="Footer Placeholder 4">
            <a:extLst>
              <a:ext uri="{FF2B5EF4-FFF2-40B4-BE49-F238E27FC236}">
                <a16:creationId xmlns:a16="http://schemas.microsoft.com/office/drawing/2014/main" id="{AE80A827-D7BF-4CA4-8C29-5AE54ADA4787}"/>
              </a:ext>
            </a:extLst>
          </p:cNvPr>
          <p:cNvSpPr>
            <a:spLocks noGrp="1"/>
          </p:cNvSpPr>
          <p:nvPr>
            <p:ph type="ftr" sz="quarter" idx="3"/>
          </p:nvPr>
        </p:nvSpPr>
        <p:spPr>
          <a:xfrm rot="5400000">
            <a:off x="-1610380" y="1926575"/>
            <a:ext cx="3830351" cy="365125"/>
          </a:xfrm>
          <a:prstGeom prst="rect">
            <a:avLst/>
          </a:prstGeom>
        </p:spPr>
        <p:txBody>
          <a:bodyPr vert="horz" lIns="91440" tIns="45720" rIns="91440" bIns="45720" rtlCol="0" anchor="ctr"/>
          <a:lstStyle>
            <a:lvl1pPr algn="l">
              <a:defRPr sz="90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06717188-1DE1-4DA5-8161-21179E4ADEAE}"/>
              </a:ext>
            </a:extLst>
          </p:cNvPr>
          <p:cNvSpPr>
            <a:spLocks noGrp="1"/>
          </p:cNvSpPr>
          <p:nvPr>
            <p:ph type="sldNum" sz="quarter" idx="4"/>
          </p:nvPr>
        </p:nvSpPr>
        <p:spPr>
          <a:xfrm>
            <a:off x="11540355" y="6356350"/>
            <a:ext cx="410973" cy="365125"/>
          </a:xfrm>
          <a:prstGeom prst="rect">
            <a:avLst/>
          </a:prstGeom>
        </p:spPr>
        <p:txBody>
          <a:bodyPr vert="horz" lIns="91440" tIns="45720" rIns="91440" bIns="45720" rtlCol="0" anchor="ctr"/>
          <a:lstStyle>
            <a:lvl1pPr algn="r">
              <a:defRPr sz="900">
                <a:solidFill>
                  <a:schemeClr val="bg1"/>
                </a:solidFill>
              </a:defRPr>
            </a:lvl1pPr>
          </a:lstStyle>
          <a:p>
            <a:fld id="{5DEF7F31-0B8A-474A-B86C-91F381754329}" type="slidenum">
              <a:rPr lang="en-US" smtClean="0"/>
              <a:pPr/>
              <a:t>‹#›</a:t>
            </a:fld>
            <a:endParaRPr lang="en-US" dirty="0"/>
          </a:p>
        </p:txBody>
      </p:sp>
    </p:spTree>
    <p:extLst>
      <p:ext uri="{BB962C8B-B14F-4D97-AF65-F5344CB8AC3E}">
        <p14:creationId xmlns:p14="http://schemas.microsoft.com/office/powerpoint/2010/main" val="3233451503"/>
      </p:ext>
    </p:extLst>
  </p:cSld>
  <p:clrMap bg1="lt1" tx1="dk1" bg2="lt2" tx2="dk2" accent1="accent1" accent2="accent2" accent3="accent3" accent4="accent4" accent5="accent5" accent6="accent6" hlink="hlink" folHlink="folHlink"/>
  <p:sldLayoutIdLst>
    <p:sldLayoutId id="2147483823" r:id="rId1"/>
    <p:sldLayoutId id="2147483824" r:id="rId2"/>
    <p:sldLayoutId id="2147483825" r:id="rId3"/>
    <p:sldLayoutId id="2147483826" r:id="rId4"/>
    <p:sldLayoutId id="2147483827" r:id="rId5"/>
    <p:sldLayoutId id="2147483828" r:id="rId6"/>
    <p:sldLayoutId id="2147483829" r:id="rId7"/>
    <p:sldLayoutId id="2147483830" r:id="rId8"/>
    <p:sldLayoutId id="2147483831" r:id="rId9"/>
    <p:sldLayoutId id="2147483832" r:id="rId10"/>
    <p:sldLayoutId id="2147483833" r:id="rId11"/>
  </p:sldLayoutIdLst>
  <p:txStyles>
    <p:titleStyle>
      <a:lvl1pPr algn="l" defTabSz="914400" rtl="0" eaLnBrk="1" latinLnBrk="0" hangingPunct="1">
        <a:lnSpc>
          <a:spcPct val="110000"/>
        </a:lnSpc>
        <a:spcBef>
          <a:spcPct val="0"/>
        </a:spcBef>
        <a:buNone/>
        <a:defRPr sz="3200" b="1" kern="120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1800" kern="1200">
          <a:solidFill>
            <a:schemeClr val="tx1"/>
          </a:solidFill>
          <a:latin typeface="+mn-lt"/>
          <a:ea typeface="+mn-ea"/>
          <a:cs typeface="+mn-cs"/>
        </a:defRPr>
      </a:lvl1pPr>
      <a:lvl2pPr marL="274320" indent="0" algn="l" defTabSz="914400" rtl="0" eaLnBrk="1" latinLnBrk="0" hangingPunct="1">
        <a:lnSpc>
          <a:spcPct val="120000"/>
        </a:lnSpc>
        <a:spcBef>
          <a:spcPts val="500"/>
        </a:spcBef>
        <a:buFontTx/>
        <a:buNone/>
        <a:defRPr sz="1600" b="1" kern="1200">
          <a:solidFill>
            <a:schemeClr val="tx1"/>
          </a:solidFill>
          <a:latin typeface="+mn-lt"/>
          <a:ea typeface="+mn-ea"/>
          <a:cs typeface="+mn-cs"/>
        </a:defRPr>
      </a:lvl2pPr>
      <a:lvl3pPr marL="54864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3pPr>
      <a:lvl4pPr marL="594360" indent="0" algn="l" defTabSz="914400" rtl="0" eaLnBrk="1" latinLnBrk="0" hangingPunct="1">
        <a:lnSpc>
          <a:spcPct val="120000"/>
        </a:lnSpc>
        <a:spcBef>
          <a:spcPts val="500"/>
        </a:spcBef>
        <a:buFontTx/>
        <a:buNone/>
        <a:defRPr sz="1200" b="1" kern="1200">
          <a:solidFill>
            <a:schemeClr val="tx1"/>
          </a:solidFill>
          <a:latin typeface="+mn-lt"/>
          <a:ea typeface="+mn-ea"/>
          <a:cs typeface="+mn-cs"/>
        </a:defRPr>
      </a:lvl4pPr>
      <a:lvl5pPr marL="82296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Shape 6">
            <a:extLst>
              <a:ext uri="{FF2B5EF4-FFF2-40B4-BE49-F238E27FC236}">
                <a16:creationId xmlns:a16="http://schemas.microsoft.com/office/drawing/2014/main" id="{AE192E3E-68A9-4F36-936C-1C8D0B9EF132}"/>
              </a:ext>
            </a:extLst>
          </p:cNvPr>
          <p:cNvSpPr/>
          <p:nvPr/>
        </p:nvSpPr>
        <p:spPr>
          <a:xfrm>
            <a:off x="8803792" y="3455896"/>
            <a:ext cx="3388208" cy="3406341"/>
          </a:xfrm>
          <a:custGeom>
            <a:avLst/>
            <a:gdLst>
              <a:gd name="connsiteX0" fmla="*/ 3388058 w 3388208"/>
              <a:gd name="connsiteY0" fmla="*/ 0 h 3406341"/>
              <a:gd name="connsiteX1" fmla="*/ 3388208 w 3388208"/>
              <a:gd name="connsiteY1" fmla="*/ 0 h 3406341"/>
              <a:gd name="connsiteX2" fmla="*/ 3388208 w 3388208"/>
              <a:gd name="connsiteY2" fmla="*/ 3406341 h 3406341"/>
              <a:gd name="connsiteX3" fmla="*/ 0 w 3388208"/>
              <a:gd name="connsiteY3" fmla="*/ 3406341 h 3406341"/>
              <a:gd name="connsiteX4" fmla="*/ 79006 w 3388208"/>
              <a:gd name="connsiteY4" fmla="*/ 3404386 h 3406341"/>
              <a:gd name="connsiteX5" fmla="*/ 3383947 w 3388208"/>
              <a:gd name="connsiteY5" fmla="*/ 164274 h 34063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388208" h="3406341">
                <a:moveTo>
                  <a:pt x="3388058" y="0"/>
                </a:moveTo>
                <a:lnTo>
                  <a:pt x="3388208" y="0"/>
                </a:lnTo>
                <a:lnTo>
                  <a:pt x="3388208" y="3406341"/>
                </a:lnTo>
                <a:lnTo>
                  <a:pt x="0" y="3406341"/>
                </a:lnTo>
                <a:lnTo>
                  <a:pt x="79006" y="3404386"/>
                </a:lnTo>
                <a:cubicBezTo>
                  <a:pt x="1864742" y="3315784"/>
                  <a:pt x="3296223" y="1912901"/>
                  <a:pt x="3383947" y="164274"/>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Placeholder 1">
            <a:extLst>
              <a:ext uri="{FF2B5EF4-FFF2-40B4-BE49-F238E27FC236}">
                <a16:creationId xmlns:a16="http://schemas.microsoft.com/office/drawing/2014/main" id="{3F214EB0-7E6D-4536-9350-5CB688B56F26}"/>
              </a:ext>
            </a:extLst>
          </p:cNvPr>
          <p:cNvSpPr>
            <a:spLocks noGrp="1"/>
          </p:cNvSpPr>
          <p:nvPr>
            <p:ph type="title"/>
          </p:nvPr>
        </p:nvSpPr>
        <p:spPr>
          <a:xfrm>
            <a:off x="1077362" y="720434"/>
            <a:ext cx="9950103" cy="1507376"/>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a:extLst>
              <a:ext uri="{FF2B5EF4-FFF2-40B4-BE49-F238E27FC236}">
                <a16:creationId xmlns:a16="http://schemas.microsoft.com/office/drawing/2014/main" id="{ABF5455E-4725-4924-BF7D-2E1FC9E391F8}"/>
              </a:ext>
            </a:extLst>
          </p:cNvPr>
          <p:cNvSpPr>
            <a:spLocks noGrp="1"/>
          </p:cNvSpPr>
          <p:nvPr>
            <p:ph type="body" idx="1"/>
          </p:nvPr>
        </p:nvSpPr>
        <p:spPr>
          <a:xfrm>
            <a:off x="1077362" y="2427316"/>
            <a:ext cx="9950103" cy="3513514"/>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A2CAD9D9-1A1D-4438-9F3D-E5E58FD72F1F}"/>
              </a:ext>
            </a:extLst>
          </p:cNvPr>
          <p:cNvSpPr>
            <a:spLocks noGrp="1"/>
          </p:cNvSpPr>
          <p:nvPr>
            <p:ph type="dt" sz="half" idx="2"/>
          </p:nvPr>
        </p:nvSpPr>
        <p:spPr>
          <a:xfrm>
            <a:off x="9243751" y="6356350"/>
            <a:ext cx="2296603" cy="365125"/>
          </a:xfrm>
          <a:prstGeom prst="rect">
            <a:avLst/>
          </a:prstGeom>
        </p:spPr>
        <p:txBody>
          <a:bodyPr vert="horz" lIns="91440" tIns="45720" rIns="91440" bIns="45720" rtlCol="0" anchor="ctr"/>
          <a:lstStyle>
            <a:lvl1pPr algn="r">
              <a:defRPr sz="900">
                <a:solidFill>
                  <a:schemeClr val="bg1"/>
                </a:solidFill>
              </a:defRPr>
            </a:lvl1pPr>
          </a:lstStyle>
          <a:p>
            <a:fld id="{8C28A28C-4C6A-46EA-90C0-4EE0B89CC5C7}" type="datetimeFigureOut">
              <a:rPr lang="en-US" smtClean="0"/>
              <a:pPr/>
              <a:t>10/31/2024</a:t>
            </a:fld>
            <a:endParaRPr lang="en-US" dirty="0"/>
          </a:p>
        </p:txBody>
      </p:sp>
      <p:sp>
        <p:nvSpPr>
          <p:cNvPr id="5" name="Footer Placeholder 4">
            <a:extLst>
              <a:ext uri="{FF2B5EF4-FFF2-40B4-BE49-F238E27FC236}">
                <a16:creationId xmlns:a16="http://schemas.microsoft.com/office/drawing/2014/main" id="{AE80A827-D7BF-4CA4-8C29-5AE54ADA4787}"/>
              </a:ext>
            </a:extLst>
          </p:cNvPr>
          <p:cNvSpPr>
            <a:spLocks noGrp="1"/>
          </p:cNvSpPr>
          <p:nvPr>
            <p:ph type="ftr" sz="quarter" idx="3"/>
          </p:nvPr>
        </p:nvSpPr>
        <p:spPr>
          <a:xfrm rot="5400000">
            <a:off x="-1610380" y="1926575"/>
            <a:ext cx="3830351" cy="365125"/>
          </a:xfrm>
          <a:prstGeom prst="rect">
            <a:avLst/>
          </a:prstGeom>
        </p:spPr>
        <p:txBody>
          <a:bodyPr vert="horz" lIns="91440" tIns="45720" rIns="91440" bIns="45720" rtlCol="0" anchor="ctr"/>
          <a:lstStyle>
            <a:lvl1pPr algn="l">
              <a:defRPr sz="90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06717188-1DE1-4DA5-8161-21179E4ADEAE}"/>
              </a:ext>
            </a:extLst>
          </p:cNvPr>
          <p:cNvSpPr>
            <a:spLocks noGrp="1"/>
          </p:cNvSpPr>
          <p:nvPr>
            <p:ph type="sldNum" sz="quarter" idx="4"/>
          </p:nvPr>
        </p:nvSpPr>
        <p:spPr>
          <a:xfrm>
            <a:off x="11540355" y="6356350"/>
            <a:ext cx="410973" cy="365125"/>
          </a:xfrm>
          <a:prstGeom prst="rect">
            <a:avLst/>
          </a:prstGeom>
        </p:spPr>
        <p:txBody>
          <a:bodyPr vert="horz" lIns="91440" tIns="45720" rIns="91440" bIns="45720" rtlCol="0" anchor="ctr"/>
          <a:lstStyle>
            <a:lvl1pPr algn="r">
              <a:defRPr sz="900">
                <a:solidFill>
                  <a:schemeClr val="bg1"/>
                </a:solidFill>
              </a:defRPr>
            </a:lvl1pPr>
          </a:lstStyle>
          <a:p>
            <a:fld id="{5DEF7F31-0B8A-474A-B86C-91F381754329}" type="slidenum">
              <a:rPr lang="en-US" smtClean="0"/>
              <a:pPr/>
              <a:t>‹#›</a:t>
            </a:fld>
            <a:endParaRPr lang="en-US" dirty="0"/>
          </a:p>
        </p:txBody>
      </p:sp>
    </p:spTree>
    <p:extLst>
      <p:ext uri="{BB962C8B-B14F-4D97-AF65-F5344CB8AC3E}">
        <p14:creationId xmlns:p14="http://schemas.microsoft.com/office/powerpoint/2010/main" val="2299563736"/>
      </p:ext>
    </p:extLst>
  </p:cSld>
  <p:clrMap bg1="lt1" tx1="dk1" bg2="lt2" tx2="dk2" accent1="accent1" accent2="accent2" accent3="accent3" accent4="accent4" accent5="accent5" accent6="accent6" hlink="hlink" folHlink="folHlink"/>
  <p:sldLayoutIdLst>
    <p:sldLayoutId id="2147483834" r:id="rId1"/>
    <p:sldLayoutId id="2147483835" r:id="rId2"/>
    <p:sldLayoutId id="2147483836" r:id="rId3"/>
    <p:sldLayoutId id="2147483837" r:id="rId4"/>
    <p:sldLayoutId id="2147483838" r:id="rId5"/>
    <p:sldLayoutId id="2147483839" r:id="rId6"/>
    <p:sldLayoutId id="2147483840" r:id="rId7"/>
    <p:sldLayoutId id="2147483841" r:id="rId8"/>
    <p:sldLayoutId id="2147483842" r:id="rId9"/>
    <p:sldLayoutId id="2147483843" r:id="rId10"/>
    <p:sldLayoutId id="2147483844" r:id="rId11"/>
  </p:sldLayoutIdLst>
  <p:txStyles>
    <p:titleStyle>
      <a:lvl1pPr algn="l" defTabSz="914400" rtl="0" eaLnBrk="1" latinLnBrk="0" hangingPunct="1">
        <a:lnSpc>
          <a:spcPct val="110000"/>
        </a:lnSpc>
        <a:spcBef>
          <a:spcPct val="0"/>
        </a:spcBef>
        <a:buNone/>
        <a:defRPr sz="3200" b="1" kern="120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1800" kern="1200">
          <a:solidFill>
            <a:schemeClr val="tx1"/>
          </a:solidFill>
          <a:latin typeface="+mn-lt"/>
          <a:ea typeface="+mn-ea"/>
          <a:cs typeface="+mn-cs"/>
        </a:defRPr>
      </a:lvl1pPr>
      <a:lvl2pPr marL="274320" indent="0" algn="l" defTabSz="914400" rtl="0" eaLnBrk="1" latinLnBrk="0" hangingPunct="1">
        <a:lnSpc>
          <a:spcPct val="120000"/>
        </a:lnSpc>
        <a:spcBef>
          <a:spcPts val="500"/>
        </a:spcBef>
        <a:buFontTx/>
        <a:buNone/>
        <a:defRPr sz="1600" b="1" kern="1200">
          <a:solidFill>
            <a:schemeClr val="tx1"/>
          </a:solidFill>
          <a:latin typeface="+mn-lt"/>
          <a:ea typeface="+mn-ea"/>
          <a:cs typeface="+mn-cs"/>
        </a:defRPr>
      </a:lvl2pPr>
      <a:lvl3pPr marL="54864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3pPr>
      <a:lvl4pPr marL="594360" indent="0" algn="l" defTabSz="914400" rtl="0" eaLnBrk="1" latinLnBrk="0" hangingPunct="1">
        <a:lnSpc>
          <a:spcPct val="120000"/>
        </a:lnSpc>
        <a:spcBef>
          <a:spcPts val="500"/>
        </a:spcBef>
        <a:buFontTx/>
        <a:buNone/>
        <a:defRPr sz="1200" b="1" kern="1200">
          <a:solidFill>
            <a:schemeClr val="tx1"/>
          </a:solidFill>
          <a:latin typeface="+mn-lt"/>
          <a:ea typeface="+mn-ea"/>
          <a:cs typeface="+mn-cs"/>
        </a:defRPr>
      </a:lvl4pPr>
      <a:lvl5pPr marL="82296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Shape 6">
            <a:extLst>
              <a:ext uri="{FF2B5EF4-FFF2-40B4-BE49-F238E27FC236}">
                <a16:creationId xmlns:a16="http://schemas.microsoft.com/office/drawing/2014/main" id="{AE192E3E-68A9-4F36-936C-1C8D0B9EF132}"/>
              </a:ext>
            </a:extLst>
          </p:cNvPr>
          <p:cNvSpPr/>
          <p:nvPr/>
        </p:nvSpPr>
        <p:spPr>
          <a:xfrm>
            <a:off x="8803792" y="3455896"/>
            <a:ext cx="3388208" cy="3406341"/>
          </a:xfrm>
          <a:custGeom>
            <a:avLst/>
            <a:gdLst>
              <a:gd name="connsiteX0" fmla="*/ 3388058 w 3388208"/>
              <a:gd name="connsiteY0" fmla="*/ 0 h 3406341"/>
              <a:gd name="connsiteX1" fmla="*/ 3388208 w 3388208"/>
              <a:gd name="connsiteY1" fmla="*/ 0 h 3406341"/>
              <a:gd name="connsiteX2" fmla="*/ 3388208 w 3388208"/>
              <a:gd name="connsiteY2" fmla="*/ 3406341 h 3406341"/>
              <a:gd name="connsiteX3" fmla="*/ 0 w 3388208"/>
              <a:gd name="connsiteY3" fmla="*/ 3406341 h 3406341"/>
              <a:gd name="connsiteX4" fmla="*/ 79006 w 3388208"/>
              <a:gd name="connsiteY4" fmla="*/ 3404386 h 3406341"/>
              <a:gd name="connsiteX5" fmla="*/ 3383947 w 3388208"/>
              <a:gd name="connsiteY5" fmla="*/ 164274 h 34063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388208" h="3406341">
                <a:moveTo>
                  <a:pt x="3388058" y="0"/>
                </a:moveTo>
                <a:lnTo>
                  <a:pt x="3388208" y="0"/>
                </a:lnTo>
                <a:lnTo>
                  <a:pt x="3388208" y="3406341"/>
                </a:lnTo>
                <a:lnTo>
                  <a:pt x="0" y="3406341"/>
                </a:lnTo>
                <a:lnTo>
                  <a:pt x="79006" y="3404386"/>
                </a:lnTo>
                <a:cubicBezTo>
                  <a:pt x="1864742" y="3315784"/>
                  <a:pt x="3296223" y="1912901"/>
                  <a:pt x="3383947" y="164274"/>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Placeholder 1">
            <a:extLst>
              <a:ext uri="{FF2B5EF4-FFF2-40B4-BE49-F238E27FC236}">
                <a16:creationId xmlns:a16="http://schemas.microsoft.com/office/drawing/2014/main" id="{3F214EB0-7E6D-4536-9350-5CB688B56F26}"/>
              </a:ext>
            </a:extLst>
          </p:cNvPr>
          <p:cNvSpPr>
            <a:spLocks noGrp="1"/>
          </p:cNvSpPr>
          <p:nvPr>
            <p:ph type="title"/>
          </p:nvPr>
        </p:nvSpPr>
        <p:spPr>
          <a:xfrm>
            <a:off x="1077362" y="720434"/>
            <a:ext cx="9950103" cy="1507376"/>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a:extLst>
              <a:ext uri="{FF2B5EF4-FFF2-40B4-BE49-F238E27FC236}">
                <a16:creationId xmlns:a16="http://schemas.microsoft.com/office/drawing/2014/main" id="{ABF5455E-4725-4924-BF7D-2E1FC9E391F8}"/>
              </a:ext>
            </a:extLst>
          </p:cNvPr>
          <p:cNvSpPr>
            <a:spLocks noGrp="1"/>
          </p:cNvSpPr>
          <p:nvPr>
            <p:ph type="body" idx="1"/>
          </p:nvPr>
        </p:nvSpPr>
        <p:spPr>
          <a:xfrm>
            <a:off x="1077362" y="2427316"/>
            <a:ext cx="9950103" cy="3513514"/>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A2CAD9D9-1A1D-4438-9F3D-E5E58FD72F1F}"/>
              </a:ext>
            </a:extLst>
          </p:cNvPr>
          <p:cNvSpPr>
            <a:spLocks noGrp="1"/>
          </p:cNvSpPr>
          <p:nvPr>
            <p:ph type="dt" sz="half" idx="2"/>
          </p:nvPr>
        </p:nvSpPr>
        <p:spPr>
          <a:xfrm>
            <a:off x="9243751" y="6356350"/>
            <a:ext cx="2296603" cy="365125"/>
          </a:xfrm>
          <a:prstGeom prst="rect">
            <a:avLst/>
          </a:prstGeom>
        </p:spPr>
        <p:txBody>
          <a:bodyPr vert="horz" lIns="91440" tIns="45720" rIns="91440" bIns="45720" rtlCol="0" anchor="ctr"/>
          <a:lstStyle>
            <a:lvl1pPr algn="r">
              <a:defRPr sz="900">
                <a:solidFill>
                  <a:schemeClr val="bg1"/>
                </a:solidFill>
              </a:defRPr>
            </a:lvl1pPr>
          </a:lstStyle>
          <a:p>
            <a:fld id="{8C28A28C-4C6A-46EA-90C0-4EE0B89CC5C7}" type="datetimeFigureOut">
              <a:rPr lang="en-US" smtClean="0"/>
              <a:pPr/>
              <a:t>10/31/2024</a:t>
            </a:fld>
            <a:endParaRPr lang="en-US" dirty="0"/>
          </a:p>
        </p:txBody>
      </p:sp>
      <p:sp>
        <p:nvSpPr>
          <p:cNvPr id="5" name="Footer Placeholder 4">
            <a:extLst>
              <a:ext uri="{FF2B5EF4-FFF2-40B4-BE49-F238E27FC236}">
                <a16:creationId xmlns:a16="http://schemas.microsoft.com/office/drawing/2014/main" id="{AE80A827-D7BF-4CA4-8C29-5AE54ADA4787}"/>
              </a:ext>
            </a:extLst>
          </p:cNvPr>
          <p:cNvSpPr>
            <a:spLocks noGrp="1"/>
          </p:cNvSpPr>
          <p:nvPr>
            <p:ph type="ftr" sz="quarter" idx="3"/>
          </p:nvPr>
        </p:nvSpPr>
        <p:spPr>
          <a:xfrm rot="5400000">
            <a:off x="-1610380" y="1926575"/>
            <a:ext cx="3830351" cy="365125"/>
          </a:xfrm>
          <a:prstGeom prst="rect">
            <a:avLst/>
          </a:prstGeom>
        </p:spPr>
        <p:txBody>
          <a:bodyPr vert="horz" lIns="91440" tIns="45720" rIns="91440" bIns="45720" rtlCol="0" anchor="ctr"/>
          <a:lstStyle>
            <a:lvl1pPr algn="l">
              <a:defRPr sz="90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06717188-1DE1-4DA5-8161-21179E4ADEAE}"/>
              </a:ext>
            </a:extLst>
          </p:cNvPr>
          <p:cNvSpPr>
            <a:spLocks noGrp="1"/>
          </p:cNvSpPr>
          <p:nvPr>
            <p:ph type="sldNum" sz="quarter" idx="4"/>
          </p:nvPr>
        </p:nvSpPr>
        <p:spPr>
          <a:xfrm>
            <a:off x="11540355" y="6356350"/>
            <a:ext cx="410973" cy="365125"/>
          </a:xfrm>
          <a:prstGeom prst="rect">
            <a:avLst/>
          </a:prstGeom>
        </p:spPr>
        <p:txBody>
          <a:bodyPr vert="horz" lIns="91440" tIns="45720" rIns="91440" bIns="45720" rtlCol="0" anchor="ctr"/>
          <a:lstStyle>
            <a:lvl1pPr algn="r">
              <a:defRPr sz="900">
                <a:solidFill>
                  <a:schemeClr val="bg1"/>
                </a:solidFill>
              </a:defRPr>
            </a:lvl1pPr>
          </a:lstStyle>
          <a:p>
            <a:fld id="{5DEF7F31-0B8A-474A-B86C-91F381754329}" type="slidenum">
              <a:rPr lang="en-US" smtClean="0"/>
              <a:pPr/>
              <a:t>‹#›</a:t>
            </a:fld>
            <a:endParaRPr lang="en-US" dirty="0"/>
          </a:p>
        </p:txBody>
      </p:sp>
    </p:spTree>
    <p:extLst>
      <p:ext uri="{BB962C8B-B14F-4D97-AF65-F5344CB8AC3E}">
        <p14:creationId xmlns:p14="http://schemas.microsoft.com/office/powerpoint/2010/main" val="2299563736"/>
      </p:ext>
    </p:extLst>
  </p:cSld>
  <p:clrMap bg1="lt1" tx1="dk1" bg2="lt2" tx2="dk2" accent1="accent1" accent2="accent2" accent3="accent3" accent4="accent4" accent5="accent5" accent6="accent6" hlink="hlink" folHlink="folHlink"/>
  <p:sldLayoutIdLst>
    <p:sldLayoutId id="2147483845" r:id="rId1"/>
    <p:sldLayoutId id="2147483846" r:id="rId2"/>
    <p:sldLayoutId id="2147483847" r:id="rId3"/>
    <p:sldLayoutId id="2147483848" r:id="rId4"/>
    <p:sldLayoutId id="2147483849" r:id="rId5"/>
    <p:sldLayoutId id="2147483850" r:id="rId6"/>
    <p:sldLayoutId id="2147483851" r:id="rId7"/>
    <p:sldLayoutId id="2147483852" r:id="rId8"/>
    <p:sldLayoutId id="2147483853" r:id="rId9"/>
    <p:sldLayoutId id="2147483854" r:id="rId10"/>
    <p:sldLayoutId id="2147483855" r:id="rId11"/>
  </p:sldLayoutIdLst>
  <p:txStyles>
    <p:titleStyle>
      <a:lvl1pPr algn="l" defTabSz="914400" rtl="0" eaLnBrk="1" latinLnBrk="0" hangingPunct="1">
        <a:lnSpc>
          <a:spcPct val="110000"/>
        </a:lnSpc>
        <a:spcBef>
          <a:spcPct val="0"/>
        </a:spcBef>
        <a:buNone/>
        <a:defRPr sz="3200" b="1" kern="120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1800" kern="1200">
          <a:solidFill>
            <a:schemeClr val="tx1"/>
          </a:solidFill>
          <a:latin typeface="+mn-lt"/>
          <a:ea typeface="+mn-ea"/>
          <a:cs typeface="+mn-cs"/>
        </a:defRPr>
      </a:lvl1pPr>
      <a:lvl2pPr marL="274320" indent="0" algn="l" defTabSz="914400" rtl="0" eaLnBrk="1" latinLnBrk="0" hangingPunct="1">
        <a:lnSpc>
          <a:spcPct val="120000"/>
        </a:lnSpc>
        <a:spcBef>
          <a:spcPts val="500"/>
        </a:spcBef>
        <a:buFontTx/>
        <a:buNone/>
        <a:defRPr sz="1600" b="1" kern="1200">
          <a:solidFill>
            <a:schemeClr val="tx1"/>
          </a:solidFill>
          <a:latin typeface="+mn-lt"/>
          <a:ea typeface="+mn-ea"/>
          <a:cs typeface="+mn-cs"/>
        </a:defRPr>
      </a:lvl2pPr>
      <a:lvl3pPr marL="54864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3pPr>
      <a:lvl4pPr marL="594360" indent="0" algn="l" defTabSz="914400" rtl="0" eaLnBrk="1" latinLnBrk="0" hangingPunct="1">
        <a:lnSpc>
          <a:spcPct val="120000"/>
        </a:lnSpc>
        <a:spcBef>
          <a:spcPts val="500"/>
        </a:spcBef>
        <a:buFontTx/>
        <a:buNone/>
        <a:defRPr sz="1200" b="1" kern="1200">
          <a:solidFill>
            <a:schemeClr val="tx1"/>
          </a:solidFill>
          <a:latin typeface="+mn-lt"/>
          <a:ea typeface="+mn-ea"/>
          <a:cs typeface="+mn-cs"/>
        </a:defRPr>
      </a:lvl4pPr>
      <a:lvl5pPr marL="82296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1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23.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3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4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5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9.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9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0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a:extLst>
              <a:ext uri="{FF2B5EF4-FFF2-40B4-BE49-F238E27FC236}">
                <a16:creationId xmlns:a16="http://schemas.microsoft.com/office/drawing/2014/main" id="{4C95A796-B7DA-45E6-A4BC-15FCFE620C8C}"/>
              </a:ext>
            </a:extLst>
          </p:cNvPr>
          <p:cNvSpPr txBox="1">
            <a:spLocks/>
          </p:cNvSpPr>
          <p:nvPr/>
        </p:nvSpPr>
        <p:spPr>
          <a:xfrm>
            <a:off x="765110" y="2304927"/>
            <a:ext cx="10412963" cy="1124073"/>
          </a:xfrm>
          <a:prstGeom prst="rect">
            <a:avLst/>
          </a:prstGeom>
        </p:spPr>
        <p:txBody>
          <a:bodyPr vert="horz" lIns="91440" tIns="45720" rIns="91440" bIns="45720" rtlCol="0" anchor="b">
            <a:noAutofit/>
          </a:bodyPr>
          <a:lstStyle>
            <a:lvl1pPr algn="l" defTabSz="914400" rtl="0" eaLnBrk="1" latinLnBrk="0" hangingPunct="1">
              <a:lnSpc>
                <a:spcPct val="110000"/>
              </a:lnSpc>
              <a:spcBef>
                <a:spcPct val="0"/>
              </a:spcBef>
              <a:buNone/>
              <a:defRPr sz="3200" b="1" kern="1200">
                <a:solidFill>
                  <a:schemeClr val="tx1"/>
                </a:solidFill>
                <a:effectLst/>
                <a:latin typeface="+mj-lt"/>
                <a:ea typeface="+mj-ea"/>
                <a:cs typeface="+mj-cs"/>
              </a:defRPr>
            </a:lvl1pPr>
          </a:lstStyle>
          <a:p>
            <a:pPr>
              <a:lnSpc>
                <a:spcPct val="100000"/>
              </a:lnSpc>
            </a:pPr>
            <a:r>
              <a:rPr lang="ru-RU" sz="3600" dirty="0"/>
              <a:t>1 </a:t>
            </a:r>
            <a:r>
              <a:rPr lang="ru-RU" sz="3600" dirty="0" err="1"/>
              <a:t>Дәріс</a:t>
            </a:r>
            <a:r>
              <a:rPr lang="ru-RU" sz="3600" dirty="0"/>
              <a:t>. </a:t>
            </a:r>
            <a:r>
              <a:rPr lang="ru-RU" sz="3600" dirty="0" err="1"/>
              <a:t>Физиканы</a:t>
            </a:r>
            <a:r>
              <a:rPr lang="ru-RU" sz="3600" dirty="0"/>
              <a:t> </a:t>
            </a:r>
            <a:r>
              <a:rPr lang="ru-RU" sz="3600" dirty="0" err="1"/>
              <a:t>оқыту</a:t>
            </a:r>
            <a:r>
              <a:rPr lang="ru-RU" sz="3600" dirty="0"/>
              <a:t> </a:t>
            </a:r>
            <a:r>
              <a:rPr lang="ru-RU" sz="3600" dirty="0" err="1"/>
              <a:t>әдістемесі</a:t>
            </a:r>
            <a:r>
              <a:rPr lang="ru-RU" sz="3600" dirty="0"/>
              <a:t> </a:t>
            </a:r>
            <a:r>
              <a:rPr lang="ru-RU" sz="3600" dirty="0" err="1"/>
              <a:t>курсының</a:t>
            </a:r>
            <a:r>
              <a:rPr lang="ru-RU" sz="3600" dirty="0"/>
              <a:t> </a:t>
            </a:r>
            <a:r>
              <a:rPr lang="ru-RU" sz="3600" dirty="0" err="1"/>
              <a:t>мақсаттары</a:t>
            </a:r>
            <a:r>
              <a:rPr lang="ru-RU" sz="3600" dirty="0"/>
              <a:t> мен </a:t>
            </a:r>
            <a:r>
              <a:rPr lang="ru-RU" sz="3600" dirty="0" err="1"/>
              <a:t>міндеттері</a:t>
            </a:r>
            <a:r>
              <a:rPr lang="ru-RU" sz="3600" dirty="0"/>
              <a:t>. Физика </a:t>
            </a:r>
            <a:r>
              <a:rPr lang="ru-RU" sz="3600" dirty="0" err="1"/>
              <a:t>курсының</a:t>
            </a:r>
            <a:r>
              <a:rPr lang="ru-RU" sz="3600" dirty="0"/>
              <a:t> </a:t>
            </a:r>
            <a:r>
              <a:rPr lang="ru-RU" sz="3600" dirty="0" err="1"/>
              <a:t>мазмұны</a:t>
            </a:r>
            <a:r>
              <a:rPr lang="ru-RU" sz="3600" dirty="0"/>
              <a:t> мен </a:t>
            </a:r>
            <a:r>
              <a:rPr lang="ru-RU" sz="3600" dirty="0" err="1"/>
              <a:t>құрылымы</a:t>
            </a:r>
            <a:endParaRPr lang="ru-RU" sz="3600" dirty="0"/>
          </a:p>
        </p:txBody>
      </p:sp>
    </p:spTree>
    <p:extLst>
      <p:ext uri="{BB962C8B-B14F-4D97-AF65-F5344CB8AC3E}">
        <p14:creationId xmlns:p14="http://schemas.microsoft.com/office/powerpoint/2010/main" val="28415101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ctrTitle"/>
          </p:nvPr>
        </p:nvSpPr>
        <p:spPr/>
        <p:txBody>
          <a:bodyPr>
            <a:normAutofit fontScale="90000"/>
          </a:bodyPr>
          <a:lstStyle/>
          <a:p>
            <a:r>
              <a:rPr lang="ru-RU" dirty="0"/>
              <a:t>Физика бойынша бағдарламада әр сынып бойынша оқушылардың білуге тісті негізгі білім элементтері анықталған. Оларға жататындар:</a:t>
            </a:r>
          </a:p>
        </p:txBody>
      </p:sp>
      <p:sp>
        <p:nvSpPr>
          <p:cNvPr id="3" name="Content Placeholder"/>
          <p:cNvSpPr>
            <a:spLocks noGrp="1"/>
          </p:cNvSpPr>
          <p:nvPr>
            <p:ph idx="1"/>
          </p:nvPr>
        </p:nvSpPr>
        <p:spPr/>
        <p:txBody>
          <a:bodyPr>
            <a:normAutofit fontScale="92500"/>
          </a:bodyPr>
          <a:lstStyle/>
          <a:p>
            <a:pPr lvl="0" algn="justLow"/>
            <a:r>
              <a:rPr lang="ru-RU" dirty="0"/>
              <a:t>Физика бойынша бағдарламада әр сынып бойынша оқушылардың білуге тісті негізгі білім элементтері анықталған. Оларға жататындар:- оқушылардың техникалық құрылғылардың жұмыс істеу принциптерін, денелердің қасиеттерін, физикалық процестерді түсіндіру үшін қажетті физикалық идеялар, тәжірибелік фактілер, ұғымдар, заңдар;- оқушылар қолдана білуге тиісті аспаптар мен қондырғылар; тәжірибе негізінде мәнін анықтайтын физикалық шамалар және т.б.- формулаларды қолданып шығаратын сандық және графиктік есептердің түрлері; сапалық есептердің объектісі болып табылатын физикалық процестер мен техникалық қондырғылар.Оқушылардың білімді саналы және берік игерулеріне мұғалімнің оқытудың нақты бір технологияларын қолдануының маңызы зор. Оған физиканың ғылыми негіздерін қарастыруда оқушылардың жеке бастарының мүмкіндіктерін ескеріп, олардың танымдық, зерттеушілік, шығармашылық қабілеттерін дамытуға әсер ететін қажетті оқу құралдарын, оқытудың белсенді әдістерін қолдану арқылы жетуге болады.</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E9FF3597-294D-4BCC-9A3B-F73618BFB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p:cNvSpPr>
            <a:spLocks noGrp="1"/>
          </p:cNvSpPr>
          <p:nvPr>
            <p:ph idx="1"/>
          </p:nvPr>
        </p:nvSpPr>
        <p:spPr>
          <a:xfrm>
            <a:off x="166104" y="794924"/>
            <a:ext cx="7961105" cy="5145906"/>
          </a:xfrm>
        </p:spPr>
        <p:txBody>
          <a:bodyPr>
            <a:noAutofit/>
          </a:bodyPr>
          <a:lstStyle/>
          <a:p>
            <a:pPr lvl="0" algn="justLow">
              <a:lnSpc>
                <a:spcPct val="110000"/>
              </a:lnSpc>
            </a:pPr>
            <a:r>
              <a:rPr lang="ru-RU" sz="1600" dirty="0" err="1"/>
              <a:t>Педагогикалық</a:t>
            </a:r>
            <a:r>
              <a:rPr lang="ru-RU" sz="1600" dirty="0"/>
              <a:t> </a:t>
            </a:r>
            <a:r>
              <a:rPr lang="ru-RU" sz="1600" dirty="0" err="1"/>
              <a:t>зерттеулер</a:t>
            </a:r>
            <a:r>
              <a:rPr lang="ru-RU" sz="1600" dirty="0"/>
              <a:t>, </a:t>
            </a:r>
            <a:r>
              <a:rPr lang="ru-RU" sz="1600" dirty="0" err="1"/>
              <a:t>басқа</a:t>
            </a:r>
            <a:r>
              <a:rPr lang="ru-RU" sz="1600" dirty="0"/>
              <a:t> </a:t>
            </a:r>
            <a:r>
              <a:rPr lang="ru-RU" sz="1600" dirty="0" err="1"/>
              <a:t>зерттеулер</a:t>
            </a:r>
            <a:r>
              <a:rPr lang="ru-RU" sz="1600" dirty="0"/>
              <a:t> </a:t>
            </a:r>
            <a:r>
              <a:rPr lang="ru-RU" sz="1600" dirty="0" err="1"/>
              <a:t>сияқты</a:t>
            </a:r>
            <a:r>
              <a:rPr lang="ru-RU" sz="1600" dirty="0"/>
              <a:t>, </a:t>
            </a:r>
            <a:r>
              <a:rPr lang="ru-RU" sz="1600" dirty="0" err="1"/>
              <a:t>белгілі</a:t>
            </a:r>
            <a:r>
              <a:rPr lang="ru-RU" sz="1600" dirty="0"/>
              <a:t> </a:t>
            </a:r>
            <a:r>
              <a:rPr lang="ru-RU" sz="1600" dirty="0" err="1"/>
              <a:t>бір</a:t>
            </a:r>
            <a:r>
              <a:rPr lang="ru-RU" sz="1600" dirty="0"/>
              <a:t> </a:t>
            </a:r>
            <a:r>
              <a:rPr lang="ru-RU" sz="1600" dirty="0" err="1"/>
              <a:t>мақсатпен</a:t>
            </a:r>
            <a:r>
              <a:rPr lang="ru-RU" sz="1600" dirty="0"/>
              <a:t> </a:t>
            </a:r>
            <a:r>
              <a:rPr lang="ru-RU" sz="1600" dirty="0" err="1"/>
              <a:t>орындалады</a:t>
            </a:r>
            <a:r>
              <a:rPr lang="ru-RU" sz="1600" dirty="0"/>
              <a:t>, оны </a:t>
            </a:r>
            <a:r>
              <a:rPr lang="ru-RU" sz="1600" dirty="0" err="1"/>
              <a:t>жүргізу</a:t>
            </a:r>
            <a:r>
              <a:rPr lang="ru-RU" sz="1600" dirty="0"/>
              <a:t> </a:t>
            </a:r>
            <a:r>
              <a:rPr lang="ru-RU" sz="1600" dirty="0" err="1"/>
              <a:t>үрдісінде</a:t>
            </a:r>
            <a:r>
              <a:rPr lang="ru-RU" sz="1600" dirty="0"/>
              <a:t> </a:t>
            </a:r>
            <a:r>
              <a:rPr lang="ru-RU" sz="1600" dirty="0" err="1"/>
              <a:t>нақты</a:t>
            </a:r>
            <a:r>
              <a:rPr lang="ru-RU" sz="1600" dirty="0"/>
              <a:t> </a:t>
            </a:r>
            <a:r>
              <a:rPr lang="ru-RU" sz="1600" dirty="0" err="1"/>
              <a:t>бір</a:t>
            </a:r>
            <a:r>
              <a:rPr lang="ru-RU" sz="1600" dirty="0"/>
              <a:t> </a:t>
            </a:r>
            <a:r>
              <a:rPr lang="ru-RU" sz="1600" dirty="0" err="1"/>
              <a:t>міндеттер</a:t>
            </a:r>
            <a:r>
              <a:rPr lang="ru-RU" sz="1600" dirty="0"/>
              <a:t> </a:t>
            </a:r>
            <a:r>
              <a:rPr lang="ru-RU" sz="1600" dirty="0" err="1"/>
              <a:t>шешіліп</a:t>
            </a:r>
            <a:r>
              <a:rPr lang="ru-RU" sz="1600" dirty="0"/>
              <a:t>, </a:t>
            </a:r>
            <a:r>
              <a:rPr lang="ru-RU" sz="1600" dirty="0" err="1"/>
              <a:t>басқа</a:t>
            </a:r>
            <a:r>
              <a:rPr lang="ru-RU" sz="1600" dirty="0"/>
              <a:t> </a:t>
            </a:r>
            <a:r>
              <a:rPr lang="ru-RU" sz="1600" dirty="0" err="1"/>
              <a:t>бір</a:t>
            </a:r>
            <a:r>
              <a:rPr lang="ru-RU" sz="1600" dirty="0"/>
              <a:t> </a:t>
            </a:r>
            <a:r>
              <a:rPr lang="ru-RU" sz="1600" dirty="0" err="1"/>
              <a:t>әдістер</a:t>
            </a:r>
            <a:r>
              <a:rPr lang="ru-RU" sz="1600" dirty="0"/>
              <a:t> </a:t>
            </a:r>
            <a:r>
              <a:rPr lang="ru-RU" sz="1600" dirty="0" err="1"/>
              <a:t>қолданылады</a:t>
            </a:r>
            <a:r>
              <a:rPr lang="ru-RU" sz="1600" dirty="0"/>
              <a:t>, </a:t>
            </a:r>
            <a:r>
              <a:rPr lang="ru-RU" sz="1600" dirty="0" err="1"/>
              <a:t>немесе</a:t>
            </a:r>
            <a:r>
              <a:rPr lang="ru-RU" sz="1600" dirty="0"/>
              <a:t>     </a:t>
            </a:r>
            <a:r>
              <a:rPr lang="ru-RU" sz="1600" dirty="0" err="1"/>
              <a:t>басқаша</a:t>
            </a:r>
            <a:r>
              <a:rPr lang="ru-RU" sz="1600" dirty="0"/>
              <a:t> </a:t>
            </a:r>
            <a:r>
              <a:rPr lang="ru-RU" sz="1600" dirty="0" err="1"/>
              <a:t>айтқанда</a:t>
            </a:r>
            <a:r>
              <a:rPr lang="ru-RU" sz="1600" dirty="0"/>
              <a:t>, </a:t>
            </a:r>
            <a:r>
              <a:rPr lang="ru-RU" sz="1600" dirty="0" err="1"/>
              <a:t>педагогикалық</a:t>
            </a:r>
            <a:r>
              <a:rPr lang="ru-RU" sz="1600" dirty="0"/>
              <a:t> </a:t>
            </a:r>
            <a:r>
              <a:rPr lang="ru-RU" sz="1600" dirty="0" err="1"/>
              <a:t>зерттеулер</a:t>
            </a:r>
            <a:r>
              <a:rPr lang="ru-RU" sz="1600" dirty="0"/>
              <a:t> </a:t>
            </a:r>
            <a:r>
              <a:rPr lang="ru-RU" sz="1600" dirty="0" err="1"/>
              <a:t>белгілі</a:t>
            </a:r>
            <a:r>
              <a:rPr lang="ru-RU" sz="1600" dirty="0"/>
              <a:t> </a:t>
            </a:r>
            <a:r>
              <a:rPr lang="ru-RU" sz="1600" dirty="0" err="1"/>
              <a:t>бір</a:t>
            </a:r>
            <a:r>
              <a:rPr lang="ru-RU" sz="1600" dirty="0"/>
              <a:t> </a:t>
            </a:r>
            <a:r>
              <a:rPr lang="ru-RU" sz="1600" dirty="0" err="1"/>
              <a:t>әдіснамаға</a:t>
            </a:r>
            <a:r>
              <a:rPr lang="ru-RU" sz="1600" dirty="0"/>
              <a:t> </a:t>
            </a:r>
            <a:r>
              <a:rPr lang="ru-RU" sz="1600" dirty="0" err="1"/>
              <a:t>сәйкес</a:t>
            </a:r>
            <a:r>
              <a:rPr lang="ru-RU" sz="1600" dirty="0"/>
              <a:t> </a:t>
            </a:r>
            <a:r>
              <a:rPr lang="ru-RU" sz="1600" dirty="0" err="1"/>
              <a:t>жүзеге</a:t>
            </a:r>
            <a:r>
              <a:rPr lang="ru-RU" sz="1600" dirty="0"/>
              <a:t> </a:t>
            </a:r>
            <a:r>
              <a:rPr lang="ru-RU" sz="1600" dirty="0" err="1"/>
              <a:t>асырылады</a:t>
            </a:r>
            <a:r>
              <a:rPr lang="ru-RU" sz="1600" dirty="0"/>
              <a:t>.</a:t>
            </a:r>
          </a:p>
          <a:p>
            <a:pPr lvl="0" algn="justLow">
              <a:lnSpc>
                <a:spcPct val="110000"/>
              </a:lnSpc>
            </a:pPr>
            <a:r>
              <a:rPr lang="ru-RU" sz="1600" b="1" dirty="0" err="1"/>
              <a:t>Әдіснама</a:t>
            </a:r>
            <a:r>
              <a:rPr lang="ru-RU" sz="1600" dirty="0"/>
              <a:t> (Методология </a:t>
            </a:r>
            <a:r>
              <a:rPr lang="ru-RU" sz="1600" dirty="0" err="1"/>
              <a:t>гр.methodos-зерттеудің</a:t>
            </a:r>
            <a:r>
              <a:rPr lang="ru-RU" sz="1600" dirty="0"/>
              <a:t> </a:t>
            </a:r>
            <a:r>
              <a:rPr lang="ru-RU" sz="1600" dirty="0" err="1"/>
              <a:t>немесе</a:t>
            </a:r>
            <a:r>
              <a:rPr lang="ru-RU" sz="1600" dirty="0"/>
              <a:t> </a:t>
            </a:r>
            <a:r>
              <a:rPr lang="ru-RU" sz="1600" dirty="0" err="1"/>
              <a:t>танып</a:t>
            </a:r>
            <a:r>
              <a:rPr lang="ru-RU" sz="1600" dirty="0"/>
              <a:t> </a:t>
            </a:r>
            <a:r>
              <a:rPr lang="ru-RU" sz="1600" dirty="0" err="1"/>
              <a:t>білудің</a:t>
            </a:r>
            <a:r>
              <a:rPr lang="ru-RU" sz="1600" dirty="0"/>
              <a:t> </a:t>
            </a:r>
            <a:r>
              <a:rPr lang="ru-RU" sz="1600" dirty="0" err="1"/>
              <a:t>жолы</a:t>
            </a:r>
            <a:r>
              <a:rPr lang="ru-RU" sz="1600" dirty="0"/>
              <a:t>, теория, </a:t>
            </a:r>
            <a:r>
              <a:rPr lang="ru-RU" sz="1600" dirty="0" err="1"/>
              <a:t>ілім</a:t>
            </a:r>
            <a:r>
              <a:rPr lang="ru-RU" sz="1600" dirty="0"/>
              <a:t> </a:t>
            </a:r>
            <a:r>
              <a:rPr lang="ru-RU" sz="1600" dirty="0" err="1"/>
              <a:t>және</a:t>
            </a:r>
            <a:r>
              <a:rPr lang="ru-RU" sz="1600" dirty="0"/>
              <a:t> </a:t>
            </a:r>
            <a:r>
              <a:rPr lang="ru-RU" sz="1600" dirty="0" err="1"/>
              <a:t>logos-сөз</a:t>
            </a:r>
            <a:r>
              <a:rPr lang="ru-RU" sz="1600" dirty="0"/>
              <a:t>, </a:t>
            </a:r>
            <a:r>
              <a:rPr lang="ru-RU" sz="1600" dirty="0" err="1"/>
              <a:t>ұғым</a:t>
            </a:r>
            <a:r>
              <a:rPr lang="ru-RU" sz="1600" dirty="0"/>
              <a:t>) – </a:t>
            </a:r>
            <a:r>
              <a:rPr lang="ru-RU" sz="1600" dirty="0" err="1"/>
              <a:t>теориялық</a:t>
            </a:r>
            <a:r>
              <a:rPr lang="ru-RU" sz="1600" dirty="0"/>
              <a:t> </a:t>
            </a:r>
            <a:r>
              <a:rPr lang="ru-RU" sz="1600" dirty="0" err="1"/>
              <a:t>және</a:t>
            </a:r>
            <a:r>
              <a:rPr lang="ru-RU" sz="1600" dirty="0"/>
              <a:t> </a:t>
            </a:r>
            <a:r>
              <a:rPr lang="ru-RU" sz="1600" dirty="0" err="1"/>
              <a:t>практикалық</a:t>
            </a:r>
            <a:r>
              <a:rPr lang="ru-RU" sz="1600" dirty="0"/>
              <a:t> </a:t>
            </a:r>
            <a:r>
              <a:rPr lang="ru-RU" sz="1600" dirty="0" err="1"/>
              <a:t>іс-әрекетті</a:t>
            </a:r>
            <a:r>
              <a:rPr lang="ru-RU" sz="1600" dirty="0"/>
              <a:t> </a:t>
            </a:r>
            <a:r>
              <a:rPr lang="ru-RU" sz="1600" dirty="0" err="1"/>
              <a:t>құрудың</a:t>
            </a:r>
            <a:r>
              <a:rPr lang="ru-RU" sz="1600" dirty="0"/>
              <a:t> </a:t>
            </a:r>
            <a:r>
              <a:rPr lang="ru-RU" sz="1600" dirty="0" err="1"/>
              <a:t>және</a:t>
            </a:r>
            <a:r>
              <a:rPr lang="ru-RU" sz="1600" dirty="0"/>
              <a:t> </a:t>
            </a:r>
            <a:r>
              <a:rPr lang="ru-RU" sz="1600" dirty="0" err="1"/>
              <a:t>ұйымдастырудың</a:t>
            </a:r>
            <a:r>
              <a:rPr lang="ru-RU" sz="1600" dirty="0"/>
              <a:t> </a:t>
            </a:r>
            <a:r>
              <a:rPr lang="ru-RU" sz="1600" dirty="0" err="1"/>
              <a:t>принциптері</a:t>
            </a:r>
            <a:r>
              <a:rPr lang="ru-RU" sz="1600" dirty="0"/>
              <a:t> мен </a:t>
            </a:r>
            <a:r>
              <a:rPr lang="ru-RU" sz="1600" dirty="0" err="1"/>
              <a:t>тәсілдерінің</a:t>
            </a:r>
            <a:r>
              <a:rPr lang="ru-RU" sz="1600" dirty="0"/>
              <a:t> </a:t>
            </a:r>
            <a:r>
              <a:rPr lang="ru-RU" sz="1600" dirty="0" err="1"/>
              <a:t>жүйесі</a:t>
            </a:r>
            <a:r>
              <a:rPr lang="ru-RU" sz="1600" dirty="0"/>
              <a:t>; </a:t>
            </a:r>
            <a:r>
              <a:rPr lang="ru-RU" sz="1600" dirty="0" err="1"/>
              <a:t>танып</a:t>
            </a:r>
            <a:r>
              <a:rPr lang="ru-RU" sz="1600" dirty="0"/>
              <a:t> </a:t>
            </a:r>
            <a:r>
              <a:rPr lang="ru-RU" sz="1600" dirty="0" err="1"/>
              <a:t>білудің</a:t>
            </a:r>
            <a:r>
              <a:rPr lang="ru-RU" sz="1600" dirty="0"/>
              <a:t> </a:t>
            </a:r>
            <a:r>
              <a:rPr lang="ru-RU" sz="1600" dirty="0" err="1"/>
              <a:t>ғылыми</a:t>
            </a:r>
            <a:r>
              <a:rPr lang="ru-RU" sz="1600" dirty="0"/>
              <a:t> </a:t>
            </a:r>
            <a:r>
              <a:rPr lang="ru-RU" sz="1600" dirty="0" err="1"/>
              <a:t>әдісі</a:t>
            </a:r>
            <a:r>
              <a:rPr lang="ru-RU" sz="1600" dirty="0"/>
              <a:t> </a:t>
            </a:r>
            <a:r>
              <a:rPr lang="ru-RU" sz="1600" dirty="0" err="1"/>
              <a:t>туралы</a:t>
            </a:r>
            <a:r>
              <a:rPr lang="ru-RU" sz="1600" dirty="0"/>
              <a:t> </a:t>
            </a:r>
            <a:r>
              <a:rPr lang="ru-RU" sz="1600" dirty="0" err="1"/>
              <a:t>ілім</a:t>
            </a:r>
            <a:r>
              <a:rPr lang="ru-RU" sz="1600" dirty="0"/>
              <a:t>; </a:t>
            </a:r>
            <a:r>
              <a:rPr lang="ru-RU" sz="1600" dirty="0" err="1"/>
              <a:t>қандай</a:t>
            </a:r>
            <a:r>
              <a:rPr lang="ru-RU" sz="1600" dirty="0"/>
              <a:t> да </a:t>
            </a:r>
            <a:r>
              <a:rPr lang="ru-RU" sz="1600" dirty="0" err="1"/>
              <a:t>бір</a:t>
            </a:r>
            <a:r>
              <a:rPr lang="ru-RU" sz="1600" dirty="0"/>
              <a:t> </a:t>
            </a:r>
            <a:r>
              <a:rPr lang="ru-RU" sz="1600" dirty="0" err="1"/>
              <a:t>ғылымда</a:t>
            </a:r>
            <a:r>
              <a:rPr lang="ru-RU" sz="1600" dirty="0"/>
              <a:t> </a:t>
            </a:r>
            <a:r>
              <a:rPr lang="ru-RU" sz="1600" dirty="0" err="1"/>
              <a:t>қолданылатын</a:t>
            </a:r>
            <a:r>
              <a:rPr lang="ru-RU" sz="1600" dirty="0"/>
              <a:t> </a:t>
            </a:r>
            <a:r>
              <a:rPr lang="ru-RU" sz="1600" dirty="0" err="1"/>
              <a:t>әдістердің</a:t>
            </a:r>
            <a:r>
              <a:rPr lang="ru-RU" sz="1600" dirty="0"/>
              <a:t>  </a:t>
            </a:r>
            <a:r>
              <a:rPr lang="ru-RU" sz="1600" dirty="0" err="1"/>
              <a:t>жиынтығы</a:t>
            </a:r>
            <a:r>
              <a:rPr lang="ru-RU" sz="1600" dirty="0"/>
              <a:t>.</a:t>
            </a:r>
          </a:p>
          <a:p>
            <a:pPr lvl="0" algn="justLow">
              <a:lnSpc>
                <a:spcPct val="110000"/>
              </a:lnSpc>
            </a:pPr>
            <a:r>
              <a:rPr lang="ru-RU" sz="1600" dirty="0" err="1"/>
              <a:t>Әдіснама</a:t>
            </a:r>
            <a:r>
              <a:rPr lang="ru-RU" sz="1600" dirty="0"/>
              <a:t> </a:t>
            </a:r>
            <a:r>
              <a:rPr lang="ru-RU" sz="1600" dirty="0" err="1"/>
              <a:t>философиялық</a:t>
            </a:r>
            <a:r>
              <a:rPr lang="ru-RU" sz="1600" dirty="0"/>
              <a:t>, </a:t>
            </a:r>
            <a:r>
              <a:rPr lang="ru-RU" sz="1600" dirty="0" err="1"/>
              <a:t>жалпы</a:t>
            </a:r>
            <a:r>
              <a:rPr lang="ru-RU" sz="1600" dirty="0"/>
              <a:t> </a:t>
            </a:r>
            <a:r>
              <a:rPr lang="ru-RU" sz="1600" dirty="0" err="1"/>
              <a:t>ғылымилық</a:t>
            </a:r>
            <a:r>
              <a:rPr lang="ru-RU" sz="1600" dirty="0"/>
              <a:t>, </a:t>
            </a:r>
            <a:r>
              <a:rPr lang="ru-RU" sz="1600" dirty="0" err="1"/>
              <a:t>нақты-ғылы</a:t>
            </a:r>
            <a:r>
              <a:rPr lang="ru-RU" sz="1600" dirty="0"/>
              <a:t>- </a:t>
            </a:r>
            <a:r>
              <a:rPr lang="ru-RU" sz="1600" dirty="0" err="1"/>
              <a:t>милық</a:t>
            </a:r>
            <a:r>
              <a:rPr lang="ru-RU" sz="1600" dirty="0"/>
              <a:t> </a:t>
            </a:r>
            <a:r>
              <a:rPr lang="ru-RU" sz="1600" dirty="0" err="1"/>
              <a:t>және</a:t>
            </a:r>
            <a:r>
              <a:rPr lang="ru-RU" sz="1600" dirty="0"/>
              <a:t> </a:t>
            </a:r>
            <a:r>
              <a:rPr lang="ru-RU" sz="1600" dirty="0" err="1"/>
              <a:t>технологиялық</a:t>
            </a:r>
            <a:r>
              <a:rPr lang="ru-RU" sz="1600" dirty="0"/>
              <a:t> </a:t>
            </a:r>
            <a:r>
              <a:rPr lang="ru-RU" sz="1600" dirty="0" err="1"/>
              <a:t>болып</a:t>
            </a:r>
            <a:r>
              <a:rPr lang="ru-RU" sz="1600" dirty="0"/>
              <a:t> </a:t>
            </a:r>
            <a:r>
              <a:rPr lang="ru-RU" sz="1600" dirty="0" err="1"/>
              <a:t>төрт</a:t>
            </a:r>
            <a:r>
              <a:rPr lang="ru-RU" sz="1600" dirty="0"/>
              <a:t> </a:t>
            </a:r>
            <a:r>
              <a:rPr lang="ru-RU" sz="1600" dirty="0" err="1"/>
              <a:t>деңгейге</a:t>
            </a:r>
            <a:r>
              <a:rPr lang="ru-RU" sz="1600" dirty="0"/>
              <a:t> </a:t>
            </a:r>
            <a:r>
              <a:rPr lang="ru-RU" sz="1600" dirty="0" err="1"/>
              <a:t>бөлінеді</a:t>
            </a:r>
            <a:r>
              <a:rPr lang="ru-RU" sz="1600" dirty="0"/>
              <a:t> (</a:t>
            </a:r>
            <a:r>
              <a:rPr lang="ru-RU" sz="1600" dirty="0" err="1"/>
              <a:t>В.В.Краевский</a:t>
            </a:r>
            <a:r>
              <a:rPr lang="ru-RU" sz="1600" dirty="0"/>
              <a:t>, </a:t>
            </a:r>
            <a:r>
              <a:rPr lang="ru-RU" sz="1600" dirty="0" err="1"/>
              <a:t>В.С.Сластенин</a:t>
            </a:r>
            <a:r>
              <a:rPr lang="ru-RU" sz="1600" dirty="0"/>
              <a:t>). </a:t>
            </a:r>
            <a:r>
              <a:rPr lang="ru-RU" sz="1600" dirty="0" err="1"/>
              <a:t>Әдіснаманың</a:t>
            </a:r>
            <a:r>
              <a:rPr lang="ru-RU" sz="1600" dirty="0"/>
              <a:t> </a:t>
            </a:r>
            <a:r>
              <a:rPr lang="ru-RU" sz="1600" dirty="0" err="1"/>
              <a:t>барлық</a:t>
            </a:r>
            <a:r>
              <a:rPr lang="ru-RU" sz="1600" dirty="0"/>
              <a:t> </a:t>
            </a:r>
            <a:r>
              <a:rPr lang="ru-RU" sz="1600" dirty="0" err="1"/>
              <a:t>деңгейі</a:t>
            </a:r>
            <a:r>
              <a:rPr lang="ru-RU" sz="1600" dirty="0"/>
              <a:t>, </a:t>
            </a:r>
            <a:r>
              <a:rPr lang="ru-RU" sz="1600" dirty="0" err="1"/>
              <a:t>өз</a:t>
            </a:r>
            <a:r>
              <a:rPr lang="ru-RU" sz="1600" dirty="0"/>
              <a:t> </a:t>
            </a:r>
            <a:r>
              <a:rPr lang="ru-RU" sz="1600" dirty="0" err="1"/>
              <a:t>арасында</a:t>
            </a:r>
            <a:r>
              <a:rPr lang="ru-RU" sz="1600" dirty="0"/>
              <a:t> </a:t>
            </a:r>
            <a:r>
              <a:rPr lang="ru-RU" sz="1600" dirty="0" err="1"/>
              <a:t>нақты</a:t>
            </a:r>
            <a:r>
              <a:rPr lang="ru-RU" sz="1600" dirty="0"/>
              <a:t> </a:t>
            </a:r>
            <a:r>
              <a:rPr lang="ru-RU" sz="1600" dirty="0" err="1"/>
              <a:t>байланысы</a:t>
            </a:r>
            <a:r>
              <a:rPr lang="ru-RU" sz="1600" dirty="0"/>
              <a:t> бар, </a:t>
            </a:r>
            <a:r>
              <a:rPr lang="ru-RU" sz="1600" dirty="0" err="1"/>
              <a:t>күрделі</a:t>
            </a:r>
            <a:r>
              <a:rPr lang="ru-RU" sz="1600" dirty="0"/>
              <a:t> </a:t>
            </a:r>
            <a:r>
              <a:rPr lang="ru-RU" sz="1600" dirty="0" err="1"/>
              <a:t>жүйені</a:t>
            </a:r>
            <a:r>
              <a:rPr lang="ru-RU" sz="1600" dirty="0"/>
              <a:t> </a:t>
            </a:r>
            <a:r>
              <a:rPr lang="ru-RU" sz="1600" dirty="0" err="1"/>
              <a:t>құрайды</a:t>
            </a:r>
            <a:r>
              <a:rPr lang="ru-RU" sz="1600" dirty="0"/>
              <a:t>.</a:t>
            </a:r>
          </a:p>
          <a:p>
            <a:pPr lvl="0" algn="justLow">
              <a:lnSpc>
                <a:spcPct val="110000"/>
              </a:lnSpc>
            </a:pPr>
            <a:r>
              <a:rPr lang="ru-RU" sz="1600" dirty="0" err="1"/>
              <a:t>Әдіснаманың</a:t>
            </a:r>
            <a:r>
              <a:rPr lang="ru-RU" sz="1600" dirty="0"/>
              <a:t> </a:t>
            </a:r>
            <a:r>
              <a:rPr lang="ru-RU" sz="1600" dirty="0" err="1"/>
              <a:t>философиялық</a:t>
            </a:r>
            <a:r>
              <a:rPr lang="ru-RU" sz="1600" dirty="0"/>
              <a:t> </a:t>
            </a:r>
            <a:r>
              <a:rPr lang="ru-RU" sz="1600" dirty="0" err="1"/>
              <a:t>деңгейі</a:t>
            </a:r>
            <a:r>
              <a:rPr lang="ru-RU" sz="1600" dirty="0"/>
              <a:t>, </a:t>
            </a:r>
            <a:r>
              <a:rPr lang="ru-RU" sz="1600" dirty="0" err="1"/>
              <a:t>оның</a:t>
            </a:r>
            <a:r>
              <a:rPr lang="ru-RU" sz="1600" dirty="0"/>
              <a:t> </a:t>
            </a:r>
            <a:r>
              <a:rPr lang="ru-RU" sz="1600" dirty="0" err="1"/>
              <a:t>мазмұны</a:t>
            </a:r>
            <a:r>
              <a:rPr lang="ru-RU" sz="1600" dirty="0"/>
              <a:t> </a:t>
            </a:r>
            <a:r>
              <a:rPr lang="ru-RU" sz="1600" dirty="0" err="1"/>
              <a:t>таным</a:t>
            </a:r>
            <a:r>
              <a:rPr lang="ru-RU" sz="1600" dirty="0"/>
              <a:t>- </a:t>
            </a:r>
            <a:r>
              <a:rPr lang="ru-RU" sz="1600" dirty="0" err="1"/>
              <a:t>ның</a:t>
            </a:r>
            <a:r>
              <a:rPr lang="ru-RU" sz="1600" dirty="0"/>
              <a:t> </a:t>
            </a:r>
            <a:r>
              <a:rPr lang="ru-RU" sz="1600" dirty="0" err="1"/>
              <a:t>жалпы</a:t>
            </a:r>
            <a:r>
              <a:rPr lang="ru-RU" sz="1600" dirty="0"/>
              <a:t> </a:t>
            </a:r>
            <a:r>
              <a:rPr lang="ru-RU" sz="1600" dirty="0" err="1"/>
              <a:t>принциптері</a:t>
            </a:r>
            <a:r>
              <a:rPr lang="ru-RU" sz="1600" dirty="0"/>
              <a:t> мен </a:t>
            </a:r>
            <a:r>
              <a:rPr lang="ru-RU" sz="1600" dirty="0" err="1"/>
              <a:t>ғылымның</a:t>
            </a:r>
            <a:r>
              <a:rPr lang="ru-RU" sz="1600" dirty="0"/>
              <a:t> </a:t>
            </a:r>
            <a:r>
              <a:rPr lang="ru-RU" sz="1600" dirty="0" err="1"/>
              <a:t>категориялық</a:t>
            </a:r>
            <a:r>
              <a:rPr lang="ru-RU" sz="1600" dirty="0"/>
              <a:t> </a:t>
            </a:r>
            <a:r>
              <a:rPr lang="ru-RU" sz="1600" dirty="0" err="1"/>
              <a:t>құрылы</a:t>
            </a:r>
            <a:r>
              <a:rPr lang="ru-RU" sz="1600" dirty="0"/>
              <a:t>- </a:t>
            </a:r>
            <a:r>
              <a:rPr lang="ru-RU" sz="1600" dirty="0" err="1"/>
              <a:t>мынан</a:t>
            </a:r>
            <a:r>
              <a:rPr lang="ru-RU" sz="1600" dirty="0"/>
              <a:t> </a:t>
            </a:r>
            <a:r>
              <a:rPr lang="ru-RU" sz="1600" dirty="0" err="1"/>
              <a:t>тұрады</a:t>
            </a:r>
            <a:r>
              <a:rPr lang="ru-RU" sz="1600" dirty="0"/>
              <a:t>. </a:t>
            </a:r>
            <a:r>
              <a:rPr lang="ru-RU" sz="1600" dirty="0" err="1"/>
              <a:t>Философиялық</a:t>
            </a:r>
            <a:r>
              <a:rPr lang="ru-RU" sz="1600" dirty="0"/>
              <a:t> </a:t>
            </a:r>
            <a:r>
              <a:rPr lang="ru-RU" sz="1600" dirty="0" err="1"/>
              <a:t>білім</a:t>
            </a:r>
            <a:r>
              <a:rPr lang="ru-RU" sz="1600" dirty="0"/>
              <a:t> </a:t>
            </a:r>
            <a:r>
              <a:rPr lang="ru-RU" sz="1600" dirty="0" err="1"/>
              <a:t>жүйесі</a:t>
            </a:r>
            <a:r>
              <a:rPr lang="ru-RU" sz="1600" dirty="0"/>
              <a:t> </a:t>
            </a:r>
            <a:r>
              <a:rPr lang="ru-RU" sz="1600" dirty="0" err="1"/>
              <a:t>әдіснамалық</a:t>
            </a:r>
            <a:r>
              <a:rPr lang="ru-RU" sz="1600" dirty="0"/>
              <a:t> </a:t>
            </a:r>
            <a:r>
              <a:rPr lang="ru-RU" sz="1600" dirty="0" err="1"/>
              <a:t>міндетті</a:t>
            </a:r>
            <a:r>
              <a:rPr lang="ru-RU" sz="1600" dirty="0"/>
              <a:t> </a:t>
            </a:r>
            <a:r>
              <a:rPr lang="ru-RU" sz="1600" dirty="0" err="1"/>
              <a:t>атқарады</a:t>
            </a:r>
            <a:r>
              <a:rPr lang="ru-RU" sz="1600" dirty="0"/>
              <a:t>. </a:t>
            </a:r>
            <a:r>
              <a:rPr lang="ru-RU" sz="1600" dirty="0" err="1"/>
              <a:t>Бұл</a:t>
            </a:r>
            <a:r>
              <a:rPr lang="ru-RU" sz="1600" dirty="0"/>
              <a:t> </a:t>
            </a:r>
            <a:r>
              <a:rPr lang="ru-RU" sz="1600" dirty="0" err="1"/>
              <a:t>жағдайда</a:t>
            </a:r>
            <a:r>
              <a:rPr lang="ru-RU" sz="1600" dirty="0"/>
              <a:t> </a:t>
            </a:r>
            <a:r>
              <a:rPr lang="ru-RU" sz="1600" dirty="0" err="1"/>
              <a:t>философиялық</a:t>
            </a:r>
            <a:r>
              <a:rPr lang="ru-RU" sz="1600" dirty="0"/>
              <a:t> </a:t>
            </a:r>
            <a:r>
              <a:rPr lang="ru-RU" sz="1600" dirty="0" err="1"/>
              <a:t>деңгей</a:t>
            </a:r>
            <a:r>
              <a:rPr lang="ru-RU" sz="1600" dirty="0"/>
              <a:t> </a:t>
            </a:r>
            <a:r>
              <a:rPr lang="ru-RU" sz="1600" dirty="0" err="1"/>
              <a:t>кез-келген</a:t>
            </a:r>
            <a:r>
              <a:rPr lang="ru-RU" sz="1600" dirty="0"/>
              <a:t> </a:t>
            </a:r>
            <a:r>
              <a:rPr lang="ru-RU" sz="1600" dirty="0" err="1"/>
              <a:t>әдіснамалық</a:t>
            </a:r>
            <a:r>
              <a:rPr lang="ru-RU" sz="1600" dirty="0"/>
              <a:t> </a:t>
            </a:r>
            <a:r>
              <a:rPr lang="ru-RU" sz="1600" dirty="0" err="1"/>
              <a:t>білімнің</a:t>
            </a:r>
            <a:r>
              <a:rPr lang="ru-RU" sz="1600" dirty="0"/>
              <a:t> </a:t>
            </a:r>
            <a:r>
              <a:rPr lang="ru-RU" sz="1600" dirty="0" err="1"/>
              <a:t>мазмұндық</a:t>
            </a:r>
            <a:r>
              <a:rPr lang="ru-RU" sz="1600" dirty="0"/>
              <a:t> </a:t>
            </a:r>
            <a:r>
              <a:rPr lang="ru-RU" sz="1600" dirty="0" err="1"/>
              <a:t>негізі</a:t>
            </a:r>
            <a:r>
              <a:rPr lang="ru-RU" sz="1600" dirty="0"/>
              <a:t> </a:t>
            </a:r>
            <a:r>
              <a:rPr lang="ru-RU" sz="1600" dirty="0" err="1"/>
              <a:t>ретінде</a:t>
            </a:r>
            <a:r>
              <a:rPr lang="ru-RU" sz="1600" dirty="0"/>
              <a:t> </a:t>
            </a:r>
            <a:r>
              <a:rPr lang="ru-RU" sz="1600" dirty="0" err="1"/>
              <a:t>қарастырылады</a:t>
            </a:r>
            <a:r>
              <a:rPr lang="ru-RU" sz="1600" dirty="0"/>
              <a:t>.</a:t>
            </a:r>
          </a:p>
        </p:txBody>
      </p:sp>
      <p:sp>
        <p:nvSpPr>
          <p:cNvPr id="11" name="Rectangle 10">
            <a:extLst>
              <a:ext uri="{FF2B5EF4-FFF2-40B4-BE49-F238E27FC236}">
                <a16:creationId xmlns:a16="http://schemas.microsoft.com/office/drawing/2014/main" id="{FA95A814-33CD-4A6C-8F2B-378289DBB9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8696640" y="-148"/>
            <a:ext cx="3495360" cy="340144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Shape 12">
            <a:extLst>
              <a:ext uri="{FF2B5EF4-FFF2-40B4-BE49-F238E27FC236}">
                <a16:creationId xmlns:a16="http://schemas.microsoft.com/office/drawing/2014/main" id="{E579214A-A9B1-4E84-BF32-CA24669E0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695889" y="-5385"/>
            <a:ext cx="3496111" cy="3401447"/>
          </a:xfrm>
          <a:custGeom>
            <a:avLst/>
            <a:gdLst>
              <a:gd name="connsiteX0" fmla="*/ 0 w 2559050"/>
              <a:gd name="connsiteY0" fmla="*/ 0 h 2559050"/>
              <a:gd name="connsiteX1" fmla="*/ 2559050 w 2559050"/>
              <a:gd name="connsiteY1" fmla="*/ 0 h 2559050"/>
              <a:gd name="connsiteX2" fmla="*/ 0 w 2559050"/>
              <a:gd name="connsiteY2" fmla="*/ 2559050 h 2559050"/>
            </a:gdLst>
            <a:ahLst/>
            <a:cxnLst>
              <a:cxn ang="0">
                <a:pos x="connsiteX0" y="connsiteY0"/>
              </a:cxn>
              <a:cxn ang="0">
                <a:pos x="connsiteX1" y="connsiteY1"/>
              </a:cxn>
              <a:cxn ang="0">
                <a:pos x="connsiteX2" y="connsiteY2"/>
              </a:cxn>
            </a:cxnLst>
            <a:rect l="l" t="t" r="r" b="b"/>
            <a:pathLst>
              <a:path w="2559050" h="2559050">
                <a:moveTo>
                  <a:pt x="0" y="0"/>
                </a:moveTo>
                <a:lnTo>
                  <a:pt x="2559050" y="0"/>
                </a:lnTo>
                <a:cubicBezTo>
                  <a:pt x="2559050" y="1413324"/>
                  <a:pt x="1413324" y="2559050"/>
                  <a:pt x="0" y="2559050"/>
                </a:cubicBezTo>
                <a:close/>
              </a:path>
            </a:pathLst>
          </a:cu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pic>
        <p:nvPicPr>
          <p:cNvPr id="4" name="Рисунок 3">
            <a:extLst>
              <a:ext uri="{FF2B5EF4-FFF2-40B4-BE49-F238E27FC236}">
                <a16:creationId xmlns:a16="http://schemas.microsoft.com/office/drawing/2014/main" id="{45436FC1-663C-1090-07EE-0B800FCE8E87}"/>
              </a:ext>
            </a:extLst>
          </p:cNvPr>
          <p:cNvPicPr>
            <a:picLocks noChangeAspect="1"/>
          </p:cNvPicPr>
          <p:nvPr/>
        </p:nvPicPr>
        <p:blipFill>
          <a:blip r:embed="rId2">
            <a:extLst>
              <a:ext uri="{28A0092B-C50C-407E-A947-70E740481C1C}">
                <a14:useLocalDpi xmlns:a14="http://schemas.microsoft.com/office/drawing/2010/main" val="0"/>
              </a:ext>
            </a:extLst>
          </a:blip>
          <a:srcRect l="5969" r="3" b="3"/>
          <a:stretch/>
        </p:blipFill>
        <p:spPr>
          <a:xfrm>
            <a:off x="8696640" y="3396062"/>
            <a:ext cx="3496111" cy="3461938"/>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F62ED779-A59B-448F-96E0-AAB38B5485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5E99A93-45AC-472C-ABAA-D764A0F318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99" y="-3511"/>
            <a:ext cx="3483870" cy="3428999"/>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34">
            <a:extLst>
              <a:ext uri="{FF2B5EF4-FFF2-40B4-BE49-F238E27FC236}">
                <a16:creationId xmlns:a16="http://schemas.microsoft.com/office/drawing/2014/main" id="{C8D493E8-1305-4BAC-9EDC-FFAEA453C8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8934" y="-26163"/>
            <a:ext cx="3429002" cy="3474296"/>
          </a:xfrm>
          <a:custGeom>
            <a:avLst/>
            <a:gdLst>
              <a:gd name="connsiteX0" fmla="*/ 0 w 3484819"/>
              <a:gd name="connsiteY0" fmla="*/ 0 h 3430264"/>
              <a:gd name="connsiteX1" fmla="*/ 3484819 w 3484819"/>
              <a:gd name="connsiteY1" fmla="*/ 0 h 3430264"/>
              <a:gd name="connsiteX2" fmla="*/ 3484819 w 3484819"/>
              <a:gd name="connsiteY2" fmla="*/ 3430264 h 3430264"/>
              <a:gd name="connsiteX3" fmla="*/ 0 w 3484819"/>
              <a:gd name="connsiteY3" fmla="*/ 3430264 h 3430264"/>
              <a:gd name="connsiteX4" fmla="*/ 0 w 3484819"/>
              <a:gd name="connsiteY4" fmla="*/ 0 h 3430264"/>
              <a:gd name="connsiteX0" fmla="*/ 0 w 3484819"/>
              <a:gd name="connsiteY0" fmla="*/ 0 h 3430264"/>
              <a:gd name="connsiteX1" fmla="*/ 3484819 w 3484819"/>
              <a:gd name="connsiteY1" fmla="*/ 0 h 3430264"/>
              <a:gd name="connsiteX2" fmla="*/ 0 w 3484819"/>
              <a:gd name="connsiteY2" fmla="*/ 3430264 h 3430264"/>
              <a:gd name="connsiteX3" fmla="*/ 0 w 3484819"/>
              <a:gd name="connsiteY3" fmla="*/ 0 h 3430264"/>
            </a:gdLst>
            <a:ahLst/>
            <a:cxnLst>
              <a:cxn ang="0">
                <a:pos x="connsiteX0" y="connsiteY0"/>
              </a:cxn>
              <a:cxn ang="0">
                <a:pos x="connsiteX1" y="connsiteY1"/>
              </a:cxn>
              <a:cxn ang="0">
                <a:pos x="connsiteX2" y="connsiteY2"/>
              </a:cxn>
              <a:cxn ang="0">
                <a:pos x="connsiteX3" y="connsiteY3"/>
              </a:cxn>
            </a:cxnLst>
            <a:rect l="l" t="t" r="r" b="b"/>
            <a:pathLst>
              <a:path w="3484819" h="3430264">
                <a:moveTo>
                  <a:pt x="0" y="0"/>
                </a:moveTo>
                <a:lnTo>
                  <a:pt x="3484819" y="0"/>
                </a:lnTo>
                <a:lnTo>
                  <a:pt x="0" y="3430264"/>
                </a:lnTo>
                <a:lnTo>
                  <a:pt x="0" y="0"/>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212F2F31-7C30-456B-ABFE-D99A49E5B7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79771" y="-3511"/>
            <a:ext cx="8712229" cy="3428999"/>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34">
            <a:extLst>
              <a:ext uri="{FF2B5EF4-FFF2-40B4-BE49-F238E27FC236}">
                <a16:creationId xmlns:a16="http://schemas.microsoft.com/office/drawing/2014/main" id="{5DA0B273-F203-43D6-8FE3-047452C8CA1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3502419" y="-26161"/>
            <a:ext cx="3429002" cy="3474296"/>
          </a:xfrm>
          <a:custGeom>
            <a:avLst/>
            <a:gdLst>
              <a:gd name="connsiteX0" fmla="*/ 0 w 3484819"/>
              <a:gd name="connsiteY0" fmla="*/ 0 h 3430264"/>
              <a:gd name="connsiteX1" fmla="*/ 3484819 w 3484819"/>
              <a:gd name="connsiteY1" fmla="*/ 0 h 3430264"/>
              <a:gd name="connsiteX2" fmla="*/ 3484819 w 3484819"/>
              <a:gd name="connsiteY2" fmla="*/ 3430264 h 3430264"/>
              <a:gd name="connsiteX3" fmla="*/ 0 w 3484819"/>
              <a:gd name="connsiteY3" fmla="*/ 3430264 h 3430264"/>
              <a:gd name="connsiteX4" fmla="*/ 0 w 3484819"/>
              <a:gd name="connsiteY4" fmla="*/ 0 h 3430264"/>
              <a:gd name="connsiteX0" fmla="*/ 0 w 3484819"/>
              <a:gd name="connsiteY0" fmla="*/ 0 h 3430264"/>
              <a:gd name="connsiteX1" fmla="*/ 3484819 w 3484819"/>
              <a:gd name="connsiteY1" fmla="*/ 0 h 3430264"/>
              <a:gd name="connsiteX2" fmla="*/ 0 w 3484819"/>
              <a:gd name="connsiteY2" fmla="*/ 3430264 h 3430264"/>
              <a:gd name="connsiteX3" fmla="*/ 0 w 3484819"/>
              <a:gd name="connsiteY3" fmla="*/ 0 h 3430264"/>
            </a:gdLst>
            <a:ahLst/>
            <a:cxnLst>
              <a:cxn ang="0">
                <a:pos x="connsiteX0" y="connsiteY0"/>
              </a:cxn>
              <a:cxn ang="0">
                <a:pos x="connsiteX1" y="connsiteY1"/>
              </a:cxn>
              <a:cxn ang="0">
                <a:pos x="connsiteX2" y="connsiteY2"/>
              </a:cxn>
              <a:cxn ang="0">
                <a:pos x="connsiteX3" y="connsiteY3"/>
              </a:cxn>
            </a:cxnLst>
            <a:rect l="l" t="t" r="r" b="b"/>
            <a:pathLst>
              <a:path w="3484819" h="3430264">
                <a:moveTo>
                  <a:pt x="0" y="0"/>
                </a:moveTo>
                <a:lnTo>
                  <a:pt x="3484819" y="0"/>
                </a:lnTo>
                <a:lnTo>
                  <a:pt x="0" y="3430264"/>
                </a:lnTo>
                <a:lnTo>
                  <a:pt x="0"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Oval 19">
            <a:extLst>
              <a:ext uri="{FF2B5EF4-FFF2-40B4-BE49-F238E27FC236}">
                <a16:creationId xmlns:a16="http://schemas.microsoft.com/office/drawing/2014/main" id="{90F751B8-7AC7-4D63-9776-1CADA60BE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4500" y="178410"/>
            <a:ext cx="3070455" cy="3070455"/>
          </a:xfrm>
          <a:prstGeom prst="ellips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Рисунок 4">
            <a:extLst>
              <a:ext uri="{FF2B5EF4-FFF2-40B4-BE49-F238E27FC236}">
                <a16:creationId xmlns:a16="http://schemas.microsoft.com/office/drawing/2014/main" id="{DE154E81-2A86-5D19-E8D9-8A890EECD86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05815" y="697183"/>
            <a:ext cx="1541678" cy="2041958"/>
          </a:xfrm>
          <a:prstGeom prst="rect">
            <a:avLst/>
          </a:prstGeom>
        </p:spPr>
      </p:pic>
      <p:sp>
        <p:nvSpPr>
          <p:cNvPr id="3" name="Content Placeholder"/>
          <p:cNvSpPr>
            <a:spLocks noGrp="1"/>
          </p:cNvSpPr>
          <p:nvPr>
            <p:ph idx="1"/>
          </p:nvPr>
        </p:nvSpPr>
        <p:spPr>
          <a:xfrm>
            <a:off x="142375" y="3767638"/>
            <a:ext cx="11842580" cy="2757858"/>
          </a:xfrm>
        </p:spPr>
        <p:txBody>
          <a:bodyPr>
            <a:noAutofit/>
          </a:bodyPr>
          <a:lstStyle/>
          <a:p>
            <a:pPr lvl="0">
              <a:lnSpc>
                <a:spcPct val="110000"/>
              </a:lnSpc>
            </a:pPr>
            <a:r>
              <a:rPr lang="ru-RU" sz="1400"/>
              <a:t>Әдіснаманың жалпы ғылымилық деңгейі барлық немесе көптеген ғылыми пәндерде (салаларда) қолданылатын теориялық тұжырымдама болып табылады.</a:t>
            </a:r>
          </a:p>
          <a:p>
            <a:pPr lvl="0">
              <a:lnSpc>
                <a:spcPct val="110000"/>
              </a:lnSpc>
            </a:pPr>
            <a:r>
              <a:rPr lang="ru-RU" sz="1400"/>
              <a:t>Әдіснаманың нақты ғылымилық деңгейі кез-келген арнайы ғылыми пәнде (салада) қолданылатын зерттеу әдістері, принциптері және шараларының жиынтығы. Педагогиканың әдіснамасы дегеніміз педагогикалық шынайлықты көрсететін педагогикалық теорияның негіздері мен құрылымдары, білім алудың жолдары және көзқарастарының принциптері туралы</a:t>
            </a:r>
          </a:p>
          <a:p>
            <a:pPr lvl="0">
              <a:lnSpc>
                <a:spcPct val="110000"/>
              </a:lnSpc>
            </a:pPr>
            <a:r>
              <a:rPr lang="ru-RU" sz="1400"/>
              <a:t>білім жүйесі, сонымен қатар осындай білім алудың және зерттеу жұмысының бағдарламасын, логикасын, әдістерін, сапасын бағалауды негіздеу әрекетінің жүйесі.</a:t>
            </a:r>
          </a:p>
          <a:p>
            <a:pPr lvl="0">
              <a:lnSpc>
                <a:spcPct val="110000"/>
              </a:lnSpc>
            </a:pPr>
            <a:r>
              <a:rPr lang="ru-RU" sz="1400"/>
              <a:t>Әдіснаманың технологиялық деңгейі(зерттеу әдіснамасы) зерттеудің әдістемесі мен техникасынан тұрады, яғыни кейін ғылыми білім қорына енгізілетін эмпирикалық материалды алуды және оны бастапқы өңдеуді қамтамасыз ететін шаралар жиынтығы.</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p:cNvSpPr>
            <a:spLocks noGrp="1"/>
          </p:cNvSpPr>
          <p:nvPr>
            <p:ph idx="1"/>
          </p:nvPr>
        </p:nvSpPr>
        <p:spPr>
          <a:xfrm>
            <a:off x="308478" y="118645"/>
            <a:ext cx="11883522" cy="6739355"/>
          </a:xfrm>
        </p:spPr>
        <p:txBody>
          <a:bodyPr>
            <a:noAutofit/>
          </a:bodyPr>
          <a:lstStyle/>
          <a:p>
            <a:pPr lvl="0" algn="justLow"/>
            <a:r>
              <a:rPr lang="ru-RU" sz="1600" b="1" dirty="0"/>
              <a:t>Белгілі бір зерттеулер жүргізуде танымның жалпы, жалпы- ғылыми және нақты-ғылыми ұстанымдары мен әдістері қолданылады. Педагогикалық зерттеулердің әдіснамалық аппаратына келесі категориялар жатады:</a:t>
            </a:r>
          </a:p>
          <a:p>
            <a:pPr lvl="0" algn="justLow"/>
            <a:r>
              <a:rPr lang="ru-RU" sz="1600" dirty="0"/>
              <a:t>-   зерттеу тақырыбы;</a:t>
            </a:r>
          </a:p>
          <a:p>
            <a:pPr lvl="0" algn="justLow"/>
            <a:r>
              <a:rPr lang="ru-RU" sz="1600" dirty="0"/>
              <a:t>-   қарама-қайшылықтармен анықталатын зерттеулердің  өзектілігі, мысалы, физикалық білім алдында тұрған қазіргі заманғы міндеттер мен осы міндеттерді шешуге мүмкіндік бермей тұрған, қалыптасқан физиканы оқыту практикасы арасындағы қарама-қайшылықтар;</a:t>
            </a:r>
          </a:p>
          <a:p>
            <a:pPr lvl="0" algn="justLow"/>
            <a:r>
              <a:rPr lang="ru-RU" sz="1600" dirty="0"/>
              <a:t>-   көрсетілген қарама-қайшылықтан туындайтын және сұрақ түрінде тұжырымдалатын зерттеу проблемасы;</a:t>
            </a:r>
          </a:p>
          <a:p>
            <a:pPr lvl="0" algn="justLow"/>
            <a:r>
              <a:rPr lang="ru-RU" sz="1600" dirty="0"/>
              <a:t>-   зерттеу кезінде неге жету керектігін </a:t>
            </a:r>
            <a:r>
              <a:rPr lang="ru-RU" sz="1600" dirty="0" err="1"/>
              <a:t>көрсететін</a:t>
            </a:r>
            <a:r>
              <a:rPr lang="ru-RU" sz="1600" dirty="0"/>
              <a:t> </a:t>
            </a:r>
            <a:r>
              <a:rPr lang="ru-RU" sz="1600" dirty="0" err="1"/>
              <a:t>зерттеу</a:t>
            </a:r>
            <a:r>
              <a:rPr lang="ru-RU" sz="1600" dirty="0"/>
              <a:t> </a:t>
            </a:r>
            <a:r>
              <a:rPr lang="ru-RU" sz="1600" dirty="0" err="1"/>
              <a:t>мақсаты</a:t>
            </a:r>
            <a:r>
              <a:rPr lang="ru-RU" sz="1600" dirty="0"/>
              <a:t>; </a:t>
            </a:r>
            <a:r>
              <a:rPr lang="ru-RU" sz="1600" dirty="0" err="1"/>
              <a:t>Яғни</a:t>
            </a:r>
            <a:r>
              <a:rPr lang="ru-RU" sz="1600" dirty="0"/>
              <a:t> зерттеудің ғылыми нәтижесі.</a:t>
            </a:r>
          </a:p>
          <a:p>
            <a:pPr lvl="0" algn="justLow"/>
            <a:r>
              <a:rPr lang="ru-RU" sz="1600" dirty="0"/>
              <a:t>-   зерттеушінің жұмыстанып отырған практикасы немесе ғылыми білімі, яғни зерттеу барысында не қаралатындығын көрсететін нысаны(обьектісі);</a:t>
            </a:r>
          </a:p>
          <a:p>
            <a:pPr lvl="0" algn="justLow"/>
            <a:r>
              <a:rPr lang="ru-RU" sz="1600" dirty="0"/>
              <a:t>-   зерттеу заты – зерттеліп жатқан объектінің сол бір аспектісі, сол бір тарабы; бір нысан бірнеше зерттеулердің заты бола </a:t>
            </a:r>
            <a:r>
              <a:rPr lang="ru-RU" sz="1600" dirty="0" err="1"/>
              <a:t>алады</a:t>
            </a:r>
            <a:r>
              <a:rPr lang="ru-RU" sz="1600" dirty="0"/>
              <a:t>;</a:t>
            </a:r>
          </a:p>
          <a:p>
            <a:pPr lvl="0" algn="justLow"/>
            <a:r>
              <a:rPr lang="ru-RU" sz="1600" dirty="0"/>
              <a:t>-   зерттеу болжамы (гипотезасы) – бұл зерттеу барысында дәлелденуге тиіс ғылыми алдын-ала жорамал;</a:t>
            </a:r>
          </a:p>
          <a:p>
            <a:pPr lvl="0" algn="justLow"/>
            <a:r>
              <a:rPr lang="ru-RU" sz="1600" dirty="0"/>
              <a:t>-   зерттеу міндеттері – зерттеу мақсаты мен болжамы арқылы анықталады, жалпы мақсатқа қатысты олар дербес тәуелсіз мақсаттар ретінде түсіндіріледі;</a:t>
            </a:r>
          </a:p>
          <a:p>
            <a:pPr lvl="0" algn="justLow"/>
            <a:r>
              <a:rPr lang="ru-RU" sz="1600" dirty="0"/>
              <a:t>-   зерттеу әдістері;</a:t>
            </a:r>
          </a:p>
          <a:p>
            <a:pPr lvl="0" algn="justLow"/>
            <a:r>
              <a:rPr lang="ru-RU" sz="1600" dirty="0"/>
              <a:t>-   ғылыми жаңалық, зерттеудің теориялық және практикалық маңыздылығы – зерттеу жүргізген кезде алынған нақты бір нәтижелер, және олардың педагогикалық теория мен практика үшін маңызы;</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ctrTitle"/>
          </p:nvPr>
        </p:nvSpPr>
        <p:spPr>
          <a:xfrm>
            <a:off x="1255330" y="162801"/>
            <a:ext cx="9950103" cy="632123"/>
          </a:xfrm>
        </p:spPr>
        <p:txBody>
          <a:bodyPr/>
          <a:lstStyle/>
          <a:p>
            <a:r>
              <a:rPr lang="ru-RU" dirty="0"/>
              <a:t> Политехниялық білім беру және кәсіби бағдарлау</a:t>
            </a:r>
          </a:p>
        </p:txBody>
      </p:sp>
      <p:sp>
        <p:nvSpPr>
          <p:cNvPr id="3" name="Content Placeholder"/>
          <p:cNvSpPr>
            <a:spLocks noGrp="1"/>
          </p:cNvSpPr>
          <p:nvPr>
            <p:ph idx="1"/>
          </p:nvPr>
        </p:nvSpPr>
        <p:spPr>
          <a:xfrm>
            <a:off x="0" y="794925"/>
            <a:ext cx="12192000" cy="6063076"/>
          </a:xfrm>
        </p:spPr>
        <p:txBody>
          <a:bodyPr>
            <a:noAutofit/>
          </a:bodyPr>
          <a:lstStyle/>
          <a:p>
            <a:pPr lvl="0" algn="justLow"/>
            <a:r>
              <a:rPr lang="ru-RU" sz="1400" dirty="0"/>
              <a:t> Кез-келген мемлекеттің алға дамуы (прогресі) көбінесе болашақта ғылымның, өнеркәсіптің, ауыл шаруашылығының дамуын қамтамасыз ететін өсіп келе жатқан ұрпақтың ғылыми және еңбек дайындығымен анықталады. Мектеп бітірген барлық мектеп оқушылары қажетті теориялық және қолданбалы білім- дерге ие болуы керек, қазіргі заманғы өндіріс жөнінде түсінктері болуы тиіс. Бұл арада физика курсы маңызды роль атқарады.</a:t>
            </a:r>
          </a:p>
          <a:p>
            <a:pPr lvl="0" algn="justLow"/>
            <a:r>
              <a:rPr lang="ru-RU" sz="1400" dirty="0"/>
              <a:t>Қазіргі Әлемде ғылыми-техникалық революция жағдайында, өнеркәсіптің барлық салаларында жоғарғы квалификациялы жұмыскерлер керек. Олар қазіргі заманғы күрделі машиналарды, компьютерлерді, робот-автоматтарды, бағдарламалармен басқа- рылатын станоктарды, т.б. жеңіл меңгере алатындай болу керек. Сондықтан мектептің алдында оқушыларды тиянақты жалпы білімдік дайындықпен қамтамасыз ету және оқуға дағдылан- дыруды қалыптастыру, қысқа мерзімде жаңа мамандақ алуға немесе өндіріс өзгергенде басқа мамандыққа тез ауысуға үйрету міндеті тұр.</a:t>
            </a:r>
          </a:p>
          <a:p>
            <a:pPr lvl="0" algn="justLow"/>
            <a:r>
              <a:rPr lang="ru-RU" sz="1400" b="1" dirty="0"/>
              <a:t>Политехниялық шеберлікті қалыптастыру</a:t>
            </a:r>
            <a:r>
              <a:rPr lang="ru-RU" sz="1400" dirty="0"/>
              <a:t> – физика сабақтарында политехниялық оқытудың маңызды міндеті. Физика сабақтарында политехника- лық іскерліктерді қалыптастыру политехникалық білім берудің басты мақсаты. Политехникалық іскерліктерге мыналыр жатады:</a:t>
            </a:r>
          </a:p>
          <a:p>
            <a:pPr lvl="0" algn="justLow"/>
            <a:r>
              <a:rPr lang="ru-RU" sz="1400" dirty="0"/>
              <a:t>1)   өлшеу құралдарын қолдану және өлшеулерді орындау;</a:t>
            </a:r>
          </a:p>
          <a:p>
            <a:pPr lvl="0" algn="justLow"/>
            <a:r>
              <a:rPr lang="ru-RU" sz="1400" dirty="0"/>
              <a:t>2)   таблицаларды пайдалану;</a:t>
            </a:r>
          </a:p>
          <a:p>
            <a:pPr lvl="0" algn="justLow"/>
            <a:r>
              <a:rPr lang="ru-RU" sz="1400" dirty="0"/>
              <a:t>3)   графиктарды оқу және салу;</a:t>
            </a:r>
          </a:p>
          <a:p>
            <a:pPr lvl="0" algn="justLow"/>
            <a:r>
              <a:rPr lang="ru-RU" sz="1400" dirty="0"/>
              <a:t>4)   электр сұлбаларын сызу және солар бойынша электр тізбектерін жинау;</a:t>
            </a:r>
          </a:p>
          <a:p>
            <a:pPr lvl="0" algn="justLow"/>
            <a:r>
              <a:rPr lang="ru-RU" sz="1400" dirty="0"/>
              <a:t>5)   өлшеудегі қателіктерді бағалау.</a:t>
            </a:r>
          </a:p>
          <a:p>
            <a:pPr lvl="0" algn="justLow"/>
            <a:r>
              <a:rPr lang="ru-RU" sz="1400" dirty="0"/>
              <a:t>Соңғы онжылдықта қолданбалы политехниялық материал сипатына көзқарас түбегейлі өзгерді. Ғылыми-техникалық прогрестің негізгі бағыттарының бөлініп шығуы ҒТП өзектік идеялары айналасындағы оқу политехникалық материалдарды жүйелендіруге мүмкіндік береді.</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D93C0950-3C3C-4FE9-BE59-DAF5AEF993A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cNvSpPr>
            <a:spLocks noGrp="1"/>
          </p:cNvSpPr>
          <p:nvPr>
            <p:ph type="ctrTitle"/>
          </p:nvPr>
        </p:nvSpPr>
        <p:spPr>
          <a:xfrm>
            <a:off x="1077362" y="720435"/>
            <a:ext cx="6608086" cy="1507375"/>
          </a:xfrm>
        </p:spPr>
        <p:txBody>
          <a:bodyPr>
            <a:normAutofit/>
          </a:bodyPr>
          <a:lstStyle/>
          <a:p>
            <a:r>
              <a:rPr lang="ru-RU" dirty="0"/>
              <a:t>Қазіргі кездегі мектеп курсындағы физиканы оқыту бағдарламасы</a:t>
            </a:r>
          </a:p>
        </p:txBody>
      </p:sp>
      <p:sp>
        <p:nvSpPr>
          <p:cNvPr id="3" name="Content Placeholder"/>
          <p:cNvSpPr>
            <a:spLocks noGrp="1"/>
          </p:cNvSpPr>
          <p:nvPr>
            <p:ph idx="1"/>
          </p:nvPr>
        </p:nvSpPr>
        <p:spPr>
          <a:xfrm>
            <a:off x="1077362" y="2434974"/>
            <a:ext cx="6608086" cy="3505855"/>
          </a:xfrm>
        </p:spPr>
        <p:txBody>
          <a:bodyPr>
            <a:normAutofit/>
          </a:bodyPr>
          <a:lstStyle/>
          <a:p>
            <a:pPr lvl="0" algn="justLow">
              <a:lnSpc>
                <a:spcPct val="110000"/>
              </a:lnSpc>
            </a:pPr>
            <a:r>
              <a:rPr lang="ru-RU" sz="1700" dirty="0"/>
              <a:t>Қазіргі кезде жалпы білім беретін мектепте орта буын оқушылары (7-9 сынып) үшін «Физика» пәні физика курсының барлық бөлімдері қамтылған, оқушылардың жас ерекшеліктері ескеріліп аяқталған курс болып табылады. Мұнда оқушылардың болашақ мамандығына байланыссыз, физика ғылымының негіздері қолданылуы берілген іргелі білім жүйесін қамтамасыз ететін базалық (негізгі) курс болып табылады. Ал, жоғары буын үшін (10-11 сынып) физика курсы әр түрлі мектептерде түрлі бағдарламалар бойынша оқытылады. Бұл жаратылыстану, физика-математикалық, техникалық немесе қоғамдық-гуманитарлық бағыттағы сыныптарға арналған физика курсы болуы мүмкін</a:t>
            </a:r>
          </a:p>
        </p:txBody>
      </p:sp>
      <p:sp>
        <p:nvSpPr>
          <p:cNvPr id="11" name="Rectangle 10">
            <a:extLst>
              <a:ext uri="{FF2B5EF4-FFF2-40B4-BE49-F238E27FC236}">
                <a16:creationId xmlns:a16="http://schemas.microsoft.com/office/drawing/2014/main" id="{4C415DDA-2676-413C-8636-3E46EB18FA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07925" y="3401303"/>
            <a:ext cx="3485994" cy="345669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9CD5FADB-FB52-448C-9702-2000373C29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8707923" y="-131"/>
            <a:ext cx="3488653" cy="3406192"/>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Freeform: Shape 14">
            <a:extLst>
              <a:ext uri="{FF2B5EF4-FFF2-40B4-BE49-F238E27FC236}">
                <a16:creationId xmlns:a16="http://schemas.microsoft.com/office/drawing/2014/main" id="{30F2F495-5DE2-4DF5-8741-3841A9DE41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V="1">
            <a:off x="8707925" y="3406925"/>
            <a:ext cx="3485990" cy="3451076"/>
          </a:xfrm>
          <a:custGeom>
            <a:avLst/>
            <a:gdLst>
              <a:gd name="connsiteX0" fmla="*/ 0 w 2559050"/>
              <a:gd name="connsiteY0" fmla="*/ 0 h 2559050"/>
              <a:gd name="connsiteX1" fmla="*/ 2559050 w 2559050"/>
              <a:gd name="connsiteY1" fmla="*/ 0 h 2559050"/>
              <a:gd name="connsiteX2" fmla="*/ 0 w 2559050"/>
              <a:gd name="connsiteY2" fmla="*/ 2559050 h 2559050"/>
            </a:gdLst>
            <a:ahLst/>
            <a:cxnLst>
              <a:cxn ang="0">
                <a:pos x="connsiteX0" y="connsiteY0"/>
              </a:cxn>
              <a:cxn ang="0">
                <a:pos x="connsiteX1" y="connsiteY1"/>
              </a:cxn>
              <a:cxn ang="0">
                <a:pos x="connsiteX2" y="connsiteY2"/>
              </a:cxn>
            </a:cxnLst>
            <a:rect l="l" t="t" r="r" b="b"/>
            <a:pathLst>
              <a:path w="2559050" h="2559050">
                <a:moveTo>
                  <a:pt x="0" y="0"/>
                </a:moveTo>
                <a:lnTo>
                  <a:pt x="2559050" y="0"/>
                </a:lnTo>
                <a:cubicBezTo>
                  <a:pt x="2559050" y="1413324"/>
                  <a:pt x="1413324" y="2559050"/>
                  <a:pt x="0" y="2559050"/>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7" name="Rectangle 34">
            <a:extLst>
              <a:ext uri="{FF2B5EF4-FFF2-40B4-BE49-F238E27FC236}">
                <a16:creationId xmlns:a16="http://schemas.microsoft.com/office/drawing/2014/main" id="{6A740D2F-CBAA-486B-B578-F35085ECE7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749175" y="-41251"/>
            <a:ext cx="3417103" cy="3499599"/>
          </a:xfrm>
          <a:custGeom>
            <a:avLst/>
            <a:gdLst>
              <a:gd name="connsiteX0" fmla="*/ 0 w 3484819"/>
              <a:gd name="connsiteY0" fmla="*/ 0 h 3430264"/>
              <a:gd name="connsiteX1" fmla="*/ 3484819 w 3484819"/>
              <a:gd name="connsiteY1" fmla="*/ 0 h 3430264"/>
              <a:gd name="connsiteX2" fmla="*/ 3484819 w 3484819"/>
              <a:gd name="connsiteY2" fmla="*/ 3430264 h 3430264"/>
              <a:gd name="connsiteX3" fmla="*/ 0 w 3484819"/>
              <a:gd name="connsiteY3" fmla="*/ 3430264 h 3430264"/>
              <a:gd name="connsiteX4" fmla="*/ 0 w 3484819"/>
              <a:gd name="connsiteY4" fmla="*/ 0 h 3430264"/>
              <a:gd name="connsiteX0" fmla="*/ 0 w 3484819"/>
              <a:gd name="connsiteY0" fmla="*/ 0 h 3430264"/>
              <a:gd name="connsiteX1" fmla="*/ 3484819 w 3484819"/>
              <a:gd name="connsiteY1" fmla="*/ 0 h 3430264"/>
              <a:gd name="connsiteX2" fmla="*/ 0 w 3484819"/>
              <a:gd name="connsiteY2" fmla="*/ 3430264 h 3430264"/>
              <a:gd name="connsiteX3" fmla="*/ 0 w 3484819"/>
              <a:gd name="connsiteY3" fmla="*/ 0 h 3430264"/>
            </a:gdLst>
            <a:ahLst/>
            <a:cxnLst>
              <a:cxn ang="0">
                <a:pos x="connsiteX0" y="connsiteY0"/>
              </a:cxn>
              <a:cxn ang="0">
                <a:pos x="connsiteX1" y="connsiteY1"/>
              </a:cxn>
              <a:cxn ang="0">
                <a:pos x="connsiteX2" y="connsiteY2"/>
              </a:cxn>
              <a:cxn ang="0">
                <a:pos x="connsiteX3" y="connsiteY3"/>
              </a:cxn>
            </a:cxnLst>
            <a:rect l="l" t="t" r="r" b="b"/>
            <a:pathLst>
              <a:path w="3484819" h="3430264">
                <a:moveTo>
                  <a:pt x="0" y="0"/>
                </a:moveTo>
                <a:lnTo>
                  <a:pt x="3484819" y="0"/>
                </a:lnTo>
                <a:lnTo>
                  <a:pt x="0" y="3430264"/>
                </a:lnTo>
                <a:lnTo>
                  <a:pt x="0" y="0"/>
                </a:lnTo>
                <a:close/>
              </a:path>
            </a:pathLst>
          </a:cu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1675343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06204E07-6F63-4D3E-B413-652FC095AB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cNvSpPr>
            <a:spLocks noGrp="1"/>
          </p:cNvSpPr>
          <p:nvPr>
            <p:ph type="ctrTitle"/>
          </p:nvPr>
        </p:nvSpPr>
        <p:spPr>
          <a:xfrm>
            <a:off x="522514" y="1121295"/>
            <a:ext cx="3001415" cy="1439362"/>
          </a:xfrm>
        </p:spPr>
        <p:txBody>
          <a:bodyPr anchor="t">
            <a:normAutofit/>
          </a:bodyPr>
          <a:lstStyle/>
          <a:p>
            <a:r>
              <a:rPr lang="ru-RU" dirty="0"/>
              <a:t>Дәрісті бекіту сұрақтары</a:t>
            </a:r>
          </a:p>
        </p:txBody>
      </p:sp>
      <p:sp>
        <p:nvSpPr>
          <p:cNvPr id="12" name="Freeform: Shape 11">
            <a:extLst>
              <a:ext uri="{FF2B5EF4-FFF2-40B4-BE49-F238E27FC236}">
                <a16:creationId xmlns:a16="http://schemas.microsoft.com/office/drawing/2014/main" id="{1A2C2B4C-DD5B-4BFB-A18E-0E2FA0125E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803792" y="3455896"/>
            <a:ext cx="3388208" cy="3406341"/>
          </a:xfrm>
          <a:custGeom>
            <a:avLst/>
            <a:gdLst>
              <a:gd name="connsiteX0" fmla="*/ 3388058 w 3388208"/>
              <a:gd name="connsiteY0" fmla="*/ 0 h 3406341"/>
              <a:gd name="connsiteX1" fmla="*/ 3388208 w 3388208"/>
              <a:gd name="connsiteY1" fmla="*/ 0 h 3406341"/>
              <a:gd name="connsiteX2" fmla="*/ 3388208 w 3388208"/>
              <a:gd name="connsiteY2" fmla="*/ 3406341 h 3406341"/>
              <a:gd name="connsiteX3" fmla="*/ 0 w 3388208"/>
              <a:gd name="connsiteY3" fmla="*/ 3406341 h 3406341"/>
              <a:gd name="connsiteX4" fmla="*/ 79006 w 3388208"/>
              <a:gd name="connsiteY4" fmla="*/ 3404386 h 3406341"/>
              <a:gd name="connsiteX5" fmla="*/ 3383947 w 3388208"/>
              <a:gd name="connsiteY5" fmla="*/ 164274 h 34063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388208" h="3406341">
                <a:moveTo>
                  <a:pt x="3388058" y="0"/>
                </a:moveTo>
                <a:lnTo>
                  <a:pt x="3388208" y="0"/>
                </a:lnTo>
                <a:lnTo>
                  <a:pt x="3388208" y="3406341"/>
                </a:lnTo>
                <a:lnTo>
                  <a:pt x="0" y="3406341"/>
                </a:lnTo>
                <a:lnTo>
                  <a:pt x="79006" y="3404386"/>
                </a:lnTo>
                <a:cubicBezTo>
                  <a:pt x="1864742" y="3315784"/>
                  <a:pt x="3296223" y="1912901"/>
                  <a:pt x="3383947" y="164274"/>
                </a:cubicBezTo>
                <a:close/>
              </a:path>
            </a:pathLst>
          </a:cu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aphicFrame>
        <p:nvGraphicFramePr>
          <p:cNvPr id="6" name="Content Placeholder">
            <a:extLst>
              <a:ext uri="{FF2B5EF4-FFF2-40B4-BE49-F238E27FC236}">
                <a16:creationId xmlns:a16="http://schemas.microsoft.com/office/drawing/2014/main" id="{E874EEA7-CC89-78D3-729B-339813690B25}"/>
              </a:ext>
            </a:extLst>
          </p:cNvPr>
          <p:cNvGraphicFramePr>
            <a:graphicFrameLocks noGrp="1"/>
          </p:cNvGraphicFramePr>
          <p:nvPr>
            <p:ph idx="1"/>
            <p:extLst>
              <p:ext uri="{D42A27DB-BD31-4B8C-83A1-F6EECF244321}">
                <p14:modId xmlns:p14="http://schemas.microsoft.com/office/powerpoint/2010/main" val="3771490656"/>
              </p:ext>
            </p:extLst>
          </p:nvPr>
        </p:nvGraphicFramePr>
        <p:xfrm>
          <a:off x="3001415" y="94916"/>
          <a:ext cx="9190585" cy="676308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358627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A638F08-FF2F-0143-EAAC-778626E80FAB}"/>
              </a:ext>
            </a:extLst>
          </p:cNvPr>
          <p:cNvSpPr>
            <a:spLocks noGrp="1"/>
          </p:cNvSpPr>
          <p:nvPr>
            <p:ph type="title"/>
          </p:nvPr>
        </p:nvSpPr>
        <p:spPr>
          <a:xfrm>
            <a:off x="1120948" y="2074717"/>
            <a:ext cx="9950103" cy="2708566"/>
          </a:xfrm>
        </p:spPr>
        <p:txBody>
          <a:bodyPr>
            <a:noAutofit/>
          </a:bodyPr>
          <a:lstStyle/>
          <a:p>
            <a:pPr algn="ctr"/>
            <a:r>
              <a:rPr lang="ru-RU" sz="8000" dirty="0" err="1"/>
              <a:t>Назарларыңызға</a:t>
            </a:r>
            <a:r>
              <a:rPr lang="ru-RU" sz="8000" dirty="0"/>
              <a:t> </a:t>
            </a:r>
            <a:r>
              <a:rPr lang="ru-RU" sz="8000" dirty="0" err="1"/>
              <a:t>рахмет</a:t>
            </a:r>
            <a:r>
              <a:rPr lang="ru-RU" sz="8000" dirty="0"/>
              <a:t>!</a:t>
            </a:r>
            <a:endParaRPr lang="" sz="8000" dirty="0"/>
          </a:p>
        </p:txBody>
      </p:sp>
    </p:spTree>
    <p:extLst>
      <p:ext uri="{BB962C8B-B14F-4D97-AF65-F5344CB8AC3E}">
        <p14:creationId xmlns:p14="http://schemas.microsoft.com/office/powerpoint/2010/main" val="12103733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06204E07-6F63-4D3E-B413-652FC095AB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cNvSpPr>
            <a:spLocks noGrp="1"/>
          </p:cNvSpPr>
          <p:nvPr>
            <p:ph type="ctrTitle"/>
          </p:nvPr>
        </p:nvSpPr>
        <p:spPr>
          <a:xfrm>
            <a:off x="215564" y="1603135"/>
            <a:ext cx="3001415" cy="3555931"/>
          </a:xfrm>
        </p:spPr>
        <p:txBody>
          <a:bodyPr anchor="t">
            <a:normAutofit/>
          </a:bodyPr>
          <a:lstStyle/>
          <a:p>
            <a:r>
              <a:rPr lang="ru-RU" dirty="0"/>
              <a:t>  1. Физиканы оқытудың маңызы мен мақсаттары</a:t>
            </a:r>
          </a:p>
        </p:txBody>
      </p:sp>
      <p:sp>
        <p:nvSpPr>
          <p:cNvPr id="12" name="Freeform: Shape 11">
            <a:extLst>
              <a:ext uri="{FF2B5EF4-FFF2-40B4-BE49-F238E27FC236}">
                <a16:creationId xmlns:a16="http://schemas.microsoft.com/office/drawing/2014/main" id="{1A2C2B4C-DD5B-4BFB-A18E-0E2FA0125E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803792" y="3455896"/>
            <a:ext cx="3388208" cy="3406341"/>
          </a:xfrm>
          <a:custGeom>
            <a:avLst/>
            <a:gdLst>
              <a:gd name="connsiteX0" fmla="*/ 3388058 w 3388208"/>
              <a:gd name="connsiteY0" fmla="*/ 0 h 3406341"/>
              <a:gd name="connsiteX1" fmla="*/ 3388208 w 3388208"/>
              <a:gd name="connsiteY1" fmla="*/ 0 h 3406341"/>
              <a:gd name="connsiteX2" fmla="*/ 3388208 w 3388208"/>
              <a:gd name="connsiteY2" fmla="*/ 3406341 h 3406341"/>
              <a:gd name="connsiteX3" fmla="*/ 0 w 3388208"/>
              <a:gd name="connsiteY3" fmla="*/ 3406341 h 3406341"/>
              <a:gd name="connsiteX4" fmla="*/ 79006 w 3388208"/>
              <a:gd name="connsiteY4" fmla="*/ 3404386 h 3406341"/>
              <a:gd name="connsiteX5" fmla="*/ 3383947 w 3388208"/>
              <a:gd name="connsiteY5" fmla="*/ 164274 h 34063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388208" h="3406341">
                <a:moveTo>
                  <a:pt x="3388058" y="0"/>
                </a:moveTo>
                <a:lnTo>
                  <a:pt x="3388208" y="0"/>
                </a:lnTo>
                <a:lnTo>
                  <a:pt x="3388208" y="3406341"/>
                </a:lnTo>
                <a:lnTo>
                  <a:pt x="0" y="3406341"/>
                </a:lnTo>
                <a:lnTo>
                  <a:pt x="79006" y="3404386"/>
                </a:lnTo>
                <a:cubicBezTo>
                  <a:pt x="1864742" y="3315784"/>
                  <a:pt x="3296223" y="1912901"/>
                  <a:pt x="3383947" y="164274"/>
                </a:cubicBezTo>
                <a:close/>
              </a:path>
            </a:pathLst>
          </a:cu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aphicFrame>
        <p:nvGraphicFramePr>
          <p:cNvPr id="6" name="Content Placeholder">
            <a:extLst>
              <a:ext uri="{FF2B5EF4-FFF2-40B4-BE49-F238E27FC236}">
                <a16:creationId xmlns:a16="http://schemas.microsoft.com/office/drawing/2014/main" id="{FEE29E1B-2ADB-B8EC-361E-DAA2065036A0}"/>
              </a:ext>
            </a:extLst>
          </p:cNvPr>
          <p:cNvGraphicFramePr>
            <a:graphicFrameLocks noGrp="1"/>
          </p:cNvGraphicFramePr>
          <p:nvPr>
            <p:ph idx="1"/>
            <p:extLst>
              <p:ext uri="{D42A27DB-BD31-4B8C-83A1-F6EECF244321}">
                <p14:modId xmlns:p14="http://schemas.microsoft.com/office/powerpoint/2010/main" val="3214637647"/>
              </p:ext>
            </p:extLst>
          </p:nvPr>
        </p:nvGraphicFramePr>
        <p:xfrm>
          <a:off x="3432543" y="261020"/>
          <a:ext cx="8325215" cy="64424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945530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p:cNvSpPr>
            <a:spLocks noGrp="1"/>
          </p:cNvSpPr>
          <p:nvPr>
            <p:ph idx="1"/>
          </p:nvPr>
        </p:nvSpPr>
        <p:spPr>
          <a:xfrm>
            <a:off x="1077362" y="664414"/>
            <a:ext cx="9950103" cy="5276416"/>
          </a:xfrm>
        </p:spPr>
        <p:txBody>
          <a:bodyPr>
            <a:normAutofit/>
          </a:bodyPr>
          <a:lstStyle/>
          <a:p>
            <a:pPr lvl="0" algn="justLow"/>
            <a:r>
              <a:rPr lang="ru-RU" sz="2000" dirty="0"/>
              <a:t>4.      Бағдарламалық материалдарды оқушылардың берік игеруін қамтамасыз ететіндей физиканы оқытудың қажетті мате- риалдық-техникалық, базасын (физика кабинеті, эксперименттік және көрнекі құралдар, т.т.) анықтау.</a:t>
            </a:r>
          </a:p>
          <a:p>
            <a:pPr lvl="0" algn="justLow"/>
            <a:r>
              <a:rPr lang="ru-RU" sz="2000" dirty="0"/>
              <a:t>5.        Физиканы тереңдетіп оқытуға мүмкіндік туғызатындай сыныптан тыс жұмыстарды (физикалық кеш, үйірме, экскурсия, олимпиада, т.т.) ұйымдастыру мен өткізудің әдістемесін көрсету.</a:t>
            </a:r>
          </a:p>
          <a:p>
            <a:pPr lvl="0" algn="justLow"/>
            <a:r>
              <a:rPr lang="ru-RU" sz="2000" dirty="0"/>
              <a:t>6.        Мектепте физиканы оқыту процесінде өткізілетін (ғылыми – материалистік, патриоттық, эстетикалық, этнопедагогикалық, т.с.с.) тәлім-тәрбие жұмыстарға бағыт-бағдар беру.</a:t>
            </a:r>
          </a:p>
          <a:p>
            <a:pPr lvl="0" algn="justLow"/>
            <a:r>
              <a:rPr lang="ru-RU" sz="2000" dirty="0"/>
              <a:t>7.    Оқушылардың экспериментік білімдері мен іскерліктерін және дағдыларын қалыптастырудың жолдарын көрсету.Мұның бәрін жинақтап, физиканы оқыту әдістемесінің ең басты міндеттерін қысқаша мынадай сұлба түрінде өрнектеуге  болады.</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3" name="Rectangle 21">
            <a:extLst>
              <a:ext uri="{FF2B5EF4-FFF2-40B4-BE49-F238E27FC236}">
                <a16:creationId xmlns:a16="http://schemas.microsoft.com/office/drawing/2014/main" id="{737C03B3-7F8E-434B-AB3E-2367CAE612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p:cNvSpPr>
            <a:spLocks noGrp="1"/>
          </p:cNvSpPr>
          <p:nvPr>
            <p:ph idx="1"/>
          </p:nvPr>
        </p:nvSpPr>
        <p:spPr>
          <a:xfrm>
            <a:off x="842382" y="928688"/>
            <a:ext cx="10272255" cy="1954395"/>
          </a:xfrm>
        </p:spPr>
        <p:txBody>
          <a:bodyPr>
            <a:normAutofit/>
          </a:bodyPr>
          <a:lstStyle/>
          <a:p>
            <a:pPr lvl="0" algn="justLow">
              <a:lnSpc>
                <a:spcPct val="110000"/>
              </a:lnSpc>
            </a:pPr>
            <a:r>
              <a:rPr lang="ru-RU"/>
              <a:t>Физиканы оқыту әдістері, оқытуды ұйымдастыру формалары мен құралдары оқытудың мақсаты мен мазмұнына байланысты. Сонымен, оқытудың мақсаттары, мазмұны, әдістері, формалары және құралдары әдістемелік жүйені құрайды. Бұл жүйеде басты рольді педогогикалық іс-әрекеттің стратегиясын анықтайты оқытудың мақсаттары алады. Оқытудың әдістері, құралдары және формалары бір-бірімен байланыста болып, оқытудың технологиясын құрайды.</a:t>
            </a:r>
          </a:p>
        </p:txBody>
      </p:sp>
      <p:sp>
        <p:nvSpPr>
          <p:cNvPr id="94" name="Rectangle 23">
            <a:extLst>
              <a:ext uri="{FF2B5EF4-FFF2-40B4-BE49-F238E27FC236}">
                <a16:creationId xmlns:a16="http://schemas.microsoft.com/office/drawing/2014/main" id="{F24FE85A-D882-4F43-A4F7-8311CA2DB8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3" y="3439948"/>
            <a:ext cx="12192002" cy="341772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34">
            <a:extLst>
              <a:ext uri="{FF2B5EF4-FFF2-40B4-BE49-F238E27FC236}">
                <a16:creationId xmlns:a16="http://schemas.microsoft.com/office/drawing/2014/main" id="{F35342D2-E4EF-458A-84FA-4E8B5F366A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27400" y="3405873"/>
            <a:ext cx="3417721" cy="3485877"/>
          </a:xfrm>
          <a:custGeom>
            <a:avLst/>
            <a:gdLst>
              <a:gd name="connsiteX0" fmla="*/ 0 w 3484819"/>
              <a:gd name="connsiteY0" fmla="*/ 0 h 3430264"/>
              <a:gd name="connsiteX1" fmla="*/ 3484819 w 3484819"/>
              <a:gd name="connsiteY1" fmla="*/ 0 h 3430264"/>
              <a:gd name="connsiteX2" fmla="*/ 3484819 w 3484819"/>
              <a:gd name="connsiteY2" fmla="*/ 3430264 h 3430264"/>
              <a:gd name="connsiteX3" fmla="*/ 0 w 3484819"/>
              <a:gd name="connsiteY3" fmla="*/ 3430264 h 3430264"/>
              <a:gd name="connsiteX4" fmla="*/ 0 w 3484819"/>
              <a:gd name="connsiteY4" fmla="*/ 0 h 3430264"/>
              <a:gd name="connsiteX0" fmla="*/ 0 w 3484819"/>
              <a:gd name="connsiteY0" fmla="*/ 0 h 3430264"/>
              <a:gd name="connsiteX1" fmla="*/ 3484819 w 3484819"/>
              <a:gd name="connsiteY1" fmla="*/ 0 h 3430264"/>
              <a:gd name="connsiteX2" fmla="*/ 0 w 3484819"/>
              <a:gd name="connsiteY2" fmla="*/ 3430264 h 3430264"/>
              <a:gd name="connsiteX3" fmla="*/ 0 w 3484819"/>
              <a:gd name="connsiteY3" fmla="*/ 0 h 3430264"/>
            </a:gdLst>
            <a:ahLst/>
            <a:cxnLst>
              <a:cxn ang="0">
                <a:pos x="connsiteX0" y="connsiteY0"/>
              </a:cxn>
              <a:cxn ang="0">
                <a:pos x="connsiteX1" y="connsiteY1"/>
              </a:cxn>
              <a:cxn ang="0">
                <a:pos x="connsiteX2" y="connsiteY2"/>
              </a:cxn>
              <a:cxn ang="0">
                <a:pos x="connsiteX3" y="connsiteY3"/>
              </a:cxn>
            </a:cxnLst>
            <a:rect l="l" t="t" r="r" b="b"/>
            <a:pathLst>
              <a:path w="3484819" h="3430264">
                <a:moveTo>
                  <a:pt x="0" y="0"/>
                </a:moveTo>
                <a:lnTo>
                  <a:pt x="3484819" y="0"/>
                </a:lnTo>
                <a:lnTo>
                  <a:pt x="0" y="3430264"/>
                </a:lnTo>
                <a:lnTo>
                  <a:pt x="0" y="0"/>
                </a:lnTo>
                <a:close/>
              </a:path>
            </a:pathLst>
          </a:cu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Freeform: Shape 27">
            <a:extLst>
              <a:ext uri="{FF2B5EF4-FFF2-40B4-BE49-F238E27FC236}">
                <a16:creationId xmlns:a16="http://schemas.microsoft.com/office/drawing/2014/main" id="{126F3A4B-7C6A-4302-B312-6142412ABF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5223903" y="3439950"/>
            <a:ext cx="6963551" cy="3417723"/>
          </a:xfrm>
          <a:custGeom>
            <a:avLst/>
            <a:gdLst>
              <a:gd name="connsiteX0" fmla="*/ 3423466 w 3423466"/>
              <a:gd name="connsiteY0" fmla="*/ 0 h 1718483"/>
              <a:gd name="connsiteX1" fmla="*/ 1710280 w 3423466"/>
              <a:gd name="connsiteY1" fmla="*/ 0 h 1718483"/>
              <a:gd name="connsiteX2" fmla="*/ 1710280 w 3423466"/>
              <a:gd name="connsiteY2" fmla="*/ 1 h 1718483"/>
              <a:gd name="connsiteX3" fmla="*/ 0 w 3423466"/>
              <a:gd name="connsiteY3" fmla="*/ 1 h 1718483"/>
              <a:gd name="connsiteX4" fmla="*/ 1538022 w 3423466"/>
              <a:gd name="connsiteY4" fmla="*/ 1709611 h 1718483"/>
              <a:gd name="connsiteX5" fmla="*/ 1710280 w 3423466"/>
              <a:gd name="connsiteY5" fmla="*/ 1718336 h 1718483"/>
              <a:gd name="connsiteX6" fmla="*/ 1710280 w 3423466"/>
              <a:gd name="connsiteY6" fmla="*/ 1718482 h 1718483"/>
              <a:gd name="connsiteX7" fmla="*/ 1711723 w 3423466"/>
              <a:gd name="connsiteY7" fmla="*/ 1718409 h 1718483"/>
              <a:gd name="connsiteX8" fmla="*/ 1713186 w 3423466"/>
              <a:gd name="connsiteY8" fmla="*/ 1718483 h 1718483"/>
              <a:gd name="connsiteX9" fmla="*/ 1713186 w 3423466"/>
              <a:gd name="connsiteY9" fmla="*/ 1718335 h 1718483"/>
              <a:gd name="connsiteX10" fmla="*/ 1885444 w 3423466"/>
              <a:gd name="connsiteY10" fmla="*/ 1709610 h 1718483"/>
              <a:gd name="connsiteX11" fmla="*/ 3423466 w 3423466"/>
              <a:gd name="connsiteY11" fmla="*/ 0 h 17184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423466" h="1718483">
                <a:moveTo>
                  <a:pt x="3423466" y="0"/>
                </a:moveTo>
                <a:lnTo>
                  <a:pt x="1710280" y="0"/>
                </a:lnTo>
                <a:lnTo>
                  <a:pt x="1710280" y="1"/>
                </a:lnTo>
                <a:lnTo>
                  <a:pt x="0" y="1"/>
                </a:lnTo>
                <a:cubicBezTo>
                  <a:pt x="0" y="889774"/>
                  <a:pt x="674138" y="1621607"/>
                  <a:pt x="1538022" y="1709611"/>
                </a:cubicBezTo>
                <a:lnTo>
                  <a:pt x="1710280" y="1718336"/>
                </a:lnTo>
                <a:lnTo>
                  <a:pt x="1710280" y="1718482"/>
                </a:lnTo>
                <a:lnTo>
                  <a:pt x="1711723" y="1718409"/>
                </a:lnTo>
                <a:lnTo>
                  <a:pt x="1713186" y="1718483"/>
                </a:lnTo>
                <a:lnTo>
                  <a:pt x="1713186" y="1718335"/>
                </a:lnTo>
                <a:lnTo>
                  <a:pt x="1885444" y="1709610"/>
                </a:lnTo>
                <a:cubicBezTo>
                  <a:pt x="2749328" y="1621606"/>
                  <a:pt x="3423466" y="889773"/>
                  <a:pt x="3423466" y="0"/>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pic>
        <p:nvPicPr>
          <p:cNvPr id="4" name="Рисунок 3">
            <a:extLst>
              <a:ext uri="{FF2B5EF4-FFF2-40B4-BE49-F238E27FC236}">
                <a16:creationId xmlns:a16="http://schemas.microsoft.com/office/drawing/2014/main" id="{35109A39-B0DA-C8C6-151F-8A944ADFF86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35261" y="4585330"/>
            <a:ext cx="5985536" cy="2035082"/>
          </a:xfrm>
          <a:prstGeom prst="rect">
            <a:avLst/>
          </a:prstGeom>
        </p:spPr>
      </p:pic>
    </p:spTree>
    <p:extLst>
      <p:ext uri="{BB962C8B-B14F-4D97-AF65-F5344CB8AC3E}">
        <p14:creationId xmlns:p14="http://schemas.microsoft.com/office/powerpoint/2010/main" val="22454326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D93C0950-3C3C-4FE9-BE59-DAF5AEF993A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p:cNvSpPr>
            <a:spLocks noGrp="1"/>
          </p:cNvSpPr>
          <p:nvPr>
            <p:ph idx="1"/>
          </p:nvPr>
        </p:nvSpPr>
        <p:spPr>
          <a:xfrm>
            <a:off x="1077362" y="1079674"/>
            <a:ext cx="6608086" cy="4861156"/>
          </a:xfrm>
        </p:spPr>
        <p:txBody>
          <a:bodyPr>
            <a:normAutofit/>
          </a:bodyPr>
          <a:lstStyle/>
          <a:p>
            <a:pPr lvl="0" algn="justLow"/>
            <a:r>
              <a:rPr lang="ru-RU" sz="2000" dirty="0"/>
              <a:t>Ұзақ уақыт бойы мектепте физиканы оқытудың негізгі мақсаты оқушыларға физиканың негізі бойынша терең де берік білімді қалыптастыру болып келді. Қазіргі кезеңде белгілі бір көлемде оқушыларға физикалық білімді қалыптастыру бары- сында оларды тәрбиелеп, дамыту мақсаттары тұр. Физиканы оқыту мақсаттарының құрамы да кеңейді:оқушыларда физиканың зерттеу әдістері туралы білімді қалыптастыру, физиканы оқыту барысында мамандық таңдауға әзірлеу, оқушылардың шығармашылық қабілеттерін дамыту деген мақсаттар соңғы кезде енді.</a:t>
            </a:r>
          </a:p>
        </p:txBody>
      </p:sp>
      <p:sp>
        <p:nvSpPr>
          <p:cNvPr id="11" name="Rectangle 10">
            <a:extLst>
              <a:ext uri="{FF2B5EF4-FFF2-40B4-BE49-F238E27FC236}">
                <a16:creationId xmlns:a16="http://schemas.microsoft.com/office/drawing/2014/main" id="{4C415DDA-2676-413C-8636-3E46EB18FA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07925" y="3401303"/>
            <a:ext cx="3485994" cy="345669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9CD5FADB-FB52-448C-9702-2000373C29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8707923" y="-131"/>
            <a:ext cx="3488653" cy="3406192"/>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Freeform: Shape 14">
            <a:extLst>
              <a:ext uri="{FF2B5EF4-FFF2-40B4-BE49-F238E27FC236}">
                <a16:creationId xmlns:a16="http://schemas.microsoft.com/office/drawing/2014/main" id="{30F2F495-5DE2-4DF5-8741-3841A9DE41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V="1">
            <a:off x="8707925" y="3406925"/>
            <a:ext cx="3485990" cy="3451076"/>
          </a:xfrm>
          <a:custGeom>
            <a:avLst/>
            <a:gdLst>
              <a:gd name="connsiteX0" fmla="*/ 0 w 2559050"/>
              <a:gd name="connsiteY0" fmla="*/ 0 h 2559050"/>
              <a:gd name="connsiteX1" fmla="*/ 2559050 w 2559050"/>
              <a:gd name="connsiteY1" fmla="*/ 0 h 2559050"/>
              <a:gd name="connsiteX2" fmla="*/ 0 w 2559050"/>
              <a:gd name="connsiteY2" fmla="*/ 2559050 h 2559050"/>
            </a:gdLst>
            <a:ahLst/>
            <a:cxnLst>
              <a:cxn ang="0">
                <a:pos x="connsiteX0" y="connsiteY0"/>
              </a:cxn>
              <a:cxn ang="0">
                <a:pos x="connsiteX1" y="connsiteY1"/>
              </a:cxn>
              <a:cxn ang="0">
                <a:pos x="connsiteX2" y="connsiteY2"/>
              </a:cxn>
            </a:cxnLst>
            <a:rect l="l" t="t" r="r" b="b"/>
            <a:pathLst>
              <a:path w="2559050" h="2559050">
                <a:moveTo>
                  <a:pt x="0" y="0"/>
                </a:moveTo>
                <a:lnTo>
                  <a:pt x="2559050" y="0"/>
                </a:lnTo>
                <a:cubicBezTo>
                  <a:pt x="2559050" y="1413324"/>
                  <a:pt x="1413324" y="2559050"/>
                  <a:pt x="0" y="2559050"/>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7" name="Rectangle 34">
            <a:extLst>
              <a:ext uri="{FF2B5EF4-FFF2-40B4-BE49-F238E27FC236}">
                <a16:creationId xmlns:a16="http://schemas.microsoft.com/office/drawing/2014/main" id="{6A740D2F-CBAA-486B-B578-F35085ECE7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749175" y="-41251"/>
            <a:ext cx="3417103" cy="3499599"/>
          </a:xfrm>
          <a:custGeom>
            <a:avLst/>
            <a:gdLst>
              <a:gd name="connsiteX0" fmla="*/ 0 w 3484819"/>
              <a:gd name="connsiteY0" fmla="*/ 0 h 3430264"/>
              <a:gd name="connsiteX1" fmla="*/ 3484819 w 3484819"/>
              <a:gd name="connsiteY1" fmla="*/ 0 h 3430264"/>
              <a:gd name="connsiteX2" fmla="*/ 3484819 w 3484819"/>
              <a:gd name="connsiteY2" fmla="*/ 3430264 h 3430264"/>
              <a:gd name="connsiteX3" fmla="*/ 0 w 3484819"/>
              <a:gd name="connsiteY3" fmla="*/ 3430264 h 3430264"/>
              <a:gd name="connsiteX4" fmla="*/ 0 w 3484819"/>
              <a:gd name="connsiteY4" fmla="*/ 0 h 3430264"/>
              <a:gd name="connsiteX0" fmla="*/ 0 w 3484819"/>
              <a:gd name="connsiteY0" fmla="*/ 0 h 3430264"/>
              <a:gd name="connsiteX1" fmla="*/ 3484819 w 3484819"/>
              <a:gd name="connsiteY1" fmla="*/ 0 h 3430264"/>
              <a:gd name="connsiteX2" fmla="*/ 0 w 3484819"/>
              <a:gd name="connsiteY2" fmla="*/ 3430264 h 3430264"/>
              <a:gd name="connsiteX3" fmla="*/ 0 w 3484819"/>
              <a:gd name="connsiteY3" fmla="*/ 0 h 3430264"/>
            </a:gdLst>
            <a:ahLst/>
            <a:cxnLst>
              <a:cxn ang="0">
                <a:pos x="connsiteX0" y="connsiteY0"/>
              </a:cxn>
              <a:cxn ang="0">
                <a:pos x="connsiteX1" y="connsiteY1"/>
              </a:cxn>
              <a:cxn ang="0">
                <a:pos x="connsiteX2" y="connsiteY2"/>
              </a:cxn>
              <a:cxn ang="0">
                <a:pos x="connsiteX3" y="connsiteY3"/>
              </a:cxn>
            </a:cxnLst>
            <a:rect l="l" t="t" r="r" b="b"/>
            <a:pathLst>
              <a:path w="3484819" h="3430264">
                <a:moveTo>
                  <a:pt x="0" y="0"/>
                </a:moveTo>
                <a:lnTo>
                  <a:pt x="3484819" y="0"/>
                </a:lnTo>
                <a:lnTo>
                  <a:pt x="0" y="3430264"/>
                </a:lnTo>
                <a:lnTo>
                  <a:pt x="0" y="0"/>
                </a:lnTo>
                <a:close/>
              </a:path>
            </a:pathLst>
          </a:cu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9441290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5A929C1E-D8F4-4A72-B3A3-525B158CC2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Shape 11">
            <a:extLst>
              <a:ext uri="{FF2B5EF4-FFF2-40B4-BE49-F238E27FC236}">
                <a16:creationId xmlns:a16="http://schemas.microsoft.com/office/drawing/2014/main" id="{4688C57F-18E6-4B7B-896C-59DF442738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794726" y="-9066"/>
            <a:ext cx="3388208" cy="3406341"/>
          </a:xfrm>
          <a:custGeom>
            <a:avLst/>
            <a:gdLst>
              <a:gd name="connsiteX0" fmla="*/ 3388058 w 3388208"/>
              <a:gd name="connsiteY0" fmla="*/ 0 h 3406341"/>
              <a:gd name="connsiteX1" fmla="*/ 3388208 w 3388208"/>
              <a:gd name="connsiteY1" fmla="*/ 0 h 3406341"/>
              <a:gd name="connsiteX2" fmla="*/ 3388208 w 3388208"/>
              <a:gd name="connsiteY2" fmla="*/ 3406341 h 3406341"/>
              <a:gd name="connsiteX3" fmla="*/ 0 w 3388208"/>
              <a:gd name="connsiteY3" fmla="*/ 3406341 h 3406341"/>
              <a:gd name="connsiteX4" fmla="*/ 79006 w 3388208"/>
              <a:gd name="connsiteY4" fmla="*/ 3404386 h 3406341"/>
              <a:gd name="connsiteX5" fmla="*/ 3383947 w 3388208"/>
              <a:gd name="connsiteY5" fmla="*/ 164274 h 34063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388208" h="3406341">
                <a:moveTo>
                  <a:pt x="3388058" y="0"/>
                </a:moveTo>
                <a:lnTo>
                  <a:pt x="3388208" y="0"/>
                </a:lnTo>
                <a:lnTo>
                  <a:pt x="3388208" y="3406341"/>
                </a:lnTo>
                <a:lnTo>
                  <a:pt x="0" y="3406341"/>
                </a:lnTo>
                <a:lnTo>
                  <a:pt x="79006" y="3404386"/>
                </a:lnTo>
                <a:cubicBezTo>
                  <a:pt x="1864742" y="3315784"/>
                  <a:pt x="3296223" y="1912901"/>
                  <a:pt x="3383947" y="164274"/>
                </a:cubicBezTo>
                <a:close/>
              </a:path>
            </a:pathLst>
          </a:cu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aphicFrame>
        <p:nvGraphicFramePr>
          <p:cNvPr id="6" name="Content Placeholder">
            <a:extLst>
              <a:ext uri="{FF2B5EF4-FFF2-40B4-BE49-F238E27FC236}">
                <a16:creationId xmlns:a16="http://schemas.microsoft.com/office/drawing/2014/main" id="{A3B14143-C73C-4810-A627-AEBEF264BBBE}"/>
              </a:ext>
            </a:extLst>
          </p:cNvPr>
          <p:cNvGraphicFramePr>
            <a:graphicFrameLocks noGrp="1"/>
          </p:cNvGraphicFramePr>
          <p:nvPr>
            <p:ph idx="1"/>
            <p:extLst>
              <p:ext uri="{D42A27DB-BD31-4B8C-83A1-F6EECF244321}">
                <p14:modId xmlns:p14="http://schemas.microsoft.com/office/powerpoint/2010/main" val="3691518478"/>
              </p:ext>
            </p:extLst>
          </p:nvPr>
        </p:nvGraphicFramePr>
        <p:xfrm>
          <a:off x="183900" y="899442"/>
          <a:ext cx="11824199" cy="51407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711362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p:cNvSpPr>
            <a:spLocks noGrp="1"/>
          </p:cNvSpPr>
          <p:nvPr>
            <p:ph idx="1"/>
          </p:nvPr>
        </p:nvSpPr>
        <p:spPr>
          <a:xfrm>
            <a:off x="672758" y="384433"/>
            <a:ext cx="10354708" cy="5556398"/>
          </a:xfrm>
        </p:spPr>
        <p:txBody>
          <a:bodyPr>
            <a:normAutofit/>
          </a:bodyPr>
          <a:lstStyle/>
          <a:p>
            <a:pPr lvl="0"/>
            <a:r>
              <a:rPr lang="ru-RU" sz="2000" b="1" dirty="0"/>
              <a:t>Физиканы оқытудың мақсаттарынан оның мынадай басты міндеттері туындайды:</a:t>
            </a:r>
          </a:p>
          <a:p>
            <a:pPr lvl="0"/>
            <a:r>
              <a:rPr lang="ru-RU" sz="2000" dirty="0"/>
              <a:t>1)   білімді ұжымдық және жеке дара қабылдау тәсілдерін тиянақты меңгерту негізінде оқушыларды үздіксіз білім алуға дайындау, ол үшін оқу-эксперименттік зерттеулер жүргізуге және бақыланған физикалық құбылыстарды теориялық тұрғыда түсіндіруге мүмкіндік беретін ғылыми таным әдістерінің қажетті дағдыларын қалыптастыру;</a:t>
            </a:r>
          </a:p>
          <a:p>
            <a:pPr lvl="0"/>
            <a:r>
              <a:rPr lang="ru-RU" sz="2000" dirty="0"/>
              <a:t>2)   оқушылардың санасына табиғат пен оны танып білу туралы білімнің қисынды жүйесін қалыптастыру;</a:t>
            </a:r>
          </a:p>
          <a:p>
            <a:pPr lvl="0"/>
            <a:r>
              <a:rPr lang="ru-RU" sz="2000" dirty="0"/>
              <a:t>3)   оқушылардың шығармашылық қабілетін және ойын дамыту;</a:t>
            </a:r>
          </a:p>
          <a:p>
            <a:pPr lvl="0"/>
            <a:r>
              <a:rPr lang="ru-RU" sz="2000" dirty="0"/>
              <a:t>4)   планеталық ауқымдағы процестерге оқушылардың қаты- насы бар екенін және олардың өз іс-әрекетінің экологиялығына жеке жауапкершілігін қалыптастыру;</a:t>
            </a:r>
          </a:p>
          <a:p>
            <a:pPr lvl="0"/>
            <a:r>
              <a:rPr lang="ru-RU" sz="2000" dirty="0"/>
              <a:t>5)   оқушыларды бүгінгі жедел қарқынмен дамып отырған технологияландырылған қоғамда өмір сүруге бейімдеу.</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D93C0950-3C3C-4FE9-BE59-DAF5AEF993A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p:cNvSpPr>
            <a:spLocks noGrp="1"/>
          </p:cNvSpPr>
          <p:nvPr>
            <p:ph idx="1"/>
          </p:nvPr>
        </p:nvSpPr>
        <p:spPr>
          <a:xfrm>
            <a:off x="439351" y="806790"/>
            <a:ext cx="7805351" cy="5134040"/>
          </a:xfrm>
        </p:spPr>
        <p:txBody>
          <a:bodyPr>
            <a:normAutofit/>
          </a:bodyPr>
          <a:lstStyle/>
          <a:p>
            <a:pPr lvl="0">
              <a:lnSpc>
                <a:spcPct val="110000"/>
              </a:lnSpc>
            </a:pPr>
            <a:r>
              <a:rPr lang="ru-RU" dirty="0"/>
              <a:t>Физиканы оқытудың басты міндеттері негізінде типтік оқу бағдарламасында неғұрлым нақты дидактикалық міндеттер айқындалады оның ішіндегі аса маңыздысы-оқушыларға білім алу тәсілдерін үйрету.</a:t>
            </a:r>
          </a:p>
          <a:p>
            <a:pPr lvl="0">
              <a:lnSpc>
                <a:spcPct val="110000"/>
              </a:lnSpc>
            </a:pPr>
            <a:r>
              <a:rPr lang="ru-RU" dirty="0"/>
              <a:t>Физиканы оқыту мақсаттарын білім беру, тәрбиелеу және дамыту деп жүктеуге болады.</a:t>
            </a:r>
          </a:p>
          <a:p>
            <a:pPr lvl="0">
              <a:lnSpc>
                <a:spcPct val="110000"/>
              </a:lnSpc>
            </a:pPr>
            <a:r>
              <a:rPr lang="ru-RU" b="1" dirty="0"/>
              <a:t>Физиканы оқытудың білімділік мақсаты:</a:t>
            </a:r>
          </a:p>
          <a:p>
            <a:pPr lvl="0">
              <a:lnSpc>
                <a:spcPct val="110000"/>
              </a:lnSpc>
            </a:pPr>
            <a:r>
              <a:rPr lang="ru-RU" dirty="0"/>
              <a:t>1.   Физика ғылымының        негізімен,   оның негізгі ұғымдарымен, заңдарымен, теориясымен таныстыру.</a:t>
            </a:r>
          </a:p>
          <a:p>
            <a:pPr lvl="0">
              <a:lnSpc>
                <a:spcPct val="110000"/>
              </a:lnSpc>
            </a:pPr>
            <a:r>
              <a:rPr lang="ru-RU" dirty="0"/>
              <a:t>2.   Оқушылардың        санасында  қоршаған   әлемнің жаратылыс-тану-ғылыми көрнісін қалыптастыру.</a:t>
            </a:r>
          </a:p>
          <a:p>
            <a:pPr lvl="0">
              <a:lnSpc>
                <a:spcPct val="110000"/>
              </a:lnSpc>
            </a:pPr>
            <a:r>
              <a:rPr lang="ru-RU" dirty="0"/>
              <a:t>3.   Жаратылыстану-ғылыми  зерттеулердің      негізгі әдістеме-лерін меңгерту.</a:t>
            </a:r>
          </a:p>
          <a:p>
            <a:pPr lvl="0">
              <a:lnSpc>
                <a:spcPct val="110000"/>
              </a:lnSpc>
            </a:pPr>
            <a:r>
              <a:rPr lang="ru-RU" dirty="0"/>
              <a:t>4.   Политехникалық білім беру.</a:t>
            </a:r>
          </a:p>
        </p:txBody>
      </p:sp>
      <p:sp>
        <p:nvSpPr>
          <p:cNvPr id="11" name="Rectangle 10">
            <a:extLst>
              <a:ext uri="{FF2B5EF4-FFF2-40B4-BE49-F238E27FC236}">
                <a16:creationId xmlns:a16="http://schemas.microsoft.com/office/drawing/2014/main" id="{4C415DDA-2676-413C-8636-3E46EB18FA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07925" y="3401303"/>
            <a:ext cx="3485994" cy="345669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9CD5FADB-FB52-448C-9702-2000373C29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8707923" y="-131"/>
            <a:ext cx="3488653" cy="3406192"/>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Freeform: Shape 14">
            <a:extLst>
              <a:ext uri="{FF2B5EF4-FFF2-40B4-BE49-F238E27FC236}">
                <a16:creationId xmlns:a16="http://schemas.microsoft.com/office/drawing/2014/main" id="{30F2F495-5DE2-4DF5-8741-3841A9DE41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V="1">
            <a:off x="8707925" y="3406925"/>
            <a:ext cx="3485990" cy="3451076"/>
          </a:xfrm>
          <a:custGeom>
            <a:avLst/>
            <a:gdLst>
              <a:gd name="connsiteX0" fmla="*/ 0 w 2559050"/>
              <a:gd name="connsiteY0" fmla="*/ 0 h 2559050"/>
              <a:gd name="connsiteX1" fmla="*/ 2559050 w 2559050"/>
              <a:gd name="connsiteY1" fmla="*/ 0 h 2559050"/>
              <a:gd name="connsiteX2" fmla="*/ 0 w 2559050"/>
              <a:gd name="connsiteY2" fmla="*/ 2559050 h 2559050"/>
            </a:gdLst>
            <a:ahLst/>
            <a:cxnLst>
              <a:cxn ang="0">
                <a:pos x="connsiteX0" y="connsiteY0"/>
              </a:cxn>
              <a:cxn ang="0">
                <a:pos x="connsiteX1" y="connsiteY1"/>
              </a:cxn>
              <a:cxn ang="0">
                <a:pos x="connsiteX2" y="connsiteY2"/>
              </a:cxn>
            </a:cxnLst>
            <a:rect l="l" t="t" r="r" b="b"/>
            <a:pathLst>
              <a:path w="2559050" h="2559050">
                <a:moveTo>
                  <a:pt x="0" y="0"/>
                </a:moveTo>
                <a:lnTo>
                  <a:pt x="2559050" y="0"/>
                </a:lnTo>
                <a:cubicBezTo>
                  <a:pt x="2559050" y="1413324"/>
                  <a:pt x="1413324" y="2559050"/>
                  <a:pt x="0" y="2559050"/>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7" name="Rectangle 34">
            <a:extLst>
              <a:ext uri="{FF2B5EF4-FFF2-40B4-BE49-F238E27FC236}">
                <a16:creationId xmlns:a16="http://schemas.microsoft.com/office/drawing/2014/main" id="{6A740D2F-CBAA-486B-B578-F35085ECE7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749175" y="-41251"/>
            <a:ext cx="3417103" cy="3499599"/>
          </a:xfrm>
          <a:custGeom>
            <a:avLst/>
            <a:gdLst>
              <a:gd name="connsiteX0" fmla="*/ 0 w 3484819"/>
              <a:gd name="connsiteY0" fmla="*/ 0 h 3430264"/>
              <a:gd name="connsiteX1" fmla="*/ 3484819 w 3484819"/>
              <a:gd name="connsiteY1" fmla="*/ 0 h 3430264"/>
              <a:gd name="connsiteX2" fmla="*/ 3484819 w 3484819"/>
              <a:gd name="connsiteY2" fmla="*/ 3430264 h 3430264"/>
              <a:gd name="connsiteX3" fmla="*/ 0 w 3484819"/>
              <a:gd name="connsiteY3" fmla="*/ 3430264 h 3430264"/>
              <a:gd name="connsiteX4" fmla="*/ 0 w 3484819"/>
              <a:gd name="connsiteY4" fmla="*/ 0 h 3430264"/>
              <a:gd name="connsiteX0" fmla="*/ 0 w 3484819"/>
              <a:gd name="connsiteY0" fmla="*/ 0 h 3430264"/>
              <a:gd name="connsiteX1" fmla="*/ 3484819 w 3484819"/>
              <a:gd name="connsiteY1" fmla="*/ 0 h 3430264"/>
              <a:gd name="connsiteX2" fmla="*/ 0 w 3484819"/>
              <a:gd name="connsiteY2" fmla="*/ 3430264 h 3430264"/>
              <a:gd name="connsiteX3" fmla="*/ 0 w 3484819"/>
              <a:gd name="connsiteY3" fmla="*/ 0 h 3430264"/>
            </a:gdLst>
            <a:ahLst/>
            <a:cxnLst>
              <a:cxn ang="0">
                <a:pos x="connsiteX0" y="connsiteY0"/>
              </a:cxn>
              <a:cxn ang="0">
                <a:pos x="connsiteX1" y="connsiteY1"/>
              </a:cxn>
              <a:cxn ang="0">
                <a:pos x="connsiteX2" y="connsiteY2"/>
              </a:cxn>
              <a:cxn ang="0">
                <a:pos x="connsiteX3" y="connsiteY3"/>
              </a:cxn>
            </a:cxnLst>
            <a:rect l="l" t="t" r="r" b="b"/>
            <a:pathLst>
              <a:path w="3484819" h="3430264">
                <a:moveTo>
                  <a:pt x="0" y="0"/>
                </a:moveTo>
                <a:lnTo>
                  <a:pt x="3484819" y="0"/>
                </a:lnTo>
                <a:lnTo>
                  <a:pt x="0" y="3430264"/>
                </a:lnTo>
                <a:lnTo>
                  <a:pt x="0" y="0"/>
                </a:lnTo>
                <a:close/>
              </a:path>
            </a:pathLst>
          </a:cu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5239178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ctrTitle"/>
          </p:nvPr>
        </p:nvSpPr>
        <p:spPr>
          <a:xfrm>
            <a:off x="1120948" y="589924"/>
            <a:ext cx="9950103" cy="667717"/>
          </a:xfrm>
        </p:spPr>
        <p:txBody>
          <a:bodyPr/>
          <a:lstStyle/>
          <a:p>
            <a:r>
              <a:rPr lang="ru-RU" dirty="0"/>
              <a:t>Оқушыларда физикалық білімді қалыптастыру</a:t>
            </a:r>
          </a:p>
        </p:txBody>
      </p:sp>
      <p:sp>
        <p:nvSpPr>
          <p:cNvPr id="3" name="Content Placeholder"/>
          <p:cNvSpPr>
            <a:spLocks noGrp="1"/>
          </p:cNvSpPr>
          <p:nvPr>
            <p:ph idx="1"/>
          </p:nvPr>
        </p:nvSpPr>
        <p:spPr>
          <a:xfrm>
            <a:off x="189834" y="1459338"/>
            <a:ext cx="10837632" cy="4481492"/>
          </a:xfrm>
        </p:spPr>
        <p:txBody>
          <a:bodyPr>
            <a:noAutofit/>
          </a:bodyPr>
          <a:lstStyle/>
          <a:p>
            <a:pPr lvl="0"/>
            <a:r>
              <a:rPr lang="ru-RU" sz="1600" dirty="0"/>
              <a:t>Жалпы білім беру мектептеріне арналған бағдарламаның түсініктемелік жазбасында оқушылар меңгеруге тиісті білім элементтері: экспериментальдық фактылар, ұғымдар, заңдар, теориялар, физика ғылымдарының әдістері, әлемнің физикалық бейнесі, физика заңдарының техника мен технологияда қолданылуы көрсетілген.</a:t>
            </a:r>
          </a:p>
          <a:p>
            <a:pPr lvl="0"/>
            <a:r>
              <a:rPr lang="ru-RU" sz="1600" dirty="0"/>
              <a:t>Бұл білім элементтерін оқушылар әр түрлі деңгейде меңгеруі мүмкін. Практикалық мақсаттарға біршама ыңғайлысы оқытудың мақсатын анықтайтын американ ғалымы Блумның таксономия- сына негізделген игеру деңгейлерінің жүйесі болып табылады. Оған сәйкес:</a:t>
            </a:r>
          </a:p>
          <a:p>
            <a:pPr lvl="0"/>
            <a:r>
              <a:rPr lang="ru-RU" sz="1600" dirty="0"/>
              <a:t>1 – деңгей – білімдерді есте сақтау;</a:t>
            </a:r>
          </a:p>
          <a:p>
            <a:pPr lvl="0"/>
            <a:r>
              <a:rPr lang="ru-RU" sz="1600" dirty="0"/>
              <a:t>2 – деңгей – білімдерді түсіну;</a:t>
            </a:r>
          </a:p>
          <a:p>
            <a:pPr lvl="0"/>
            <a:r>
              <a:rPr lang="ru-RU" sz="1600" dirty="0"/>
              <a:t>3 -  деңгей – таныс жағдайда білімдерді қолдану;</a:t>
            </a:r>
          </a:p>
          <a:p>
            <a:pPr lvl="0"/>
            <a:r>
              <a:rPr lang="ru-RU" sz="1600" dirty="0"/>
              <a:t>4 -  деңгей – жаңа жағдайда білімдерді қолдану болып бөліп көрсетіледі.</a:t>
            </a:r>
          </a:p>
          <a:p>
            <a:pPr lvl="0"/>
            <a:r>
              <a:rPr lang="ru-RU" sz="1600" dirty="0"/>
              <a:t>5 -  деңгей білімді, іс-әрекетті үлгі бойынша орындай білуді, 4-деңгей білімді – шығармашылық іс-әрекетті орындай білуді көрсетеді. Сонымен білімді меңгеру деңгейлерін енгізу оқушылардың меңгерген физикалық білім элементтерінің оларды әр түрлі жағдайларда: есеп шығаруда, табиғаттағы құбылыстарды түсіндіруде, машиналардың жұмыс істеу принципін т.б. қарастыруда қолданумен тығыз байланысты екенін көрсетеді.</a:t>
            </a:r>
          </a:p>
        </p:txBody>
      </p:sp>
    </p:spTree>
  </p:cSld>
  <p:clrMapOvr>
    <a:masterClrMapping/>
  </p:clrMapOvr>
</p:sld>
</file>

<file path=ppt/theme/theme1.xml><?xml version="1.0" encoding="utf-8"?>
<a:theme xmlns:a="http://schemas.openxmlformats.org/drawingml/2006/main" name="BlocksVTI">
  <a:themeElements>
    <a:clrScheme name="AnalogousFromLightSeedLeftStep">
      <a:dk1>
        <a:srgbClr val="000000"/>
      </a:dk1>
      <a:lt1>
        <a:srgbClr val="FFFFFF"/>
      </a:lt1>
      <a:dk2>
        <a:srgbClr val="243641"/>
      </a:dk2>
      <a:lt2>
        <a:srgbClr val="E2E4E8"/>
      </a:lt2>
      <a:accent1>
        <a:srgbClr val="B39E7C"/>
      </a:accent1>
      <a:accent2>
        <a:srgbClr val="BA8B7F"/>
      </a:accent2>
      <a:accent3>
        <a:srgbClr val="C4929D"/>
      </a:accent3>
      <a:accent4>
        <a:srgbClr val="BA7FA4"/>
      </a:accent4>
      <a:accent5>
        <a:srgbClr val="C292C4"/>
      </a:accent5>
      <a:accent6>
        <a:srgbClr val="9F7FBA"/>
      </a:accent6>
      <a:hlink>
        <a:srgbClr val="6983AE"/>
      </a:hlink>
      <a:folHlink>
        <a:srgbClr val="7F7F7F"/>
      </a:folHlink>
    </a:clrScheme>
    <a:fontScheme name="Avenir">
      <a:majorFont>
        <a:latin typeface="Avenir Next LT Pro"/>
        <a:ea typeface=""/>
        <a:cs typeface=""/>
      </a:majorFont>
      <a:minorFont>
        <a:latin typeface="Avenir Next LT Pro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cksVTI" id="{31656FE6-20D8-4105-85EA-706EC9332BE9}" vid="{039DFFC9-9B25-4063-9235-B287A446F509}"/>
    </a:ext>
  </a:extLst>
</a:theme>
</file>

<file path=ppt/theme/theme10.xml><?xml version="1.0" encoding="utf-8"?>
<a:theme xmlns:a="http://schemas.openxmlformats.org/drawingml/2006/main" name="BlocksVTI">
  <a:themeElements>
    <a:clrScheme name="AnalogousFromLightSeedLeftStep">
      <a:dk1>
        <a:srgbClr val="000000"/>
      </a:dk1>
      <a:lt1>
        <a:srgbClr val="FFFFFF"/>
      </a:lt1>
      <a:dk2>
        <a:srgbClr val="243641"/>
      </a:dk2>
      <a:lt2>
        <a:srgbClr val="E2E4E8"/>
      </a:lt2>
      <a:accent1>
        <a:srgbClr val="B39E7C"/>
      </a:accent1>
      <a:accent2>
        <a:srgbClr val="BA8B7F"/>
      </a:accent2>
      <a:accent3>
        <a:srgbClr val="C4929D"/>
      </a:accent3>
      <a:accent4>
        <a:srgbClr val="BA7FA4"/>
      </a:accent4>
      <a:accent5>
        <a:srgbClr val="C292C4"/>
      </a:accent5>
      <a:accent6>
        <a:srgbClr val="9F7FBA"/>
      </a:accent6>
      <a:hlink>
        <a:srgbClr val="6983AE"/>
      </a:hlink>
      <a:folHlink>
        <a:srgbClr val="7F7F7F"/>
      </a:folHlink>
    </a:clrScheme>
    <a:fontScheme name="Avenir">
      <a:majorFont>
        <a:latin typeface="Avenir Next LT Pro"/>
        <a:ea typeface=""/>
        <a:cs typeface=""/>
      </a:majorFont>
      <a:minorFont>
        <a:latin typeface="Avenir Next LT Pro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cksVTI" id="{31656FE6-20D8-4105-85EA-706EC9332BE9}" vid="{039DFFC9-9B25-4063-9235-B287A446F509}"/>
    </a:ext>
  </a:extLst>
</a:theme>
</file>

<file path=ppt/theme/theme11.xml><?xml version="1.0" encoding="utf-8"?>
<a:theme xmlns:a="http://schemas.openxmlformats.org/drawingml/2006/main" name="BlocksVTI">
  <a:themeElements>
    <a:clrScheme name="AnalogousFromLightSeedLeftStep">
      <a:dk1>
        <a:srgbClr val="000000"/>
      </a:dk1>
      <a:lt1>
        <a:srgbClr val="FFFFFF"/>
      </a:lt1>
      <a:dk2>
        <a:srgbClr val="243641"/>
      </a:dk2>
      <a:lt2>
        <a:srgbClr val="E2E4E8"/>
      </a:lt2>
      <a:accent1>
        <a:srgbClr val="B39E7C"/>
      </a:accent1>
      <a:accent2>
        <a:srgbClr val="BA8B7F"/>
      </a:accent2>
      <a:accent3>
        <a:srgbClr val="C4929D"/>
      </a:accent3>
      <a:accent4>
        <a:srgbClr val="BA7FA4"/>
      </a:accent4>
      <a:accent5>
        <a:srgbClr val="C292C4"/>
      </a:accent5>
      <a:accent6>
        <a:srgbClr val="9F7FBA"/>
      </a:accent6>
      <a:hlink>
        <a:srgbClr val="6983AE"/>
      </a:hlink>
      <a:folHlink>
        <a:srgbClr val="7F7F7F"/>
      </a:folHlink>
    </a:clrScheme>
    <a:fontScheme name="Avenir">
      <a:majorFont>
        <a:latin typeface="Avenir Next LT Pro"/>
        <a:ea typeface=""/>
        <a:cs typeface=""/>
      </a:majorFont>
      <a:minorFont>
        <a:latin typeface="Avenir Next LT Pro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cksVTI" id="{31656FE6-20D8-4105-85EA-706EC9332BE9}" vid="{039DFFC9-9B25-4063-9235-B287A446F509}"/>
    </a:ext>
  </a:extLst>
</a:theme>
</file>

<file path=ppt/theme/theme12.xml><?xml version="1.0" encoding="utf-8"?>
<a:theme xmlns:a="http://schemas.openxmlformats.org/drawingml/2006/main" name="BlocksVTI">
  <a:themeElements>
    <a:clrScheme name="AnalogousFromLightSeedLeftStep">
      <a:dk1>
        <a:srgbClr val="000000"/>
      </a:dk1>
      <a:lt1>
        <a:srgbClr val="FFFFFF"/>
      </a:lt1>
      <a:dk2>
        <a:srgbClr val="243641"/>
      </a:dk2>
      <a:lt2>
        <a:srgbClr val="E2E4E8"/>
      </a:lt2>
      <a:accent1>
        <a:srgbClr val="B39E7C"/>
      </a:accent1>
      <a:accent2>
        <a:srgbClr val="BA8B7F"/>
      </a:accent2>
      <a:accent3>
        <a:srgbClr val="C4929D"/>
      </a:accent3>
      <a:accent4>
        <a:srgbClr val="BA7FA4"/>
      </a:accent4>
      <a:accent5>
        <a:srgbClr val="C292C4"/>
      </a:accent5>
      <a:accent6>
        <a:srgbClr val="9F7FBA"/>
      </a:accent6>
      <a:hlink>
        <a:srgbClr val="6983AE"/>
      </a:hlink>
      <a:folHlink>
        <a:srgbClr val="7F7F7F"/>
      </a:folHlink>
    </a:clrScheme>
    <a:fontScheme name="Avenir">
      <a:majorFont>
        <a:latin typeface="Avenir Next LT Pro"/>
        <a:ea typeface=""/>
        <a:cs typeface=""/>
      </a:majorFont>
      <a:minorFont>
        <a:latin typeface="Avenir Next LT Pro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cksVTI" id="{31656FE6-20D8-4105-85EA-706EC9332BE9}" vid="{039DFFC9-9B25-4063-9235-B287A446F509}"/>
    </a:ext>
  </a:extLst>
</a:theme>
</file>

<file path=ppt/theme/theme13.xml><?xml version="1.0" encoding="utf-8"?>
<a:theme xmlns:a="http://schemas.openxmlformats.org/drawingml/2006/main" name="BlocksVTI">
  <a:themeElements>
    <a:clrScheme name="AnalogousFromLightSeedLeftStep">
      <a:dk1>
        <a:srgbClr val="000000"/>
      </a:dk1>
      <a:lt1>
        <a:srgbClr val="FFFFFF"/>
      </a:lt1>
      <a:dk2>
        <a:srgbClr val="243641"/>
      </a:dk2>
      <a:lt2>
        <a:srgbClr val="E2E4E8"/>
      </a:lt2>
      <a:accent1>
        <a:srgbClr val="B39E7C"/>
      </a:accent1>
      <a:accent2>
        <a:srgbClr val="BA8B7F"/>
      </a:accent2>
      <a:accent3>
        <a:srgbClr val="C4929D"/>
      </a:accent3>
      <a:accent4>
        <a:srgbClr val="BA7FA4"/>
      </a:accent4>
      <a:accent5>
        <a:srgbClr val="C292C4"/>
      </a:accent5>
      <a:accent6>
        <a:srgbClr val="9F7FBA"/>
      </a:accent6>
      <a:hlink>
        <a:srgbClr val="6983AE"/>
      </a:hlink>
      <a:folHlink>
        <a:srgbClr val="7F7F7F"/>
      </a:folHlink>
    </a:clrScheme>
    <a:fontScheme name="Avenir">
      <a:majorFont>
        <a:latin typeface="Avenir Next LT Pro"/>
        <a:ea typeface=""/>
        <a:cs typeface=""/>
      </a:majorFont>
      <a:minorFont>
        <a:latin typeface="Avenir Next LT Pro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cksVTI" id="{31656FE6-20D8-4105-85EA-706EC9332BE9}" vid="{039DFFC9-9B25-4063-9235-B287A446F509}"/>
    </a:ext>
  </a:extLst>
</a:theme>
</file>

<file path=ppt/theme/theme14.xml><?xml version="1.0" encoding="utf-8"?>
<a:theme xmlns:a="http://schemas.openxmlformats.org/drawingml/2006/main" name="BlocksVTI">
  <a:themeElements>
    <a:clrScheme name="AnalogousFromLightSeedLeftStep">
      <a:dk1>
        <a:srgbClr val="000000"/>
      </a:dk1>
      <a:lt1>
        <a:srgbClr val="FFFFFF"/>
      </a:lt1>
      <a:dk2>
        <a:srgbClr val="243641"/>
      </a:dk2>
      <a:lt2>
        <a:srgbClr val="E2E4E8"/>
      </a:lt2>
      <a:accent1>
        <a:srgbClr val="B39E7C"/>
      </a:accent1>
      <a:accent2>
        <a:srgbClr val="BA8B7F"/>
      </a:accent2>
      <a:accent3>
        <a:srgbClr val="C4929D"/>
      </a:accent3>
      <a:accent4>
        <a:srgbClr val="BA7FA4"/>
      </a:accent4>
      <a:accent5>
        <a:srgbClr val="C292C4"/>
      </a:accent5>
      <a:accent6>
        <a:srgbClr val="9F7FBA"/>
      </a:accent6>
      <a:hlink>
        <a:srgbClr val="6983AE"/>
      </a:hlink>
      <a:folHlink>
        <a:srgbClr val="7F7F7F"/>
      </a:folHlink>
    </a:clrScheme>
    <a:fontScheme name="Avenir">
      <a:majorFont>
        <a:latin typeface="Avenir Next LT Pro"/>
        <a:ea typeface=""/>
        <a:cs typeface=""/>
      </a:majorFont>
      <a:minorFont>
        <a:latin typeface="Avenir Next LT Pro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cksVTI" id="{31656FE6-20D8-4105-85EA-706EC9332BE9}" vid="{039DFFC9-9B25-4063-9235-B287A446F509}"/>
    </a:ext>
  </a:extLst>
</a:theme>
</file>

<file path=ppt/theme/theme15.xml><?xml version="1.0" encoding="utf-8"?>
<a:theme xmlns:a="http://schemas.openxmlformats.org/drawingml/2006/main" name="BlocksVTI">
  <a:themeElements>
    <a:clrScheme name="AnalogousFromLightSeedLeftStep">
      <a:dk1>
        <a:srgbClr val="000000"/>
      </a:dk1>
      <a:lt1>
        <a:srgbClr val="FFFFFF"/>
      </a:lt1>
      <a:dk2>
        <a:srgbClr val="243641"/>
      </a:dk2>
      <a:lt2>
        <a:srgbClr val="E2E4E8"/>
      </a:lt2>
      <a:accent1>
        <a:srgbClr val="B39E7C"/>
      </a:accent1>
      <a:accent2>
        <a:srgbClr val="BA8B7F"/>
      </a:accent2>
      <a:accent3>
        <a:srgbClr val="C4929D"/>
      </a:accent3>
      <a:accent4>
        <a:srgbClr val="BA7FA4"/>
      </a:accent4>
      <a:accent5>
        <a:srgbClr val="C292C4"/>
      </a:accent5>
      <a:accent6>
        <a:srgbClr val="9F7FBA"/>
      </a:accent6>
      <a:hlink>
        <a:srgbClr val="6983AE"/>
      </a:hlink>
      <a:folHlink>
        <a:srgbClr val="7F7F7F"/>
      </a:folHlink>
    </a:clrScheme>
    <a:fontScheme name="Avenir">
      <a:majorFont>
        <a:latin typeface="Avenir Next LT Pro"/>
        <a:ea typeface=""/>
        <a:cs typeface=""/>
      </a:majorFont>
      <a:minorFont>
        <a:latin typeface="Avenir Next LT Pro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cksVTI" id="{31656FE6-20D8-4105-85EA-706EC9332BE9}" vid="{039DFFC9-9B25-4063-9235-B287A446F509}"/>
    </a:ext>
  </a:extLst>
</a:theme>
</file>

<file path=ppt/theme/theme2.xml><?xml version="1.0" encoding="utf-8"?>
<a:theme xmlns:a="http://schemas.openxmlformats.org/drawingml/2006/main" name="BlocksVTI">
  <a:themeElements>
    <a:clrScheme name="AnalogousFromRegularSeed_2SEEDS">
      <a:dk1>
        <a:srgbClr val="000000"/>
      </a:dk1>
      <a:lt1>
        <a:srgbClr val="FFFFFF"/>
      </a:lt1>
      <a:dk2>
        <a:srgbClr val="311B24"/>
      </a:dk2>
      <a:lt2>
        <a:srgbClr val="F0F1F3"/>
      </a:lt2>
      <a:accent1>
        <a:srgbClr val="B99D2E"/>
      </a:accent1>
      <a:accent2>
        <a:srgbClr val="CF7741"/>
      </a:accent2>
      <a:accent3>
        <a:srgbClr val="92AC36"/>
      </a:accent3>
      <a:accent4>
        <a:srgbClr val="BB2FBD"/>
      </a:accent4>
      <a:accent5>
        <a:srgbClr val="CF4196"/>
      </a:accent5>
      <a:accent6>
        <a:srgbClr val="BD2F49"/>
      </a:accent6>
      <a:hlink>
        <a:srgbClr val="4F66C4"/>
      </a:hlink>
      <a:folHlink>
        <a:srgbClr val="7F7F7F"/>
      </a:folHlink>
    </a:clrScheme>
    <a:fontScheme name="Avenir">
      <a:majorFont>
        <a:latin typeface="Avenir Next LT Pro"/>
        <a:ea typeface=""/>
        <a:cs typeface=""/>
      </a:majorFont>
      <a:minorFont>
        <a:latin typeface="Avenir Next LT Pro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cksVTI" id="{31656FE6-20D8-4105-85EA-706EC9332BE9}" vid="{039DFFC9-9B25-4063-9235-B287A446F509}"/>
    </a:ext>
  </a:extLst>
</a:theme>
</file>

<file path=ppt/theme/theme3.xml><?xml version="1.0" encoding="utf-8"?>
<a:theme xmlns:a="http://schemas.openxmlformats.org/drawingml/2006/main" name="BlocksVTI">
  <a:themeElements>
    <a:clrScheme name="AnalogousFromDarkSeedLeftStep">
      <a:dk1>
        <a:srgbClr val="000000"/>
      </a:dk1>
      <a:lt1>
        <a:srgbClr val="FFFFFF"/>
      </a:lt1>
      <a:dk2>
        <a:srgbClr val="36371F"/>
      </a:dk2>
      <a:lt2>
        <a:srgbClr val="E8E2E4"/>
      </a:lt2>
      <a:accent1>
        <a:srgbClr val="46B290"/>
      </a:accent1>
      <a:accent2>
        <a:srgbClr val="3BB15A"/>
      </a:accent2>
      <a:accent3>
        <a:srgbClr val="57B447"/>
      </a:accent3>
      <a:accent4>
        <a:srgbClr val="7CAE3A"/>
      </a:accent4>
      <a:accent5>
        <a:srgbClr val="A4A541"/>
      </a:accent5>
      <a:accent6>
        <a:srgbClr val="B1823B"/>
      </a:accent6>
      <a:hlink>
        <a:srgbClr val="78892D"/>
      </a:hlink>
      <a:folHlink>
        <a:srgbClr val="7F7F7F"/>
      </a:folHlink>
    </a:clrScheme>
    <a:fontScheme name="Avenir">
      <a:majorFont>
        <a:latin typeface="Avenir Next LT Pro"/>
        <a:ea typeface=""/>
        <a:cs typeface=""/>
      </a:majorFont>
      <a:minorFont>
        <a:latin typeface="Avenir Next LT Pro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cksVTI" id="{31656FE6-20D8-4105-85EA-706EC9332BE9}" vid="{039DFFC9-9B25-4063-9235-B287A446F509}"/>
    </a:ext>
  </a:extLst>
</a:theme>
</file>

<file path=ppt/theme/theme4.xml><?xml version="1.0" encoding="utf-8"?>
<a:theme xmlns:a="http://schemas.openxmlformats.org/drawingml/2006/main" name="BlocksVTI">
  <a:themeElements>
    <a:clrScheme name="Office">
      <a:dk1>
        <a:srgbClr val="000000"/>
      </a:dk1>
      <a:lt1>
        <a:srgbClr val="FFFFFF"/>
      </a:lt1>
      <a:dk2>
        <a:srgbClr val="1D242E"/>
      </a:dk2>
      <a:lt2>
        <a:srgbClr val="F2F1F1"/>
      </a:lt2>
      <a:accent1>
        <a:srgbClr val="4472C4"/>
      </a:accent1>
      <a:accent2>
        <a:srgbClr val="ED7D31"/>
      </a:accent2>
      <a:accent3>
        <a:srgbClr val="A3A3A3"/>
      </a:accent3>
      <a:accent4>
        <a:srgbClr val="CF9B00"/>
      </a:accent4>
      <a:accent5>
        <a:srgbClr val="5B9BD5"/>
      </a:accent5>
      <a:accent6>
        <a:srgbClr val="70AD47"/>
      </a:accent6>
      <a:hlink>
        <a:srgbClr val="D26012"/>
      </a:hlink>
      <a:folHlink>
        <a:srgbClr val="9A5879"/>
      </a:folHlink>
    </a:clrScheme>
    <a:fontScheme name="Avenir">
      <a:majorFont>
        <a:latin typeface="Avenir Next LT Pro"/>
        <a:ea typeface=""/>
        <a:cs typeface=""/>
      </a:majorFont>
      <a:minorFont>
        <a:latin typeface="Avenir Next LT Pro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cksVTI" id="{31656FE6-20D8-4105-85EA-706EC9332BE9}" vid="{039DFFC9-9B25-4063-9235-B287A446F509}"/>
    </a:ext>
  </a:extLst>
</a:theme>
</file>

<file path=ppt/theme/theme5.xml><?xml version="1.0" encoding="utf-8"?>
<a:theme xmlns:a="http://schemas.openxmlformats.org/drawingml/2006/main" name="BlocksVTI">
  <a:themeElements>
    <a:clrScheme name="AnalogousFromDarkSeedLeftStep">
      <a:dk1>
        <a:srgbClr val="000000"/>
      </a:dk1>
      <a:lt1>
        <a:srgbClr val="FFFFFF"/>
      </a:lt1>
      <a:dk2>
        <a:srgbClr val="223A3D"/>
      </a:dk2>
      <a:lt2>
        <a:srgbClr val="E8E3E2"/>
      </a:lt2>
      <a:accent1>
        <a:srgbClr val="22B0C2"/>
      </a:accent1>
      <a:accent2>
        <a:srgbClr val="14B785"/>
      </a:accent2>
      <a:accent3>
        <a:srgbClr val="21B94B"/>
      </a:accent3>
      <a:accent4>
        <a:srgbClr val="2BB814"/>
      </a:accent4>
      <a:accent5>
        <a:srgbClr val="70B11F"/>
      </a:accent5>
      <a:accent6>
        <a:srgbClr val="A3A712"/>
      </a:accent6>
      <a:hlink>
        <a:srgbClr val="559030"/>
      </a:hlink>
      <a:folHlink>
        <a:srgbClr val="7F7F7F"/>
      </a:folHlink>
    </a:clrScheme>
    <a:fontScheme name="Avenir">
      <a:majorFont>
        <a:latin typeface="Avenir Next LT Pro"/>
        <a:ea typeface=""/>
        <a:cs typeface=""/>
      </a:majorFont>
      <a:minorFont>
        <a:latin typeface="Avenir Next LT Pro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cksVTI" id="{31656FE6-20D8-4105-85EA-706EC9332BE9}" vid="{039DFFC9-9B25-4063-9235-B287A446F509}"/>
    </a:ext>
  </a:extLst>
</a:theme>
</file>

<file path=ppt/theme/theme6.xml><?xml version="1.0" encoding="utf-8"?>
<a:theme xmlns:a="http://schemas.openxmlformats.org/drawingml/2006/main" name="BlocksVTI">
  <a:themeElements>
    <a:clrScheme name="AnalogousFromLightSeedLeftStep">
      <a:dk1>
        <a:srgbClr val="000000"/>
      </a:dk1>
      <a:lt1>
        <a:srgbClr val="FFFFFF"/>
      </a:lt1>
      <a:dk2>
        <a:srgbClr val="3C222A"/>
      </a:dk2>
      <a:lt2>
        <a:srgbClr val="E2E2E8"/>
      </a:lt2>
      <a:accent1>
        <a:srgbClr val="A7A34D"/>
      </a:accent1>
      <a:accent2>
        <a:srgbClr val="E48A23"/>
      </a:accent2>
      <a:accent3>
        <a:srgbClr val="EE7D6E"/>
      </a:accent3>
      <a:accent4>
        <a:srgbClr val="EB4E7C"/>
      </a:accent4>
      <a:accent5>
        <a:srgbClr val="EE6ECA"/>
      </a:accent5>
      <a:accent6>
        <a:srgbClr val="D64EEB"/>
      </a:accent6>
      <a:hlink>
        <a:srgbClr val="696DAE"/>
      </a:hlink>
      <a:folHlink>
        <a:srgbClr val="7F7F7F"/>
      </a:folHlink>
    </a:clrScheme>
    <a:fontScheme name="Avenir">
      <a:majorFont>
        <a:latin typeface="Avenir Next LT Pro"/>
        <a:ea typeface=""/>
        <a:cs typeface=""/>
      </a:majorFont>
      <a:minorFont>
        <a:latin typeface="Avenir Next LT Pro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cksVTI" id="{31656FE6-20D8-4105-85EA-706EC9332BE9}" vid="{039DFFC9-9B25-4063-9235-B287A446F509}"/>
    </a:ext>
  </a:extLst>
</a:theme>
</file>

<file path=ppt/theme/theme7.xml><?xml version="1.0" encoding="utf-8"?>
<a:theme xmlns:a="http://schemas.openxmlformats.org/drawingml/2006/main" name="BlocksVTI">
  <a:themeElements>
    <a:clrScheme name="AnalogousFromRegularSeedLeftStep">
      <a:dk1>
        <a:srgbClr val="000000"/>
      </a:dk1>
      <a:lt1>
        <a:srgbClr val="FFFFFF"/>
      </a:lt1>
      <a:dk2>
        <a:srgbClr val="311B26"/>
      </a:dk2>
      <a:lt2>
        <a:srgbClr val="F0F1F3"/>
      </a:lt2>
      <a:accent1>
        <a:srgbClr val="CC9924"/>
      </a:accent1>
      <a:accent2>
        <a:srgbClr val="D54C17"/>
      </a:accent2>
      <a:accent3>
        <a:srgbClr val="E72944"/>
      </a:accent3>
      <a:accent4>
        <a:srgbClr val="D51781"/>
      </a:accent4>
      <a:accent5>
        <a:srgbClr val="E729E2"/>
      </a:accent5>
      <a:accent6>
        <a:srgbClr val="8B17D5"/>
      </a:accent6>
      <a:hlink>
        <a:srgbClr val="446AC0"/>
      </a:hlink>
      <a:folHlink>
        <a:srgbClr val="7F7F7F"/>
      </a:folHlink>
    </a:clrScheme>
    <a:fontScheme name="Avenir">
      <a:majorFont>
        <a:latin typeface="Avenir Next LT Pro"/>
        <a:ea typeface=""/>
        <a:cs typeface=""/>
      </a:majorFont>
      <a:minorFont>
        <a:latin typeface="Avenir Next LT Pro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cksVTI" id="{31656FE6-20D8-4105-85EA-706EC9332BE9}" vid="{039DFFC9-9B25-4063-9235-B287A446F509}"/>
    </a:ext>
  </a:extLst>
</a:theme>
</file>

<file path=ppt/theme/theme8.xml><?xml version="1.0" encoding="utf-8"?>
<a:theme xmlns:a="http://schemas.openxmlformats.org/drawingml/2006/main" name="BlocksVTI">
  <a:themeElements>
    <a:clrScheme name="AnalogousFromLightSeedLeftStep">
      <a:dk1>
        <a:srgbClr val="000000"/>
      </a:dk1>
      <a:lt1>
        <a:srgbClr val="FFFFFF"/>
      </a:lt1>
      <a:dk2>
        <a:srgbClr val="243641"/>
      </a:dk2>
      <a:lt2>
        <a:srgbClr val="E2E4E8"/>
      </a:lt2>
      <a:accent1>
        <a:srgbClr val="B39E7C"/>
      </a:accent1>
      <a:accent2>
        <a:srgbClr val="BA8B7F"/>
      </a:accent2>
      <a:accent3>
        <a:srgbClr val="C4929D"/>
      </a:accent3>
      <a:accent4>
        <a:srgbClr val="BA7FA4"/>
      </a:accent4>
      <a:accent5>
        <a:srgbClr val="C292C4"/>
      </a:accent5>
      <a:accent6>
        <a:srgbClr val="9F7FBA"/>
      </a:accent6>
      <a:hlink>
        <a:srgbClr val="6983AE"/>
      </a:hlink>
      <a:folHlink>
        <a:srgbClr val="7F7F7F"/>
      </a:folHlink>
    </a:clrScheme>
    <a:fontScheme name="Avenir">
      <a:majorFont>
        <a:latin typeface="Avenir Next LT Pro"/>
        <a:ea typeface=""/>
        <a:cs typeface=""/>
      </a:majorFont>
      <a:minorFont>
        <a:latin typeface="Avenir Next LT Pro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cksVTI" id="{31656FE6-20D8-4105-85EA-706EC9332BE9}" vid="{039DFFC9-9B25-4063-9235-B287A446F509}"/>
    </a:ext>
  </a:extLst>
</a:theme>
</file>

<file path=ppt/theme/theme9.xml><?xml version="1.0" encoding="utf-8"?>
<a:theme xmlns:a="http://schemas.openxmlformats.org/drawingml/2006/main" name="BlocksVTI">
  <a:themeElements>
    <a:clrScheme name="AnalogousFromLightSeedLeftStep">
      <a:dk1>
        <a:srgbClr val="000000"/>
      </a:dk1>
      <a:lt1>
        <a:srgbClr val="FFFFFF"/>
      </a:lt1>
      <a:dk2>
        <a:srgbClr val="243641"/>
      </a:dk2>
      <a:lt2>
        <a:srgbClr val="E2E4E8"/>
      </a:lt2>
      <a:accent1>
        <a:srgbClr val="B39E7C"/>
      </a:accent1>
      <a:accent2>
        <a:srgbClr val="BA8B7F"/>
      </a:accent2>
      <a:accent3>
        <a:srgbClr val="C4929D"/>
      </a:accent3>
      <a:accent4>
        <a:srgbClr val="BA7FA4"/>
      </a:accent4>
      <a:accent5>
        <a:srgbClr val="C292C4"/>
      </a:accent5>
      <a:accent6>
        <a:srgbClr val="9F7FBA"/>
      </a:accent6>
      <a:hlink>
        <a:srgbClr val="6983AE"/>
      </a:hlink>
      <a:folHlink>
        <a:srgbClr val="7F7F7F"/>
      </a:folHlink>
    </a:clrScheme>
    <a:fontScheme name="Avenir">
      <a:majorFont>
        <a:latin typeface="Avenir Next LT Pro"/>
        <a:ea typeface=""/>
        <a:cs typeface=""/>
      </a:majorFont>
      <a:minorFont>
        <a:latin typeface="Avenir Next LT Pro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cksVTI" id="{31656FE6-20D8-4105-85EA-706EC9332BE9}" vid="{039DFFC9-9B25-4063-9235-B287A446F509}"/>
    </a:ext>
  </a:extLst>
</a:theme>
</file>

<file path=docProps/app.xml><?xml version="1.0" encoding="utf-8"?>
<Properties xmlns="http://schemas.openxmlformats.org/officeDocument/2006/extended-properties" xmlns:vt="http://schemas.openxmlformats.org/officeDocument/2006/docPropsVTypes">
  <TotalTime>0</TotalTime>
  <Words>1850</Words>
  <Application>Microsoft Office PowerPoint</Application>
  <PresentationFormat>Широкоэкранный</PresentationFormat>
  <Paragraphs>82</Paragraphs>
  <Slides>17</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15</vt:i4>
      </vt:variant>
      <vt:variant>
        <vt:lpstr>Заголовки слайдов</vt:lpstr>
      </vt:variant>
      <vt:variant>
        <vt:i4>17</vt:i4>
      </vt:variant>
    </vt:vector>
  </HeadingPairs>
  <TitlesOfParts>
    <vt:vector size="35" baseType="lpstr">
      <vt:lpstr>Arial</vt:lpstr>
      <vt:lpstr>Avenir Next LT Pro</vt:lpstr>
      <vt:lpstr>Avenir Next LT Pro Light</vt:lpstr>
      <vt:lpstr>BlocksVTI</vt:lpstr>
      <vt:lpstr>BlocksVTI</vt:lpstr>
      <vt:lpstr>BlocksVTI</vt:lpstr>
      <vt:lpstr>BlocksVTI</vt:lpstr>
      <vt:lpstr>BlocksVTI</vt:lpstr>
      <vt:lpstr>BlocksVTI</vt:lpstr>
      <vt:lpstr>BlocksVTI</vt:lpstr>
      <vt:lpstr>BlocksVTI</vt:lpstr>
      <vt:lpstr>BlocksVTI</vt:lpstr>
      <vt:lpstr>BlocksVTI</vt:lpstr>
      <vt:lpstr>BlocksVTI</vt:lpstr>
      <vt:lpstr>BlocksVTI</vt:lpstr>
      <vt:lpstr>BlocksVTI</vt:lpstr>
      <vt:lpstr>BlocksVTI</vt:lpstr>
      <vt:lpstr>BlocksVTI</vt:lpstr>
      <vt:lpstr>Презентация PowerPoint</vt:lpstr>
      <vt:lpstr>  1. Физиканы оқытудың маңызы мен мақсаттары</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Оқушыларда физикалық білімді қалыптастыру</vt:lpstr>
      <vt:lpstr>Физика бойынша бағдарламада әр сынып бойынша оқушылардың білуге тісті негізгі білім элементтері анықталған. Оларға жататындар:</vt:lpstr>
      <vt:lpstr>Презентация PowerPoint</vt:lpstr>
      <vt:lpstr>Презентация PowerPoint</vt:lpstr>
      <vt:lpstr>Презентация PowerPoint</vt:lpstr>
      <vt:lpstr> Политехниялық білім беру және кәсіби бағдарлау</vt:lpstr>
      <vt:lpstr>Қазіргі кездегі мектеп курсындағы физиканы оқыту бағдарламасы</vt:lpstr>
      <vt:lpstr>Дәрісті бекіту сұрақтары</vt:lpstr>
      <vt:lpstr>Назарларыңызға рахмет!</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Дәріс. Физиканы оқыту әдістемесі курсының мақсаттары мен міндеттері. Физика курсының мазмұны мен құрылымы</dc:title>
  <dc:creator>Глушакова Мария Викторовна</dc:creator>
  <cp:lastModifiedBy>Аралбаева Гульнара Мырзахановна</cp:lastModifiedBy>
  <cp:revision>3</cp:revision>
  <dcterms:created xsi:type="dcterms:W3CDTF">2024-10-31T13:29:57Z</dcterms:created>
  <dcterms:modified xsi:type="dcterms:W3CDTF">2024-10-31T17:21:48Z</dcterms:modified>
</cp:coreProperties>
</file>