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38" r:id="rId2"/>
    <p:sldId id="312" r:id="rId3"/>
    <p:sldId id="339" r:id="rId4"/>
    <p:sldId id="340" r:id="rId5"/>
    <p:sldId id="341" r:id="rId6"/>
    <p:sldId id="342" r:id="rId7"/>
    <p:sldId id="257" r:id="rId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7" d="100"/>
          <a:sy n="47" d="100"/>
        </p:scale>
        <p:origin x="72" y="102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004D851-590C-4BB2-BD00-FA3EB489767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80E8F854-DDE0-4BD7-BC5D-5328FA2AB4E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7214458-5E41-482F-997D-0475BEDFD5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CFE572D-0060-47D1-AAE8-83CC0580D5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66D2C9C-E398-4DF0-A1BD-615FE15D6F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12636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59A21DE-2A19-4CEB-8456-9F2D3AE9A6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25DDB79B-18B9-4847-AD46-8D5F9106BF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C13B994-6752-4380-8B8B-A62F5AAE24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DB4E197-A0BE-47AF-A15C-134D581E92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7FC9820-2CD8-431B-AFA6-D1069F1D48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87124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5390B8BE-A8E1-4E79-9D4F-453BB9181AC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79A0C363-5361-4F22-8BB9-3B81EB62942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7B75A87-15B4-4FFE-9AC2-93EC45F8EB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016054F-9106-4924-82E8-1450F79923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8F7352E-DF36-4E55-A9B8-F0EF391C73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18932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2A8FB4C-1CCD-48F2-9A72-11E9636F0B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2D448F8-4AFC-4C52-9EAE-327C6F82CF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EA5D8D6-2121-49AA-929E-9DFB6DE051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7D7E765-D4CC-46D4-B3FA-57960F9EC9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8AB4253-4EE4-473C-A940-8EFFE626CC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38066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96F3B11-3943-43E2-B336-D7871C9A2A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C8602908-15D2-455A-9CD1-26C7307E3A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99D69D0-E8C6-4788-8DAF-5C8C7DB12F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B408BE3-70CA-49CA-81AE-F216390FB8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FC1C431-1F42-4ECA-8443-B997DB2882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22059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D5D208A-A84E-4839-834F-4D71351F1D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9F28FBF-95B1-42C7-A707-F06D08F0D4F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5DF7F000-DD93-43D4-BA2A-EA65A3D927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E3ABA5FC-953E-4A28-8A5A-2ACC9289C0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9E5A8A4C-4BAA-4CE6-9FF5-72A4C77A67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FD28C54A-D5EF-4137-97D3-9260F73F9C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42510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112B6A8-EF2E-41D6-9A5B-24E2F02306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86CE926-D0C6-4D93-94C5-EADFD0221F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78E60BE6-C397-481B-88BA-4F1805152BA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2A81CDD5-8360-4ECF-8065-FF4C4C3D757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0A92D018-14A0-429B-B637-B48B2723EA3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D1BF73C8-590F-46D0-AAFC-C43B5E0C38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C4D8E968-AA2C-418B-B38B-C5BFDA526E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8C533B56-93ED-47D0-9737-CA38BEB713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08704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898C198-388A-4965-ACAC-B26D890BAF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020F33F9-FCF2-41B7-AB20-AF85A777FC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2BF8E567-96A9-4166-BED2-0ADB0C3C1A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3BE7CBA4-FB5E-45A4-BF22-B5350A78B1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47364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1C643C07-5635-46D0-A345-E0BF55C338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D0B390F4-B3AF-43D6-95A3-CCE1F61913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1E8AD44C-E320-4D18-B665-E34332CBF5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9576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A843D55-F420-47F3-AC2A-C711974C89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BDD3792-764C-4928-85DB-7456EAECE0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6B2BF33A-46DF-4B96-8112-F34D2AEDAF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F854F939-E308-47C0-9A47-F9F9677F65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1C41AF1B-71F7-4960-B0F2-B7359ECF17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74C3221E-B437-402F-A74A-7FD1A9E6C7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9579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51D4270-31E6-4B6D-8C85-F11EF4273A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5587B729-62D4-48D4-B6E6-F42117D75E3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4CC1A58A-5E0E-433C-A6F4-90CA5DD836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3B377EF4-DA24-4E98-8DEF-410A5781C3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ED413895-7291-42A3-BC22-82496E7DDD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AF20F84-AD49-4779-8F16-5C7A4C55A3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26374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41DD4F2-3184-4F0B-A08F-936ED59FD2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172661A-0039-4DC1-AB89-25B10B2F1C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B505A5D-EE1B-4120-854B-289AE359798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E1B868-22E8-4ACC-B26F-882346F11ECB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ACC9EE5-94D7-4746-B623-AAE03689DCE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934817C-6846-4E0A-BC7B-7D40B4E10E2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62126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786EB66-C867-4091-BE41-0977C3162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9AC298A-B9B9-4BAB-BCF5-45A44E5BA7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1BF8F48-5FE7-4A46-8BEB-AF2AE44CD2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17AB195-E690-4959-B435-3BC469C2CA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BBBA5550-3A7F-41FE-AEC2-85F9CA801E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" name="Rectangle 66">
              <a:extLst>
                <a:ext uri="{FF2B5EF4-FFF2-40B4-BE49-F238E27FC236}">
                  <a16:creationId xmlns:a16="http://schemas.microsoft.com/office/drawing/2014/main" id="{20C75782-E825-4F5C-B9E2-269CD9E69B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3F6D5B3A-F638-4015-BF3D-202A166FD4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C8B81319-436D-4F21-ABCC-A5838F9892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6C0516BC-CF7B-4D50-8C67-0665D3FD9A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C232F28B-582E-441D-A117-D9A1A40EBC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5E43823E-66CA-4740-95AE-DB53C2751B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06C1A5BC-53FF-465A-8394-81554FCDA0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86AAA0B5-FFC7-499B-9C1B-8DFFB4F291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A1B55CB2-2108-462D-B109-4D76D34A82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9E620EE3-25FA-4C0B-9F5D-470FF51B9B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52A5BDF8-AD17-44D3-B1C9-E165158D91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9D9672DB-F953-4898-9C52-03A164FADE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29" name="Rectangle 2">
              <a:extLst>
                <a:ext uri="{FF2B5EF4-FFF2-40B4-BE49-F238E27FC236}">
                  <a16:creationId xmlns:a16="http://schemas.microsoft.com/office/drawing/2014/main" id="{BF03BEBE-5AB3-4234-9975-887E86FEDE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0" name="Rectangle 59">
              <a:extLst>
                <a:ext uri="{FF2B5EF4-FFF2-40B4-BE49-F238E27FC236}">
                  <a16:creationId xmlns:a16="http://schemas.microsoft.com/office/drawing/2014/main" id="{77545F09-233F-4039-B88E-8B7EE733B6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1" name="Rectangle 62">
              <a:extLst>
                <a:ext uri="{FF2B5EF4-FFF2-40B4-BE49-F238E27FC236}">
                  <a16:creationId xmlns:a16="http://schemas.microsoft.com/office/drawing/2014/main" id="{B89D6423-0884-41BE-BAB8-0F8A9851D5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2" name="Rectangle 64">
              <a:extLst>
                <a:ext uri="{FF2B5EF4-FFF2-40B4-BE49-F238E27FC236}">
                  <a16:creationId xmlns:a16="http://schemas.microsoft.com/office/drawing/2014/main" id="{2316554F-5550-4E94-BF70-9B1092E2A8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B3B986A6-E7CE-46D5-B7C2-E469056C52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4" name="Rectangle 2">
              <a:extLst>
                <a:ext uri="{FF2B5EF4-FFF2-40B4-BE49-F238E27FC236}">
                  <a16:creationId xmlns:a16="http://schemas.microsoft.com/office/drawing/2014/main" id="{513E22E1-E1BD-471B-9959-02D382CDB4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5" name="Rectangle 59">
              <a:extLst>
                <a:ext uri="{FF2B5EF4-FFF2-40B4-BE49-F238E27FC236}">
                  <a16:creationId xmlns:a16="http://schemas.microsoft.com/office/drawing/2014/main" id="{81396781-D57E-417F-9D99-C69663C283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6" name="Rectangle 62">
              <a:extLst>
                <a:ext uri="{FF2B5EF4-FFF2-40B4-BE49-F238E27FC236}">
                  <a16:creationId xmlns:a16="http://schemas.microsoft.com/office/drawing/2014/main" id="{B3DCA897-9502-460C-B0A6-67548D09B7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7" name="Rectangle 64">
              <a:extLst>
                <a:ext uri="{FF2B5EF4-FFF2-40B4-BE49-F238E27FC236}">
                  <a16:creationId xmlns:a16="http://schemas.microsoft.com/office/drawing/2014/main" id="{009AF730-DCD4-4428-A9E9-D26FAD1420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72AF0F75-11D1-432A-969B-1F454307F5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9" name="Rectangle 2">
              <a:extLst>
                <a:ext uri="{FF2B5EF4-FFF2-40B4-BE49-F238E27FC236}">
                  <a16:creationId xmlns:a16="http://schemas.microsoft.com/office/drawing/2014/main" id="{23397648-9CC0-48EE-86FE-B819830EA2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0" name="Rectangle 59">
              <a:extLst>
                <a:ext uri="{FF2B5EF4-FFF2-40B4-BE49-F238E27FC236}">
                  <a16:creationId xmlns:a16="http://schemas.microsoft.com/office/drawing/2014/main" id="{5C7C485C-93D0-46DC-AD54-B0AFDAEA7A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1" name="Rectangle 62">
              <a:extLst>
                <a:ext uri="{FF2B5EF4-FFF2-40B4-BE49-F238E27FC236}">
                  <a16:creationId xmlns:a16="http://schemas.microsoft.com/office/drawing/2014/main" id="{BB2C71AA-96A2-4945-BE1C-17FEF965F7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2" name="Rectangle 64">
              <a:extLst>
                <a:ext uri="{FF2B5EF4-FFF2-40B4-BE49-F238E27FC236}">
                  <a16:creationId xmlns:a16="http://schemas.microsoft.com/office/drawing/2014/main" id="{1914A3E6-8F60-4CB5-8142-47B57D38C6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3" name="Rectangle 66">
              <a:extLst>
                <a:ext uri="{FF2B5EF4-FFF2-40B4-BE49-F238E27FC236}">
                  <a16:creationId xmlns:a16="http://schemas.microsoft.com/office/drawing/2014/main" id="{8E36D6EE-E260-44F2-8D0C-B86573A680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4" name="Rectangle 2">
              <a:extLst>
                <a:ext uri="{FF2B5EF4-FFF2-40B4-BE49-F238E27FC236}">
                  <a16:creationId xmlns:a16="http://schemas.microsoft.com/office/drawing/2014/main" id="{A1EDD0E7-0ACC-4782-BB65-179218A536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61301D83-35ED-45D9-808A-4BDADF2B22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8ED1BB52-7859-46C1-997C-F679C92369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7A5D5BB8-21AD-44D8-8793-CB4924B938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8" name="Rectangle 66">
              <a:extLst>
                <a:ext uri="{FF2B5EF4-FFF2-40B4-BE49-F238E27FC236}">
                  <a16:creationId xmlns:a16="http://schemas.microsoft.com/office/drawing/2014/main" id="{6B17B7F3-3D9C-4459-AF7F-6BCF136647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9" name="Rectangle 2">
              <a:extLst>
                <a:ext uri="{FF2B5EF4-FFF2-40B4-BE49-F238E27FC236}">
                  <a16:creationId xmlns:a16="http://schemas.microsoft.com/office/drawing/2014/main" id="{03AF9AAC-5EF8-43F6-A71F-CAACB54FF6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F0D2C464-1C0A-4D91-9AAA-C053C895FD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1" name="Rectangle 62">
              <a:extLst>
                <a:ext uri="{FF2B5EF4-FFF2-40B4-BE49-F238E27FC236}">
                  <a16:creationId xmlns:a16="http://schemas.microsoft.com/office/drawing/2014/main" id="{4BEDADBB-1E6E-48F0-BBF3-EB9B978FB2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2" name="Rectangle 64">
              <a:extLst>
                <a:ext uri="{FF2B5EF4-FFF2-40B4-BE49-F238E27FC236}">
                  <a16:creationId xmlns:a16="http://schemas.microsoft.com/office/drawing/2014/main" id="{A768E058-61D9-41D6-AC45-94D984A89B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3" name="Rectangle 66">
              <a:extLst>
                <a:ext uri="{FF2B5EF4-FFF2-40B4-BE49-F238E27FC236}">
                  <a16:creationId xmlns:a16="http://schemas.microsoft.com/office/drawing/2014/main" id="{99718B8A-0078-45EC-9F2C-1B6E96E1B7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pic>
        <p:nvPicPr>
          <p:cNvPr id="2" name="Объект 1">
            <a:extLst>
              <a:ext uri="{FF2B5EF4-FFF2-40B4-BE49-F238E27FC236}">
                <a16:creationId xmlns:a16="http://schemas.microsoft.com/office/drawing/2014/main" id="{75606BC8-FEAC-A133-0013-3BD9885BFA4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63521" y="755386"/>
            <a:ext cx="9723963" cy="591363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CF94D3AF-1BF8-2992-9EB1-BFC2DCF64082}"/>
              </a:ext>
            </a:extLst>
          </p:cNvPr>
          <p:cNvSpPr txBox="1"/>
          <p:nvPr/>
        </p:nvSpPr>
        <p:spPr>
          <a:xfrm>
            <a:off x="1550846" y="1871489"/>
            <a:ext cx="9236637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67995" algn="ctr"/>
            <a:r>
              <a:rPr lang="ru-RU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Лекция 12. </a:t>
            </a:r>
          </a:p>
          <a:p>
            <a:pPr indent="467995" algn="ctr"/>
            <a:endParaRPr lang="ru-RU" sz="2800" b="1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67995" algn="ctr"/>
            <a:r>
              <a:rPr lang="kk-KZ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Проверка гипотез о равенстве </a:t>
            </a:r>
            <a:r>
              <a:rPr lang="kk-KZ" sz="2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математических ожиданий и равенстве дисперсий двух случайных величин, распределенных по нормальному закону</a:t>
            </a:r>
            <a:r>
              <a:rPr lang="kk-KZ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RU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04413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786EB66-C867-4091-BE41-0977C3162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9AC298A-B9B9-4BAB-BCF5-45A44E5BA7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1BF8F48-5FE7-4A46-8BEB-AF2AE44CD2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17AB195-E690-4959-B435-3BC469C2CA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BBBA5550-3A7F-41FE-AEC2-85F9CA801E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66">
              <a:extLst>
                <a:ext uri="{FF2B5EF4-FFF2-40B4-BE49-F238E27FC236}">
                  <a16:creationId xmlns:a16="http://schemas.microsoft.com/office/drawing/2014/main" id="{20C75782-E825-4F5C-B9E2-269CD9E69B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3F6D5B3A-F638-4015-BF3D-202A166FD4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C8B81319-436D-4F21-ABCC-A5838F9892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6C0516BC-CF7B-4D50-8C67-0665D3FD9A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C232F28B-582E-441D-A117-D9A1A40EBC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5E43823E-66CA-4740-95AE-DB53C2751B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06C1A5BC-53FF-465A-8394-81554FCDA0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86AAA0B5-FFC7-499B-9C1B-8DFFB4F291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A1B55CB2-2108-462D-B109-4D76D34A82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9E620EE3-25FA-4C0B-9F5D-470FF51B9B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52A5BDF8-AD17-44D3-B1C9-E165158D91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9D9672DB-F953-4898-9C52-03A164FADE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29" name="Rectangle 2">
              <a:extLst>
                <a:ext uri="{FF2B5EF4-FFF2-40B4-BE49-F238E27FC236}">
                  <a16:creationId xmlns:a16="http://schemas.microsoft.com/office/drawing/2014/main" id="{BF03BEBE-5AB3-4234-9975-887E86FEDE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59">
              <a:extLst>
                <a:ext uri="{FF2B5EF4-FFF2-40B4-BE49-F238E27FC236}">
                  <a16:creationId xmlns:a16="http://schemas.microsoft.com/office/drawing/2014/main" id="{77545F09-233F-4039-B88E-8B7EE733B6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62">
              <a:extLst>
                <a:ext uri="{FF2B5EF4-FFF2-40B4-BE49-F238E27FC236}">
                  <a16:creationId xmlns:a16="http://schemas.microsoft.com/office/drawing/2014/main" id="{B89D6423-0884-41BE-BAB8-0F8A9851D5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64">
              <a:extLst>
                <a:ext uri="{FF2B5EF4-FFF2-40B4-BE49-F238E27FC236}">
                  <a16:creationId xmlns:a16="http://schemas.microsoft.com/office/drawing/2014/main" id="{2316554F-5550-4E94-BF70-9B1092E2A8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B3B986A6-E7CE-46D5-B7C2-E469056C52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2">
              <a:extLst>
                <a:ext uri="{FF2B5EF4-FFF2-40B4-BE49-F238E27FC236}">
                  <a16:creationId xmlns:a16="http://schemas.microsoft.com/office/drawing/2014/main" id="{513E22E1-E1BD-471B-9959-02D382CDB4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59">
              <a:extLst>
                <a:ext uri="{FF2B5EF4-FFF2-40B4-BE49-F238E27FC236}">
                  <a16:creationId xmlns:a16="http://schemas.microsoft.com/office/drawing/2014/main" id="{81396781-D57E-417F-9D99-C69663C283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62">
              <a:extLst>
                <a:ext uri="{FF2B5EF4-FFF2-40B4-BE49-F238E27FC236}">
                  <a16:creationId xmlns:a16="http://schemas.microsoft.com/office/drawing/2014/main" id="{B3DCA897-9502-460C-B0A6-67548D09B7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64">
              <a:extLst>
                <a:ext uri="{FF2B5EF4-FFF2-40B4-BE49-F238E27FC236}">
                  <a16:creationId xmlns:a16="http://schemas.microsoft.com/office/drawing/2014/main" id="{009AF730-DCD4-4428-A9E9-D26FAD1420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72AF0F75-11D1-432A-969B-1F454307F5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ectangle 2">
              <a:extLst>
                <a:ext uri="{FF2B5EF4-FFF2-40B4-BE49-F238E27FC236}">
                  <a16:creationId xmlns:a16="http://schemas.microsoft.com/office/drawing/2014/main" id="{23397648-9CC0-48EE-86FE-B819830EA2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Rectangle 59">
              <a:extLst>
                <a:ext uri="{FF2B5EF4-FFF2-40B4-BE49-F238E27FC236}">
                  <a16:creationId xmlns:a16="http://schemas.microsoft.com/office/drawing/2014/main" id="{5C7C485C-93D0-46DC-AD54-B0AFDAEA7A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62">
              <a:extLst>
                <a:ext uri="{FF2B5EF4-FFF2-40B4-BE49-F238E27FC236}">
                  <a16:creationId xmlns:a16="http://schemas.microsoft.com/office/drawing/2014/main" id="{BB2C71AA-96A2-4945-BE1C-17FEF965F7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64">
              <a:extLst>
                <a:ext uri="{FF2B5EF4-FFF2-40B4-BE49-F238E27FC236}">
                  <a16:creationId xmlns:a16="http://schemas.microsoft.com/office/drawing/2014/main" id="{1914A3E6-8F60-4CB5-8142-47B57D38C6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66">
              <a:extLst>
                <a:ext uri="{FF2B5EF4-FFF2-40B4-BE49-F238E27FC236}">
                  <a16:creationId xmlns:a16="http://schemas.microsoft.com/office/drawing/2014/main" id="{8E36D6EE-E260-44F2-8D0C-B86573A680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2">
              <a:extLst>
                <a:ext uri="{FF2B5EF4-FFF2-40B4-BE49-F238E27FC236}">
                  <a16:creationId xmlns:a16="http://schemas.microsoft.com/office/drawing/2014/main" id="{A1EDD0E7-0ACC-4782-BB65-179218A536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61301D83-35ED-45D9-808A-4BDADF2B22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8ED1BB52-7859-46C1-997C-F679C92369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7A5D5BB8-21AD-44D8-8793-CB4924B938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66">
              <a:extLst>
                <a:ext uri="{FF2B5EF4-FFF2-40B4-BE49-F238E27FC236}">
                  <a16:creationId xmlns:a16="http://schemas.microsoft.com/office/drawing/2014/main" id="{6B17B7F3-3D9C-4459-AF7F-6BCF136647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2">
              <a:extLst>
                <a:ext uri="{FF2B5EF4-FFF2-40B4-BE49-F238E27FC236}">
                  <a16:creationId xmlns:a16="http://schemas.microsoft.com/office/drawing/2014/main" id="{03AF9AAC-5EF8-43F6-A71F-CAACB54FF6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F0D2C464-1C0A-4D91-9AAA-C053C895FD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62">
              <a:extLst>
                <a:ext uri="{FF2B5EF4-FFF2-40B4-BE49-F238E27FC236}">
                  <a16:creationId xmlns:a16="http://schemas.microsoft.com/office/drawing/2014/main" id="{4BEDADBB-1E6E-48F0-BBF3-EB9B978FB2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64">
              <a:extLst>
                <a:ext uri="{FF2B5EF4-FFF2-40B4-BE49-F238E27FC236}">
                  <a16:creationId xmlns:a16="http://schemas.microsoft.com/office/drawing/2014/main" id="{A768E058-61D9-41D6-AC45-94D984A89B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66">
              <a:extLst>
                <a:ext uri="{FF2B5EF4-FFF2-40B4-BE49-F238E27FC236}">
                  <a16:creationId xmlns:a16="http://schemas.microsoft.com/office/drawing/2014/main" id="{99718B8A-0078-45EC-9F2C-1B6E96E1B7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2" name="Объект 1">
            <a:extLst>
              <a:ext uri="{FF2B5EF4-FFF2-40B4-BE49-F238E27FC236}">
                <a16:creationId xmlns:a16="http://schemas.microsoft.com/office/drawing/2014/main" id="{C46D2281-673C-EFE2-7092-AFB63171F57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15091" y="817220"/>
            <a:ext cx="10040483" cy="44793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51715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786EB66-C867-4091-BE41-0977C3162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9AC298A-B9B9-4BAB-BCF5-45A44E5BA7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1BF8F48-5FE7-4A46-8BEB-AF2AE44CD2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17AB195-E690-4959-B435-3BC469C2CA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BBBA5550-3A7F-41FE-AEC2-85F9CA801E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" name="Rectangle 66">
              <a:extLst>
                <a:ext uri="{FF2B5EF4-FFF2-40B4-BE49-F238E27FC236}">
                  <a16:creationId xmlns:a16="http://schemas.microsoft.com/office/drawing/2014/main" id="{20C75782-E825-4F5C-B9E2-269CD9E69B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3F6D5B3A-F638-4015-BF3D-202A166FD4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C8B81319-436D-4F21-ABCC-A5838F9892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6C0516BC-CF7B-4D50-8C67-0665D3FD9A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C232F28B-582E-441D-A117-D9A1A40EBC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5E43823E-66CA-4740-95AE-DB53C2751B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06C1A5BC-53FF-465A-8394-81554FCDA0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86AAA0B5-FFC7-499B-9C1B-8DFFB4F291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A1B55CB2-2108-462D-B109-4D76D34A82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9E620EE3-25FA-4C0B-9F5D-470FF51B9B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52A5BDF8-AD17-44D3-B1C9-E165158D91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9D9672DB-F953-4898-9C52-03A164FADE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29" name="Rectangle 2">
              <a:extLst>
                <a:ext uri="{FF2B5EF4-FFF2-40B4-BE49-F238E27FC236}">
                  <a16:creationId xmlns:a16="http://schemas.microsoft.com/office/drawing/2014/main" id="{BF03BEBE-5AB3-4234-9975-887E86FEDE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0" name="Rectangle 59">
              <a:extLst>
                <a:ext uri="{FF2B5EF4-FFF2-40B4-BE49-F238E27FC236}">
                  <a16:creationId xmlns:a16="http://schemas.microsoft.com/office/drawing/2014/main" id="{77545F09-233F-4039-B88E-8B7EE733B6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1" name="Rectangle 62">
              <a:extLst>
                <a:ext uri="{FF2B5EF4-FFF2-40B4-BE49-F238E27FC236}">
                  <a16:creationId xmlns:a16="http://schemas.microsoft.com/office/drawing/2014/main" id="{B89D6423-0884-41BE-BAB8-0F8A9851D5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2" name="Rectangle 64">
              <a:extLst>
                <a:ext uri="{FF2B5EF4-FFF2-40B4-BE49-F238E27FC236}">
                  <a16:creationId xmlns:a16="http://schemas.microsoft.com/office/drawing/2014/main" id="{2316554F-5550-4E94-BF70-9B1092E2A8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B3B986A6-E7CE-46D5-B7C2-E469056C52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4" name="Rectangle 2">
              <a:extLst>
                <a:ext uri="{FF2B5EF4-FFF2-40B4-BE49-F238E27FC236}">
                  <a16:creationId xmlns:a16="http://schemas.microsoft.com/office/drawing/2014/main" id="{513E22E1-E1BD-471B-9959-02D382CDB4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5" name="Rectangle 59">
              <a:extLst>
                <a:ext uri="{FF2B5EF4-FFF2-40B4-BE49-F238E27FC236}">
                  <a16:creationId xmlns:a16="http://schemas.microsoft.com/office/drawing/2014/main" id="{81396781-D57E-417F-9D99-C69663C283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6" name="Rectangle 62">
              <a:extLst>
                <a:ext uri="{FF2B5EF4-FFF2-40B4-BE49-F238E27FC236}">
                  <a16:creationId xmlns:a16="http://schemas.microsoft.com/office/drawing/2014/main" id="{B3DCA897-9502-460C-B0A6-67548D09B7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7" name="Rectangle 64">
              <a:extLst>
                <a:ext uri="{FF2B5EF4-FFF2-40B4-BE49-F238E27FC236}">
                  <a16:creationId xmlns:a16="http://schemas.microsoft.com/office/drawing/2014/main" id="{009AF730-DCD4-4428-A9E9-D26FAD1420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72AF0F75-11D1-432A-969B-1F454307F5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9" name="Rectangle 2">
              <a:extLst>
                <a:ext uri="{FF2B5EF4-FFF2-40B4-BE49-F238E27FC236}">
                  <a16:creationId xmlns:a16="http://schemas.microsoft.com/office/drawing/2014/main" id="{23397648-9CC0-48EE-86FE-B819830EA2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0" name="Rectangle 59">
              <a:extLst>
                <a:ext uri="{FF2B5EF4-FFF2-40B4-BE49-F238E27FC236}">
                  <a16:creationId xmlns:a16="http://schemas.microsoft.com/office/drawing/2014/main" id="{5C7C485C-93D0-46DC-AD54-B0AFDAEA7A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1" name="Rectangle 62">
              <a:extLst>
                <a:ext uri="{FF2B5EF4-FFF2-40B4-BE49-F238E27FC236}">
                  <a16:creationId xmlns:a16="http://schemas.microsoft.com/office/drawing/2014/main" id="{BB2C71AA-96A2-4945-BE1C-17FEF965F7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2" name="Rectangle 64">
              <a:extLst>
                <a:ext uri="{FF2B5EF4-FFF2-40B4-BE49-F238E27FC236}">
                  <a16:creationId xmlns:a16="http://schemas.microsoft.com/office/drawing/2014/main" id="{1914A3E6-8F60-4CB5-8142-47B57D38C6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3" name="Rectangle 66">
              <a:extLst>
                <a:ext uri="{FF2B5EF4-FFF2-40B4-BE49-F238E27FC236}">
                  <a16:creationId xmlns:a16="http://schemas.microsoft.com/office/drawing/2014/main" id="{8E36D6EE-E260-44F2-8D0C-B86573A680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4" name="Rectangle 2">
              <a:extLst>
                <a:ext uri="{FF2B5EF4-FFF2-40B4-BE49-F238E27FC236}">
                  <a16:creationId xmlns:a16="http://schemas.microsoft.com/office/drawing/2014/main" id="{A1EDD0E7-0ACC-4782-BB65-179218A536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61301D83-35ED-45D9-808A-4BDADF2B22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8ED1BB52-7859-46C1-997C-F679C92369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7A5D5BB8-21AD-44D8-8793-CB4924B938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8" name="Rectangle 66">
              <a:extLst>
                <a:ext uri="{FF2B5EF4-FFF2-40B4-BE49-F238E27FC236}">
                  <a16:creationId xmlns:a16="http://schemas.microsoft.com/office/drawing/2014/main" id="{6B17B7F3-3D9C-4459-AF7F-6BCF136647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9" name="Rectangle 2">
              <a:extLst>
                <a:ext uri="{FF2B5EF4-FFF2-40B4-BE49-F238E27FC236}">
                  <a16:creationId xmlns:a16="http://schemas.microsoft.com/office/drawing/2014/main" id="{03AF9AAC-5EF8-43F6-A71F-CAACB54FF6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F0D2C464-1C0A-4D91-9AAA-C053C895FD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1" name="Rectangle 62">
              <a:extLst>
                <a:ext uri="{FF2B5EF4-FFF2-40B4-BE49-F238E27FC236}">
                  <a16:creationId xmlns:a16="http://schemas.microsoft.com/office/drawing/2014/main" id="{4BEDADBB-1E6E-48F0-BBF3-EB9B978FB2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2" name="Rectangle 64">
              <a:extLst>
                <a:ext uri="{FF2B5EF4-FFF2-40B4-BE49-F238E27FC236}">
                  <a16:creationId xmlns:a16="http://schemas.microsoft.com/office/drawing/2014/main" id="{A768E058-61D9-41D6-AC45-94D984A89B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3" name="Rectangle 66">
              <a:extLst>
                <a:ext uri="{FF2B5EF4-FFF2-40B4-BE49-F238E27FC236}">
                  <a16:creationId xmlns:a16="http://schemas.microsoft.com/office/drawing/2014/main" id="{99718B8A-0078-45EC-9F2C-1B6E96E1B7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pic>
        <p:nvPicPr>
          <p:cNvPr id="2" name="Объект 1">
            <a:extLst>
              <a:ext uri="{FF2B5EF4-FFF2-40B4-BE49-F238E27FC236}">
                <a16:creationId xmlns:a16="http://schemas.microsoft.com/office/drawing/2014/main" id="{F3A36D55-AB39-88A2-BC1E-3C08B8EB0F7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59032" y="786303"/>
            <a:ext cx="8004222" cy="50103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04703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786EB66-C867-4091-BE41-0977C3162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9AC298A-B9B9-4BAB-BCF5-45A44E5BA7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1BF8F48-5FE7-4A46-8BEB-AF2AE44CD2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17AB195-E690-4959-B435-3BC469C2CA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BBBA5550-3A7F-41FE-AEC2-85F9CA801E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" name="Rectangle 66">
              <a:extLst>
                <a:ext uri="{FF2B5EF4-FFF2-40B4-BE49-F238E27FC236}">
                  <a16:creationId xmlns:a16="http://schemas.microsoft.com/office/drawing/2014/main" id="{20C75782-E825-4F5C-B9E2-269CD9E69B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3F6D5B3A-F638-4015-BF3D-202A166FD4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C8B81319-436D-4F21-ABCC-A5838F9892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6C0516BC-CF7B-4D50-8C67-0665D3FD9A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C232F28B-582E-441D-A117-D9A1A40EBC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5E43823E-66CA-4740-95AE-DB53C2751B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06C1A5BC-53FF-465A-8394-81554FCDA0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86AAA0B5-FFC7-499B-9C1B-8DFFB4F291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A1B55CB2-2108-462D-B109-4D76D34A82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9E620EE3-25FA-4C0B-9F5D-470FF51B9B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52A5BDF8-AD17-44D3-B1C9-E165158D91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9D9672DB-F953-4898-9C52-03A164FADE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29" name="Rectangle 2">
              <a:extLst>
                <a:ext uri="{FF2B5EF4-FFF2-40B4-BE49-F238E27FC236}">
                  <a16:creationId xmlns:a16="http://schemas.microsoft.com/office/drawing/2014/main" id="{BF03BEBE-5AB3-4234-9975-887E86FEDE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0" name="Rectangle 59">
              <a:extLst>
                <a:ext uri="{FF2B5EF4-FFF2-40B4-BE49-F238E27FC236}">
                  <a16:creationId xmlns:a16="http://schemas.microsoft.com/office/drawing/2014/main" id="{77545F09-233F-4039-B88E-8B7EE733B6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1" name="Rectangle 62">
              <a:extLst>
                <a:ext uri="{FF2B5EF4-FFF2-40B4-BE49-F238E27FC236}">
                  <a16:creationId xmlns:a16="http://schemas.microsoft.com/office/drawing/2014/main" id="{B89D6423-0884-41BE-BAB8-0F8A9851D5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2" name="Rectangle 64">
              <a:extLst>
                <a:ext uri="{FF2B5EF4-FFF2-40B4-BE49-F238E27FC236}">
                  <a16:creationId xmlns:a16="http://schemas.microsoft.com/office/drawing/2014/main" id="{2316554F-5550-4E94-BF70-9B1092E2A8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B3B986A6-E7CE-46D5-B7C2-E469056C52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4" name="Rectangle 2">
              <a:extLst>
                <a:ext uri="{FF2B5EF4-FFF2-40B4-BE49-F238E27FC236}">
                  <a16:creationId xmlns:a16="http://schemas.microsoft.com/office/drawing/2014/main" id="{513E22E1-E1BD-471B-9959-02D382CDB4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5" name="Rectangle 59">
              <a:extLst>
                <a:ext uri="{FF2B5EF4-FFF2-40B4-BE49-F238E27FC236}">
                  <a16:creationId xmlns:a16="http://schemas.microsoft.com/office/drawing/2014/main" id="{81396781-D57E-417F-9D99-C69663C283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6" name="Rectangle 62">
              <a:extLst>
                <a:ext uri="{FF2B5EF4-FFF2-40B4-BE49-F238E27FC236}">
                  <a16:creationId xmlns:a16="http://schemas.microsoft.com/office/drawing/2014/main" id="{B3DCA897-9502-460C-B0A6-67548D09B7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7" name="Rectangle 64">
              <a:extLst>
                <a:ext uri="{FF2B5EF4-FFF2-40B4-BE49-F238E27FC236}">
                  <a16:creationId xmlns:a16="http://schemas.microsoft.com/office/drawing/2014/main" id="{009AF730-DCD4-4428-A9E9-D26FAD1420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72AF0F75-11D1-432A-969B-1F454307F5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9" name="Rectangle 2">
              <a:extLst>
                <a:ext uri="{FF2B5EF4-FFF2-40B4-BE49-F238E27FC236}">
                  <a16:creationId xmlns:a16="http://schemas.microsoft.com/office/drawing/2014/main" id="{23397648-9CC0-48EE-86FE-B819830EA2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0" name="Rectangle 59">
              <a:extLst>
                <a:ext uri="{FF2B5EF4-FFF2-40B4-BE49-F238E27FC236}">
                  <a16:creationId xmlns:a16="http://schemas.microsoft.com/office/drawing/2014/main" id="{5C7C485C-93D0-46DC-AD54-B0AFDAEA7A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1" name="Rectangle 62">
              <a:extLst>
                <a:ext uri="{FF2B5EF4-FFF2-40B4-BE49-F238E27FC236}">
                  <a16:creationId xmlns:a16="http://schemas.microsoft.com/office/drawing/2014/main" id="{BB2C71AA-96A2-4945-BE1C-17FEF965F7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2" name="Rectangle 64">
              <a:extLst>
                <a:ext uri="{FF2B5EF4-FFF2-40B4-BE49-F238E27FC236}">
                  <a16:creationId xmlns:a16="http://schemas.microsoft.com/office/drawing/2014/main" id="{1914A3E6-8F60-4CB5-8142-47B57D38C6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3" name="Rectangle 66">
              <a:extLst>
                <a:ext uri="{FF2B5EF4-FFF2-40B4-BE49-F238E27FC236}">
                  <a16:creationId xmlns:a16="http://schemas.microsoft.com/office/drawing/2014/main" id="{8E36D6EE-E260-44F2-8D0C-B86573A680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4" name="Rectangle 2">
              <a:extLst>
                <a:ext uri="{FF2B5EF4-FFF2-40B4-BE49-F238E27FC236}">
                  <a16:creationId xmlns:a16="http://schemas.microsoft.com/office/drawing/2014/main" id="{A1EDD0E7-0ACC-4782-BB65-179218A536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61301D83-35ED-45D9-808A-4BDADF2B22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8ED1BB52-7859-46C1-997C-F679C92369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7A5D5BB8-21AD-44D8-8793-CB4924B938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8" name="Rectangle 66">
              <a:extLst>
                <a:ext uri="{FF2B5EF4-FFF2-40B4-BE49-F238E27FC236}">
                  <a16:creationId xmlns:a16="http://schemas.microsoft.com/office/drawing/2014/main" id="{6B17B7F3-3D9C-4459-AF7F-6BCF136647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9" name="Rectangle 2">
              <a:extLst>
                <a:ext uri="{FF2B5EF4-FFF2-40B4-BE49-F238E27FC236}">
                  <a16:creationId xmlns:a16="http://schemas.microsoft.com/office/drawing/2014/main" id="{03AF9AAC-5EF8-43F6-A71F-CAACB54FF6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F0D2C464-1C0A-4D91-9AAA-C053C895FD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1" name="Rectangle 62">
              <a:extLst>
                <a:ext uri="{FF2B5EF4-FFF2-40B4-BE49-F238E27FC236}">
                  <a16:creationId xmlns:a16="http://schemas.microsoft.com/office/drawing/2014/main" id="{4BEDADBB-1E6E-48F0-BBF3-EB9B978FB2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2" name="Rectangle 64">
              <a:extLst>
                <a:ext uri="{FF2B5EF4-FFF2-40B4-BE49-F238E27FC236}">
                  <a16:creationId xmlns:a16="http://schemas.microsoft.com/office/drawing/2014/main" id="{A768E058-61D9-41D6-AC45-94D984A89B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3" name="Rectangle 66">
              <a:extLst>
                <a:ext uri="{FF2B5EF4-FFF2-40B4-BE49-F238E27FC236}">
                  <a16:creationId xmlns:a16="http://schemas.microsoft.com/office/drawing/2014/main" id="{99718B8A-0078-45EC-9F2C-1B6E96E1B7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pic>
        <p:nvPicPr>
          <p:cNvPr id="2" name="Объект 1">
            <a:extLst>
              <a:ext uri="{FF2B5EF4-FFF2-40B4-BE49-F238E27FC236}">
                <a16:creationId xmlns:a16="http://schemas.microsoft.com/office/drawing/2014/main" id="{AC41874F-A539-AAB2-658C-34C07BF35EC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10477" y="946141"/>
            <a:ext cx="8337434" cy="43933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04511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786EB66-C867-4091-BE41-0977C3162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9AC298A-B9B9-4BAB-BCF5-45A44E5BA7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1BF8F48-5FE7-4A46-8BEB-AF2AE44CD2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17AB195-E690-4959-B435-3BC469C2CA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BBBA5550-3A7F-41FE-AEC2-85F9CA801E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" name="Rectangle 66">
              <a:extLst>
                <a:ext uri="{FF2B5EF4-FFF2-40B4-BE49-F238E27FC236}">
                  <a16:creationId xmlns:a16="http://schemas.microsoft.com/office/drawing/2014/main" id="{20C75782-E825-4F5C-B9E2-269CD9E69B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3F6D5B3A-F638-4015-BF3D-202A166FD4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C8B81319-436D-4F21-ABCC-A5838F9892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6C0516BC-CF7B-4D50-8C67-0665D3FD9A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C232F28B-582E-441D-A117-D9A1A40EBC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5E43823E-66CA-4740-95AE-DB53C2751B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06C1A5BC-53FF-465A-8394-81554FCDA0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86AAA0B5-FFC7-499B-9C1B-8DFFB4F291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A1B55CB2-2108-462D-B109-4D76D34A82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9E620EE3-25FA-4C0B-9F5D-470FF51B9B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52A5BDF8-AD17-44D3-B1C9-E165158D91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9D9672DB-F953-4898-9C52-03A164FADE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29" name="Rectangle 2">
              <a:extLst>
                <a:ext uri="{FF2B5EF4-FFF2-40B4-BE49-F238E27FC236}">
                  <a16:creationId xmlns:a16="http://schemas.microsoft.com/office/drawing/2014/main" id="{BF03BEBE-5AB3-4234-9975-887E86FEDE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0" name="Rectangle 59">
              <a:extLst>
                <a:ext uri="{FF2B5EF4-FFF2-40B4-BE49-F238E27FC236}">
                  <a16:creationId xmlns:a16="http://schemas.microsoft.com/office/drawing/2014/main" id="{77545F09-233F-4039-B88E-8B7EE733B6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1" name="Rectangle 62">
              <a:extLst>
                <a:ext uri="{FF2B5EF4-FFF2-40B4-BE49-F238E27FC236}">
                  <a16:creationId xmlns:a16="http://schemas.microsoft.com/office/drawing/2014/main" id="{B89D6423-0884-41BE-BAB8-0F8A9851D5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2" name="Rectangle 64">
              <a:extLst>
                <a:ext uri="{FF2B5EF4-FFF2-40B4-BE49-F238E27FC236}">
                  <a16:creationId xmlns:a16="http://schemas.microsoft.com/office/drawing/2014/main" id="{2316554F-5550-4E94-BF70-9B1092E2A8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B3B986A6-E7CE-46D5-B7C2-E469056C52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4" name="Rectangle 2">
              <a:extLst>
                <a:ext uri="{FF2B5EF4-FFF2-40B4-BE49-F238E27FC236}">
                  <a16:creationId xmlns:a16="http://schemas.microsoft.com/office/drawing/2014/main" id="{513E22E1-E1BD-471B-9959-02D382CDB4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5" name="Rectangle 59">
              <a:extLst>
                <a:ext uri="{FF2B5EF4-FFF2-40B4-BE49-F238E27FC236}">
                  <a16:creationId xmlns:a16="http://schemas.microsoft.com/office/drawing/2014/main" id="{81396781-D57E-417F-9D99-C69663C283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6" name="Rectangle 62">
              <a:extLst>
                <a:ext uri="{FF2B5EF4-FFF2-40B4-BE49-F238E27FC236}">
                  <a16:creationId xmlns:a16="http://schemas.microsoft.com/office/drawing/2014/main" id="{B3DCA897-9502-460C-B0A6-67548D09B7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7" name="Rectangle 64">
              <a:extLst>
                <a:ext uri="{FF2B5EF4-FFF2-40B4-BE49-F238E27FC236}">
                  <a16:creationId xmlns:a16="http://schemas.microsoft.com/office/drawing/2014/main" id="{009AF730-DCD4-4428-A9E9-D26FAD1420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72AF0F75-11D1-432A-969B-1F454307F5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9" name="Rectangle 2">
              <a:extLst>
                <a:ext uri="{FF2B5EF4-FFF2-40B4-BE49-F238E27FC236}">
                  <a16:creationId xmlns:a16="http://schemas.microsoft.com/office/drawing/2014/main" id="{23397648-9CC0-48EE-86FE-B819830EA2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0" name="Rectangle 59">
              <a:extLst>
                <a:ext uri="{FF2B5EF4-FFF2-40B4-BE49-F238E27FC236}">
                  <a16:creationId xmlns:a16="http://schemas.microsoft.com/office/drawing/2014/main" id="{5C7C485C-93D0-46DC-AD54-B0AFDAEA7A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1" name="Rectangle 62">
              <a:extLst>
                <a:ext uri="{FF2B5EF4-FFF2-40B4-BE49-F238E27FC236}">
                  <a16:creationId xmlns:a16="http://schemas.microsoft.com/office/drawing/2014/main" id="{BB2C71AA-96A2-4945-BE1C-17FEF965F7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2" name="Rectangle 64">
              <a:extLst>
                <a:ext uri="{FF2B5EF4-FFF2-40B4-BE49-F238E27FC236}">
                  <a16:creationId xmlns:a16="http://schemas.microsoft.com/office/drawing/2014/main" id="{1914A3E6-8F60-4CB5-8142-47B57D38C6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3" name="Rectangle 66">
              <a:extLst>
                <a:ext uri="{FF2B5EF4-FFF2-40B4-BE49-F238E27FC236}">
                  <a16:creationId xmlns:a16="http://schemas.microsoft.com/office/drawing/2014/main" id="{8E36D6EE-E260-44F2-8D0C-B86573A680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4" name="Rectangle 2">
              <a:extLst>
                <a:ext uri="{FF2B5EF4-FFF2-40B4-BE49-F238E27FC236}">
                  <a16:creationId xmlns:a16="http://schemas.microsoft.com/office/drawing/2014/main" id="{A1EDD0E7-0ACC-4782-BB65-179218A536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61301D83-35ED-45D9-808A-4BDADF2B22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8ED1BB52-7859-46C1-997C-F679C92369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7A5D5BB8-21AD-44D8-8793-CB4924B938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8" name="Rectangle 66">
              <a:extLst>
                <a:ext uri="{FF2B5EF4-FFF2-40B4-BE49-F238E27FC236}">
                  <a16:creationId xmlns:a16="http://schemas.microsoft.com/office/drawing/2014/main" id="{6B17B7F3-3D9C-4459-AF7F-6BCF136647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9" name="Rectangle 2">
              <a:extLst>
                <a:ext uri="{FF2B5EF4-FFF2-40B4-BE49-F238E27FC236}">
                  <a16:creationId xmlns:a16="http://schemas.microsoft.com/office/drawing/2014/main" id="{03AF9AAC-5EF8-43F6-A71F-CAACB54FF6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F0D2C464-1C0A-4D91-9AAA-C053C895FD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1" name="Rectangle 62">
              <a:extLst>
                <a:ext uri="{FF2B5EF4-FFF2-40B4-BE49-F238E27FC236}">
                  <a16:creationId xmlns:a16="http://schemas.microsoft.com/office/drawing/2014/main" id="{4BEDADBB-1E6E-48F0-BBF3-EB9B978FB2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2" name="Rectangle 64">
              <a:extLst>
                <a:ext uri="{FF2B5EF4-FFF2-40B4-BE49-F238E27FC236}">
                  <a16:creationId xmlns:a16="http://schemas.microsoft.com/office/drawing/2014/main" id="{A768E058-61D9-41D6-AC45-94D984A89B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3" name="Rectangle 66">
              <a:extLst>
                <a:ext uri="{FF2B5EF4-FFF2-40B4-BE49-F238E27FC236}">
                  <a16:creationId xmlns:a16="http://schemas.microsoft.com/office/drawing/2014/main" id="{99718B8A-0078-45EC-9F2C-1B6E96E1B7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pic>
        <p:nvPicPr>
          <p:cNvPr id="2" name="Объект 1">
            <a:extLst>
              <a:ext uri="{FF2B5EF4-FFF2-40B4-BE49-F238E27FC236}">
                <a16:creationId xmlns:a16="http://schemas.microsoft.com/office/drawing/2014/main" id="{E9546E09-3728-DE42-86B6-79267FAE477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54142" y="817221"/>
            <a:ext cx="7249430" cy="51590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93587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786EB66-C867-4091-BE41-0977C3162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9AC298A-B9B9-4BAB-BCF5-45A44E5BA7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1BF8F48-5FE7-4A46-8BEB-AF2AE44CD2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17AB195-E690-4959-B435-3BC469C2CA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BBBA5550-3A7F-41FE-AEC2-85F9CA801E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" name="Rectangle 66">
              <a:extLst>
                <a:ext uri="{FF2B5EF4-FFF2-40B4-BE49-F238E27FC236}">
                  <a16:creationId xmlns:a16="http://schemas.microsoft.com/office/drawing/2014/main" id="{20C75782-E825-4F5C-B9E2-269CD9E69B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3F6D5B3A-F638-4015-BF3D-202A166FD4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C8B81319-436D-4F21-ABCC-A5838F9892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6C0516BC-CF7B-4D50-8C67-0665D3FD9A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C232F28B-582E-441D-A117-D9A1A40EBC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5E43823E-66CA-4740-95AE-DB53C2751B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06C1A5BC-53FF-465A-8394-81554FCDA0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86AAA0B5-FFC7-499B-9C1B-8DFFB4F291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A1B55CB2-2108-462D-B109-4D76D34A82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9E620EE3-25FA-4C0B-9F5D-470FF51B9B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52A5BDF8-AD17-44D3-B1C9-E165158D91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9D9672DB-F953-4898-9C52-03A164FADE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29" name="Rectangle 2">
              <a:extLst>
                <a:ext uri="{FF2B5EF4-FFF2-40B4-BE49-F238E27FC236}">
                  <a16:creationId xmlns:a16="http://schemas.microsoft.com/office/drawing/2014/main" id="{BF03BEBE-5AB3-4234-9975-887E86FEDE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0" name="Rectangle 59">
              <a:extLst>
                <a:ext uri="{FF2B5EF4-FFF2-40B4-BE49-F238E27FC236}">
                  <a16:creationId xmlns:a16="http://schemas.microsoft.com/office/drawing/2014/main" id="{77545F09-233F-4039-B88E-8B7EE733B6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1" name="Rectangle 62">
              <a:extLst>
                <a:ext uri="{FF2B5EF4-FFF2-40B4-BE49-F238E27FC236}">
                  <a16:creationId xmlns:a16="http://schemas.microsoft.com/office/drawing/2014/main" id="{B89D6423-0884-41BE-BAB8-0F8A9851D5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2" name="Rectangle 64">
              <a:extLst>
                <a:ext uri="{FF2B5EF4-FFF2-40B4-BE49-F238E27FC236}">
                  <a16:creationId xmlns:a16="http://schemas.microsoft.com/office/drawing/2014/main" id="{2316554F-5550-4E94-BF70-9B1092E2A8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B3B986A6-E7CE-46D5-B7C2-E469056C52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4" name="Rectangle 2">
              <a:extLst>
                <a:ext uri="{FF2B5EF4-FFF2-40B4-BE49-F238E27FC236}">
                  <a16:creationId xmlns:a16="http://schemas.microsoft.com/office/drawing/2014/main" id="{513E22E1-E1BD-471B-9959-02D382CDB4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5" name="Rectangle 59">
              <a:extLst>
                <a:ext uri="{FF2B5EF4-FFF2-40B4-BE49-F238E27FC236}">
                  <a16:creationId xmlns:a16="http://schemas.microsoft.com/office/drawing/2014/main" id="{81396781-D57E-417F-9D99-C69663C283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6" name="Rectangle 62">
              <a:extLst>
                <a:ext uri="{FF2B5EF4-FFF2-40B4-BE49-F238E27FC236}">
                  <a16:creationId xmlns:a16="http://schemas.microsoft.com/office/drawing/2014/main" id="{B3DCA897-9502-460C-B0A6-67548D09B7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7" name="Rectangle 64">
              <a:extLst>
                <a:ext uri="{FF2B5EF4-FFF2-40B4-BE49-F238E27FC236}">
                  <a16:creationId xmlns:a16="http://schemas.microsoft.com/office/drawing/2014/main" id="{009AF730-DCD4-4428-A9E9-D26FAD1420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72AF0F75-11D1-432A-969B-1F454307F5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9" name="Rectangle 2">
              <a:extLst>
                <a:ext uri="{FF2B5EF4-FFF2-40B4-BE49-F238E27FC236}">
                  <a16:creationId xmlns:a16="http://schemas.microsoft.com/office/drawing/2014/main" id="{23397648-9CC0-48EE-86FE-B819830EA2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0" name="Rectangle 59">
              <a:extLst>
                <a:ext uri="{FF2B5EF4-FFF2-40B4-BE49-F238E27FC236}">
                  <a16:creationId xmlns:a16="http://schemas.microsoft.com/office/drawing/2014/main" id="{5C7C485C-93D0-46DC-AD54-B0AFDAEA7A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1" name="Rectangle 62">
              <a:extLst>
                <a:ext uri="{FF2B5EF4-FFF2-40B4-BE49-F238E27FC236}">
                  <a16:creationId xmlns:a16="http://schemas.microsoft.com/office/drawing/2014/main" id="{BB2C71AA-96A2-4945-BE1C-17FEF965F7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2" name="Rectangle 64">
              <a:extLst>
                <a:ext uri="{FF2B5EF4-FFF2-40B4-BE49-F238E27FC236}">
                  <a16:creationId xmlns:a16="http://schemas.microsoft.com/office/drawing/2014/main" id="{1914A3E6-8F60-4CB5-8142-47B57D38C6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3" name="Rectangle 66">
              <a:extLst>
                <a:ext uri="{FF2B5EF4-FFF2-40B4-BE49-F238E27FC236}">
                  <a16:creationId xmlns:a16="http://schemas.microsoft.com/office/drawing/2014/main" id="{8E36D6EE-E260-44F2-8D0C-B86573A680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4" name="Rectangle 2">
              <a:extLst>
                <a:ext uri="{FF2B5EF4-FFF2-40B4-BE49-F238E27FC236}">
                  <a16:creationId xmlns:a16="http://schemas.microsoft.com/office/drawing/2014/main" id="{A1EDD0E7-0ACC-4782-BB65-179218A536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61301D83-35ED-45D9-808A-4BDADF2B22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8ED1BB52-7859-46C1-997C-F679C92369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7A5D5BB8-21AD-44D8-8793-CB4924B938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8" name="Rectangle 66">
              <a:extLst>
                <a:ext uri="{FF2B5EF4-FFF2-40B4-BE49-F238E27FC236}">
                  <a16:creationId xmlns:a16="http://schemas.microsoft.com/office/drawing/2014/main" id="{6B17B7F3-3D9C-4459-AF7F-6BCF136647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9" name="Rectangle 2">
              <a:extLst>
                <a:ext uri="{FF2B5EF4-FFF2-40B4-BE49-F238E27FC236}">
                  <a16:creationId xmlns:a16="http://schemas.microsoft.com/office/drawing/2014/main" id="{03AF9AAC-5EF8-43F6-A71F-CAACB54FF6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F0D2C464-1C0A-4D91-9AAA-C053C895FD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1" name="Rectangle 62">
              <a:extLst>
                <a:ext uri="{FF2B5EF4-FFF2-40B4-BE49-F238E27FC236}">
                  <a16:creationId xmlns:a16="http://schemas.microsoft.com/office/drawing/2014/main" id="{4BEDADBB-1E6E-48F0-BBF3-EB9B978FB2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2" name="Rectangle 64">
              <a:extLst>
                <a:ext uri="{FF2B5EF4-FFF2-40B4-BE49-F238E27FC236}">
                  <a16:creationId xmlns:a16="http://schemas.microsoft.com/office/drawing/2014/main" id="{A768E058-61D9-41D6-AC45-94D984A89B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3" name="Rectangle 66">
              <a:extLst>
                <a:ext uri="{FF2B5EF4-FFF2-40B4-BE49-F238E27FC236}">
                  <a16:creationId xmlns:a16="http://schemas.microsoft.com/office/drawing/2014/main" id="{99718B8A-0078-45EC-9F2C-1B6E96E1B7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pic>
        <p:nvPicPr>
          <p:cNvPr id="2" name="Объект 1">
            <a:extLst>
              <a:ext uri="{FF2B5EF4-FFF2-40B4-BE49-F238E27FC236}">
                <a16:creationId xmlns:a16="http://schemas.microsoft.com/office/drawing/2014/main" id="{248D9829-4024-50FA-D2CE-154D78A3E9B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838809" y="1005839"/>
            <a:ext cx="7223548" cy="50961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57282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2" name="Rectangle 111">
            <a:extLst>
              <a:ext uri="{FF2B5EF4-FFF2-40B4-BE49-F238E27FC236}">
                <a16:creationId xmlns:a16="http://schemas.microsoft.com/office/drawing/2014/main" id="{0786EB66-C867-4091-BE41-0977C3162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" name="Rectangle 113">
            <a:extLst>
              <a:ext uri="{FF2B5EF4-FFF2-40B4-BE49-F238E27FC236}">
                <a16:creationId xmlns:a16="http://schemas.microsoft.com/office/drawing/2014/main" id="{49AC298A-B9B9-4BAB-BCF5-45A44E5BA7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6" name="Rectangle 115">
            <a:extLst>
              <a:ext uri="{FF2B5EF4-FFF2-40B4-BE49-F238E27FC236}">
                <a16:creationId xmlns:a16="http://schemas.microsoft.com/office/drawing/2014/main" id="{81BF8F48-5FE7-4A46-8BEB-AF2AE44CD2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8" name="Group 117">
            <a:extLst>
              <a:ext uri="{FF2B5EF4-FFF2-40B4-BE49-F238E27FC236}">
                <a16:creationId xmlns:a16="http://schemas.microsoft.com/office/drawing/2014/main" id="{117AB195-E690-4959-B435-3BC469C2CA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19" name="Rectangle 64">
              <a:extLst>
                <a:ext uri="{FF2B5EF4-FFF2-40B4-BE49-F238E27FC236}">
                  <a16:creationId xmlns:a16="http://schemas.microsoft.com/office/drawing/2014/main" id="{BBBA5550-3A7F-41FE-AEC2-85F9CA801E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0" name="Rectangle 66">
              <a:extLst>
                <a:ext uri="{FF2B5EF4-FFF2-40B4-BE49-F238E27FC236}">
                  <a16:creationId xmlns:a16="http://schemas.microsoft.com/office/drawing/2014/main" id="{20C75782-E825-4F5C-B9E2-269CD9E69B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1" name="Rectangle 64">
              <a:extLst>
                <a:ext uri="{FF2B5EF4-FFF2-40B4-BE49-F238E27FC236}">
                  <a16:creationId xmlns:a16="http://schemas.microsoft.com/office/drawing/2014/main" id="{3F6D5B3A-F638-4015-BF3D-202A166FD4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2" name="Rectangle 66">
              <a:extLst>
                <a:ext uri="{FF2B5EF4-FFF2-40B4-BE49-F238E27FC236}">
                  <a16:creationId xmlns:a16="http://schemas.microsoft.com/office/drawing/2014/main" id="{C8B81319-436D-4F21-ABCC-A5838F9892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3" name="Rectangle 64">
              <a:extLst>
                <a:ext uri="{FF2B5EF4-FFF2-40B4-BE49-F238E27FC236}">
                  <a16:creationId xmlns:a16="http://schemas.microsoft.com/office/drawing/2014/main" id="{6C0516BC-CF7B-4D50-8C67-0665D3FD9A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4" name="Rectangle 66">
              <a:extLst>
                <a:ext uri="{FF2B5EF4-FFF2-40B4-BE49-F238E27FC236}">
                  <a16:creationId xmlns:a16="http://schemas.microsoft.com/office/drawing/2014/main" id="{C232F28B-582E-441D-A117-D9A1A40EBC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5" name="Rectangle 64">
              <a:extLst>
                <a:ext uri="{FF2B5EF4-FFF2-40B4-BE49-F238E27FC236}">
                  <a16:creationId xmlns:a16="http://schemas.microsoft.com/office/drawing/2014/main" id="{5E43823E-66CA-4740-95AE-DB53C2751B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6" name="Rectangle 66">
              <a:extLst>
                <a:ext uri="{FF2B5EF4-FFF2-40B4-BE49-F238E27FC236}">
                  <a16:creationId xmlns:a16="http://schemas.microsoft.com/office/drawing/2014/main" id="{06C1A5BC-53FF-465A-8394-81554FCDA0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7" name="Rectangle 64">
              <a:extLst>
                <a:ext uri="{FF2B5EF4-FFF2-40B4-BE49-F238E27FC236}">
                  <a16:creationId xmlns:a16="http://schemas.microsoft.com/office/drawing/2014/main" id="{86AAA0B5-FFC7-499B-9C1B-8DFFB4F291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8" name="Rectangle 66">
              <a:extLst>
                <a:ext uri="{FF2B5EF4-FFF2-40B4-BE49-F238E27FC236}">
                  <a16:creationId xmlns:a16="http://schemas.microsoft.com/office/drawing/2014/main" id="{A1B55CB2-2108-462D-B109-4D76D34A82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9" name="Rectangle 64">
              <a:extLst>
                <a:ext uri="{FF2B5EF4-FFF2-40B4-BE49-F238E27FC236}">
                  <a16:creationId xmlns:a16="http://schemas.microsoft.com/office/drawing/2014/main" id="{9E620EE3-25FA-4C0B-9F5D-470FF51B9B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0" name="Rectangle 66">
              <a:extLst>
                <a:ext uri="{FF2B5EF4-FFF2-40B4-BE49-F238E27FC236}">
                  <a16:creationId xmlns:a16="http://schemas.microsoft.com/office/drawing/2014/main" id="{52A5BDF8-AD17-44D3-B1C9-E165158D91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32" name="Group 131">
            <a:extLst>
              <a:ext uri="{FF2B5EF4-FFF2-40B4-BE49-F238E27FC236}">
                <a16:creationId xmlns:a16="http://schemas.microsoft.com/office/drawing/2014/main" id="{9D9672DB-F953-4898-9C52-03A164FADE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133" name="Rectangle 2">
              <a:extLst>
                <a:ext uri="{FF2B5EF4-FFF2-40B4-BE49-F238E27FC236}">
                  <a16:creationId xmlns:a16="http://schemas.microsoft.com/office/drawing/2014/main" id="{BF03BEBE-5AB3-4234-9975-887E86FEDE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4" name="Rectangle 59">
              <a:extLst>
                <a:ext uri="{FF2B5EF4-FFF2-40B4-BE49-F238E27FC236}">
                  <a16:creationId xmlns:a16="http://schemas.microsoft.com/office/drawing/2014/main" id="{77545F09-233F-4039-B88E-8B7EE733B6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5" name="Rectangle 62">
              <a:extLst>
                <a:ext uri="{FF2B5EF4-FFF2-40B4-BE49-F238E27FC236}">
                  <a16:creationId xmlns:a16="http://schemas.microsoft.com/office/drawing/2014/main" id="{B89D6423-0884-41BE-BAB8-0F8A9851D5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6" name="Rectangle 64">
              <a:extLst>
                <a:ext uri="{FF2B5EF4-FFF2-40B4-BE49-F238E27FC236}">
                  <a16:creationId xmlns:a16="http://schemas.microsoft.com/office/drawing/2014/main" id="{2316554F-5550-4E94-BF70-9B1092E2A8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7" name="Rectangle 66">
              <a:extLst>
                <a:ext uri="{FF2B5EF4-FFF2-40B4-BE49-F238E27FC236}">
                  <a16:creationId xmlns:a16="http://schemas.microsoft.com/office/drawing/2014/main" id="{B3B986A6-E7CE-46D5-B7C2-E469056C52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8" name="Rectangle 2">
              <a:extLst>
                <a:ext uri="{FF2B5EF4-FFF2-40B4-BE49-F238E27FC236}">
                  <a16:creationId xmlns:a16="http://schemas.microsoft.com/office/drawing/2014/main" id="{513E22E1-E1BD-471B-9959-02D382CDB4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9" name="Rectangle 59">
              <a:extLst>
                <a:ext uri="{FF2B5EF4-FFF2-40B4-BE49-F238E27FC236}">
                  <a16:creationId xmlns:a16="http://schemas.microsoft.com/office/drawing/2014/main" id="{81396781-D57E-417F-9D99-C69663C283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0" name="Rectangle 62">
              <a:extLst>
                <a:ext uri="{FF2B5EF4-FFF2-40B4-BE49-F238E27FC236}">
                  <a16:creationId xmlns:a16="http://schemas.microsoft.com/office/drawing/2014/main" id="{B3DCA897-9502-460C-B0A6-67548D09B7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1" name="Rectangle 64">
              <a:extLst>
                <a:ext uri="{FF2B5EF4-FFF2-40B4-BE49-F238E27FC236}">
                  <a16:creationId xmlns:a16="http://schemas.microsoft.com/office/drawing/2014/main" id="{009AF730-DCD4-4428-A9E9-D26FAD1420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2" name="Rectangle 66">
              <a:extLst>
                <a:ext uri="{FF2B5EF4-FFF2-40B4-BE49-F238E27FC236}">
                  <a16:creationId xmlns:a16="http://schemas.microsoft.com/office/drawing/2014/main" id="{72AF0F75-11D1-432A-969B-1F454307F5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3" name="Rectangle 2">
              <a:extLst>
                <a:ext uri="{FF2B5EF4-FFF2-40B4-BE49-F238E27FC236}">
                  <a16:creationId xmlns:a16="http://schemas.microsoft.com/office/drawing/2014/main" id="{23397648-9CC0-48EE-86FE-B819830EA2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4" name="Rectangle 59">
              <a:extLst>
                <a:ext uri="{FF2B5EF4-FFF2-40B4-BE49-F238E27FC236}">
                  <a16:creationId xmlns:a16="http://schemas.microsoft.com/office/drawing/2014/main" id="{5C7C485C-93D0-46DC-AD54-B0AFDAEA7A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5" name="Rectangle 62">
              <a:extLst>
                <a:ext uri="{FF2B5EF4-FFF2-40B4-BE49-F238E27FC236}">
                  <a16:creationId xmlns:a16="http://schemas.microsoft.com/office/drawing/2014/main" id="{BB2C71AA-96A2-4945-BE1C-17FEF965F7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6" name="Rectangle 64">
              <a:extLst>
                <a:ext uri="{FF2B5EF4-FFF2-40B4-BE49-F238E27FC236}">
                  <a16:creationId xmlns:a16="http://schemas.microsoft.com/office/drawing/2014/main" id="{1914A3E6-8F60-4CB5-8142-47B57D38C6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7" name="Rectangle 66">
              <a:extLst>
                <a:ext uri="{FF2B5EF4-FFF2-40B4-BE49-F238E27FC236}">
                  <a16:creationId xmlns:a16="http://schemas.microsoft.com/office/drawing/2014/main" id="{8E36D6EE-E260-44F2-8D0C-B86573A680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8" name="Rectangle 2">
              <a:extLst>
                <a:ext uri="{FF2B5EF4-FFF2-40B4-BE49-F238E27FC236}">
                  <a16:creationId xmlns:a16="http://schemas.microsoft.com/office/drawing/2014/main" id="{A1EDD0E7-0ACC-4782-BB65-179218A536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9" name="Rectangle 59">
              <a:extLst>
                <a:ext uri="{FF2B5EF4-FFF2-40B4-BE49-F238E27FC236}">
                  <a16:creationId xmlns:a16="http://schemas.microsoft.com/office/drawing/2014/main" id="{61301D83-35ED-45D9-808A-4BDADF2B22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0" name="Rectangle 62">
              <a:extLst>
                <a:ext uri="{FF2B5EF4-FFF2-40B4-BE49-F238E27FC236}">
                  <a16:creationId xmlns:a16="http://schemas.microsoft.com/office/drawing/2014/main" id="{8ED1BB52-7859-46C1-997C-F679C92369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1" name="Rectangle 64">
              <a:extLst>
                <a:ext uri="{FF2B5EF4-FFF2-40B4-BE49-F238E27FC236}">
                  <a16:creationId xmlns:a16="http://schemas.microsoft.com/office/drawing/2014/main" id="{7A5D5BB8-21AD-44D8-8793-CB4924B938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2" name="Rectangle 66">
              <a:extLst>
                <a:ext uri="{FF2B5EF4-FFF2-40B4-BE49-F238E27FC236}">
                  <a16:creationId xmlns:a16="http://schemas.microsoft.com/office/drawing/2014/main" id="{6B17B7F3-3D9C-4459-AF7F-6BCF136647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3" name="Rectangle 2">
              <a:extLst>
                <a:ext uri="{FF2B5EF4-FFF2-40B4-BE49-F238E27FC236}">
                  <a16:creationId xmlns:a16="http://schemas.microsoft.com/office/drawing/2014/main" id="{03AF9AAC-5EF8-43F6-A71F-CAACB54FF6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4" name="Rectangle 59">
              <a:extLst>
                <a:ext uri="{FF2B5EF4-FFF2-40B4-BE49-F238E27FC236}">
                  <a16:creationId xmlns:a16="http://schemas.microsoft.com/office/drawing/2014/main" id="{F0D2C464-1C0A-4D91-9AAA-C053C895FD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5" name="Rectangle 62">
              <a:extLst>
                <a:ext uri="{FF2B5EF4-FFF2-40B4-BE49-F238E27FC236}">
                  <a16:creationId xmlns:a16="http://schemas.microsoft.com/office/drawing/2014/main" id="{4BEDADBB-1E6E-48F0-BBF3-EB9B978FB2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6" name="Rectangle 64">
              <a:extLst>
                <a:ext uri="{FF2B5EF4-FFF2-40B4-BE49-F238E27FC236}">
                  <a16:creationId xmlns:a16="http://schemas.microsoft.com/office/drawing/2014/main" id="{A768E058-61D9-41D6-AC45-94D984A89B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7" name="Rectangle 66">
              <a:extLst>
                <a:ext uri="{FF2B5EF4-FFF2-40B4-BE49-F238E27FC236}">
                  <a16:creationId xmlns:a16="http://schemas.microsoft.com/office/drawing/2014/main" id="{99718B8A-0078-45EC-9F2C-1B6E96E1B7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8" name="Заголовок 1">
            <a:extLst>
              <a:ext uri="{FF2B5EF4-FFF2-40B4-BE49-F238E27FC236}">
                <a16:creationId xmlns:a16="http://schemas.microsoft.com/office/drawing/2014/main" id="{274D7792-7E79-4D67-987E-3064A69300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195716"/>
            <a:ext cx="10515600" cy="1325563"/>
          </a:xfrm>
        </p:spPr>
        <p:txBody>
          <a:bodyPr/>
          <a:lstStyle/>
          <a:p>
            <a:pPr algn="ctr"/>
            <a:r>
              <a:rPr lang="ru-RU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Благодарю за внимание!</a:t>
            </a:r>
          </a:p>
        </p:txBody>
      </p:sp>
    </p:spTree>
    <p:extLst>
      <p:ext uri="{BB962C8B-B14F-4D97-AF65-F5344CB8AC3E}">
        <p14:creationId xmlns:p14="http://schemas.microsoft.com/office/powerpoint/2010/main" val="221710372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1197</TotalTime>
  <Words>25</Words>
  <Application>Microsoft Office PowerPoint</Application>
  <PresentationFormat>Широкоэкранный</PresentationFormat>
  <Paragraphs>4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Благодарю за внимание!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Аманжолова Айнур Кайралиевна</dc:creator>
  <cp:lastModifiedBy>Пользователь</cp:lastModifiedBy>
  <cp:revision>21</cp:revision>
  <dcterms:created xsi:type="dcterms:W3CDTF">2021-11-16T03:16:23Z</dcterms:created>
  <dcterms:modified xsi:type="dcterms:W3CDTF">2022-11-06T08:09:59Z</dcterms:modified>
</cp:coreProperties>
</file>