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8" r:id="rId2"/>
    <p:sldId id="312" r:id="rId3"/>
    <p:sldId id="339" r:id="rId4"/>
    <p:sldId id="340" r:id="rId5"/>
    <p:sldId id="341" r:id="rId6"/>
    <p:sldId id="342" r:id="rId7"/>
    <p:sldId id="257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72" y="10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75606BC8-FEAC-A133-0013-3BD9885BFA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3521" y="755386"/>
            <a:ext cx="9723963" cy="5913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94D3AF-1BF8-2992-9EB1-BFC2DCF64082}"/>
              </a:ext>
            </a:extLst>
          </p:cNvPr>
          <p:cNvSpPr txBox="1"/>
          <p:nvPr/>
        </p:nvSpPr>
        <p:spPr>
          <a:xfrm>
            <a:off x="1550846" y="1871489"/>
            <a:ext cx="923663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67995" algn="ctr"/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Лекция 12. </a:t>
            </a:r>
          </a:p>
          <a:p>
            <a:pPr indent="467995" algn="ctr"/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67995" algn="ctr"/>
            <a:r>
              <a:rPr lang="kk-KZ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Проверка гипотез о равенстве </a:t>
            </a:r>
            <a:r>
              <a:rPr lang="kk-KZ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математических ожиданий и равенстве дисперсий двух случайных величин, распределенных по нормальному закону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441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C46D2281-673C-EFE2-7092-AFB63171F5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5091" y="817220"/>
            <a:ext cx="10040483" cy="447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171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F3A36D55-AB39-88A2-BC1E-3C08B8EB0F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9032" y="786303"/>
            <a:ext cx="8004222" cy="501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470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AC41874F-A539-AAB2-658C-34C07BF35E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0477" y="946141"/>
            <a:ext cx="8337434" cy="439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451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E9546E09-3728-DE42-86B6-79267FAE47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4142" y="817221"/>
            <a:ext cx="7249430" cy="515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358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248D9829-4024-50FA-D2CE-154D78A3E9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8809" y="1005839"/>
            <a:ext cx="7223548" cy="509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728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1197</TotalTime>
  <Words>25</Words>
  <Application>Microsoft Office PowerPoint</Application>
  <PresentationFormat>Широкоэкранный</PresentationFormat>
  <Paragraphs>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Пользователь</cp:lastModifiedBy>
  <cp:revision>21</cp:revision>
  <dcterms:created xsi:type="dcterms:W3CDTF">2021-11-16T03:16:23Z</dcterms:created>
  <dcterms:modified xsi:type="dcterms:W3CDTF">2022-11-06T08:09:59Z</dcterms:modified>
</cp:coreProperties>
</file>