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25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12.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kk-K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 гипотез о равенстве </a:t>
            </a:r>
            <a:r>
              <a:rPr lang="kk-K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математических ожиданий и равенстве дисперсий двух случайных величин, распределенных по нормальному закону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C46D2281-673C-EFE2-7092-AFB63171F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091" y="817220"/>
            <a:ext cx="10040483" cy="4479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F3A36D55-AB39-88A2-BC1E-3C08B8EB0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9032" y="786303"/>
            <a:ext cx="8004222" cy="501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AC41874F-A539-AAB2-658C-34C07BF35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0477" y="946141"/>
            <a:ext cx="8337434" cy="439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E9546E09-3728-DE42-86B6-79267FAE47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4142" y="817221"/>
            <a:ext cx="7249430" cy="515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248D9829-4024-50FA-D2CE-154D78A3E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809" y="1005839"/>
            <a:ext cx="7223548" cy="509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25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2022-11-06T08:09:59Z</dcterms:modified>
</cp:coreProperties>
</file>