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2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9FEC-3F27-463D-B4A6-4E535C2D022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ABC4F-3720-4667-8EC5-47C775640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99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FD54463-D38B-4218-BAF2-8249C633BF43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6DB9E34F-E59B-4CE0-8DAA-903134C367B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9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2A86CFE-BC14-4641-BFF4-3331CEB64A42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C44CD84-3D4E-470D-84EA-01F75B3A3F93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C7DC9AF-7830-40C8-8D5A-22208B2B2AC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5EA5EAF-14B8-4E20-A636-255D21F90CA8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F0E2D19-7361-48B5-8C16-3CA1836BDE5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31EE65A-68BE-429B-8D12-2D0C1C03F20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6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1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4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9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1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8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5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3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4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8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eaLnBrk="1" hangingPunct="1">
              <a:buSzPct val="100000"/>
            </a:pPr>
            <a:endParaRPr lang="kk-KZ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SzPct val="100000"/>
            </a:pP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Оқытушы: қауымдастырылған профессор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т.ғ.к. Толегенова А.С.</a:t>
            </a:r>
          </a:p>
          <a:p>
            <a:pPr eaLnBrk="1" hangingPunct="1">
              <a:buSzPct val="100000"/>
            </a:pPr>
            <a: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57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 параметрлерін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 және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 Tracer дестесін қолдану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Рисунок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949310"/>
            <a:ext cx="4195501" cy="423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Рисунок 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819" y="1949309"/>
            <a:ext cx="5591175" cy="423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36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сұрақтары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EIGRP, OSPF хаттамалары маршрутизациясын сипаттаңыз.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Cisco құрылғысында жұмыс істеудің қандай тәртіптері бар?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Конфигурациялық файлды жасау үшін маршрутизаторларда конфигурациялаудың қандай тәртіптері қолданылады?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 конфигурациялау тәртібі не үшін қолданылады?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65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4.11.16</a:t>
            </a:r>
            <a:endParaRPr lang="ru-RU"/>
          </a:p>
        </p:txBody>
      </p:sp>
      <p:pic>
        <p:nvPicPr>
          <p:cNvPr id="24581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677863"/>
            <a:ext cx="9144000" cy="763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04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847850" y="1052513"/>
            <a:ext cx="8820150" cy="314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Дәріс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 </a:t>
            </a: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тақырыбы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Маршрутизация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хаттамалары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9287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52626" y="1357314"/>
            <a:ext cx="8715375" cy="1927225"/>
          </a:xfrm>
          <a:prstGeom prst="homePlate">
            <a:avLst>
              <a:gd name="adj" fmla="val 50017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Конфигурациялау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маршрутизатордың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конфигурациясын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қарастырылған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Маршрутизаторлар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құпия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интерфейстердің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мекенжайларын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конфигурацияны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мысалдары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келтірілген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SzPct val="100000"/>
            </a:pPr>
            <a:endParaRPr lang="ru-RU" alt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16114" y="3995960"/>
            <a:ext cx="8751887" cy="1812925"/>
          </a:xfrm>
          <a:prstGeom prst="homePlate">
            <a:avLst>
              <a:gd name="adj" fmla="val 49974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 indent="449263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аршрутизаторлардың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конфигурациялау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Заголовок 1"/>
          <p:cNvSpPr>
            <a:spLocks noGrp="1"/>
          </p:cNvSpPr>
          <p:nvPr>
            <p:ph type="title"/>
          </p:nvPr>
        </p:nvSpPr>
        <p:spPr>
          <a:xfrm>
            <a:off x="2027238" y="528638"/>
            <a:ext cx="3351212" cy="6540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әріс мазмұны: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2058988" y="3460750"/>
            <a:ext cx="4572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kk-KZ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endParaRPr lang="ru-RU" altLang="ru-RU" sz="2800" b="1"/>
          </a:p>
        </p:txBody>
      </p:sp>
    </p:spTree>
    <p:extLst>
      <p:ext uri="{BB962C8B-B14F-4D97-AF65-F5344CB8AC3E}">
        <p14:creationId xmlns:p14="http://schemas.microsoft.com/office/powerpoint/2010/main" val="1075546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/>
          </p:cNvSpPr>
          <p:nvPr>
            <p:ph type="ctrTitle"/>
          </p:nvPr>
        </p:nvSpPr>
        <p:spPr>
          <a:xfrm>
            <a:off x="2095501" y="642939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064" y="1143000"/>
            <a:ext cx="8429625" cy="5143500"/>
          </a:xfrm>
        </p:spPr>
        <p:txBody>
          <a:bodyPr/>
          <a:lstStyle/>
          <a:p>
            <a:pPr marL="271463" indent="-184150" algn="just" defTabSz="271463">
              <a:lnSpc>
                <a:spcPct val="7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 Ю.М., Калиева С.А. Чежимбаева К.С. Абоненттік қатынаудың мультисервистік желілері. 5В071900 – Радиотехника, электроника және телекоммуникациялар мамандығының барлық оқу бөлімінің студенттері үшін зертханалық жұмыстарды орындауға арналған әдістемелік нұскау - Алматы: АЭБУ, 2012.</a:t>
            </a:r>
          </a:p>
          <a:p>
            <a:pPr marL="271463" indent="-184150" algn="just" defTabSz="271463">
              <a:lnSpc>
                <a:spcPct val="7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8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01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x-none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847851" y="966788"/>
            <a:ext cx="8340725" cy="4525962"/>
          </a:xfrm>
        </p:spPr>
        <p:txBody>
          <a:bodyPr>
            <a:normAutofit lnSpcReduction="10000"/>
          </a:bodyPr>
          <a:lstStyle/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6. Калиева С.А., Гармашова Ю.М. Абоненттік қатынаудың мультисервистік желілері.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DWS-3024 құрылғысында зертханалық жұмыстарды орындауға арналған әдістемелік нұскау (5В071900 – Радиотехника, электроника және телекоммуникация мамандығының студенттеріне арналған)- Алматы: АЭжБУ, 2012.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7. Телекоммуникационные Системы И Сети: Учебное Пособие. В 3 Томах. Том 3. – Мультисервисные Сети/ В.В. Величко, Е.А. Субботин, В.П.Шувалов, А.Ф. Ярославцев; Под Ред. Профессора В.П.Шувалова. – М.: Горячая Линия –Телеком, 2015. – 592 С.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Broadaccess. Tehnical Cours. Proprietary And Confidential. //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Версия На Сайте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Http: // Www. Adsl.Com./ Adsl_Forum. Html.</a:t>
            </a:r>
            <a:r>
              <a:rPr lang="kk-KZ" altLang="ru-RU" sz="1600">
                <a:latin typeface="Times New Roman" panose="02020603050405020304" pitchFamily="18" charset="0"/>
              </a:rPr>
              <a:t>                  </a:t>
            </a:r>
          </a:p>
          <a:p>
            <a:pPr marL="0" indent="271463">
              <a:buNone/>
              <a:tabLst>
                <a:tab pos="631825" algn="l"/>
              </a:tabLst>
            </a:pPr>
            <a:r>
              <a:rPr lang="kk-KZ" altLang="ru-RU" sz="1600" b="1">
                <a:solidFill>
                  <a:srgbClr val="17375E"/>
                </a:solidFill>
                <a:latin typeface="Times New Roman" panose="02020603050405020304" pitchFamily="18" charset="0"/>
              </a:rPr>
              <a:t>Нормативтік сілтемелер:</a:t>
            </a:r>
          </a:p>
          <a:p>
            <a:pPr marL="0" indent="271463" algn="just"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"Байланыс туралы" Қазақстан Республикасының 2017 жылғы 24 наурыздағы No 213I Заңы (өзгерістермен және толықтырулармен)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қызметтерін көрсету қағидаларын бекіту туралы Қазақстан Республикасы Үкіметінің 2012 жылғы 20 қаңтардағы No 148 қаулысы.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және ақпараттандыру саласындағы бірыңғай ақпараттық жүйе туралы Қазақстан Республикасы Үкіметінің 2016 жылғы 23 маусымдағы No 347 қаулысы.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tabLst>
                <a:tab pos="631825" algn="l"/>
              </a:tabLst>
            </a:pP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</p:spTree>
    <p:extLst>
      <p:ext uri="{BB962C8B-B14F-4D97-AF65-F5344CB8AC3E}">
        <p14:creationId xmlns:p14="http://schemas.microsoft.com/office/powerpoint/2010/main" val="198976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Cisco құрылғысының жұмыс істеу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тәртіптері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339674"/>
              </p:ext>
            </p:extLst>
          </p:nvPr>
        </p:nvGraphicFramePr>
        <p:xfrm>
          <a:off x="838200" y="2013994"/>
          <a:ext cx="10515600" cy="2395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3152"/>
                <a:gridCol w="3134782"/>
                <a:gridCol w="4577666"/>
              </a:tblGrid>
              <a:tr h="5882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Тәртіп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Prompt шақыруы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2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 monitor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немесе Rommon&gt;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Құпия сөзді жөндеу немесе қалпына келтіру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2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Boot ROM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Router(boot)&gt;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Cisco IOS операциялық жүйені түрлендіру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2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Cisco IOS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Router&gt;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Қалыпты жұмыс жасау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42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Маршрутизаторды конфигурациялау тәртібі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828645"/>
              </p:ext>
            </p:extLst>
          </p:nvPr>
        </p:nvGraphicFramePr>
        <p:xfrm>
          <a:off x="838200" y="1863524"/>
          <a:ext cx="10515600" cy="4626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0183"/>
                <a:gridCol w="2798729"/>
                <a:gridCol w="4576688"/>
              </a:tblGrid>
              <a:tr h="504142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Тәртіп аты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Шақыру (Prompt)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Суреттеу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142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User EXEC Mode.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Router&gt;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Пайдаланушылық тәртіп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142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Privileged EXEC Mode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Router#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Артықшылықты тәртіп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8284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 Configuration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Router(cofig)#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Конфигурациялаудың ғаламдық тәртібі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8284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 and multipleline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Configuration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Router(cofig-mode)#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Толық конфигурациялау тәртібі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142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219075" algn="l"/>
                        </a:tabLs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SETUP Mode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Бастапқы конфигурациялаудың диалогтық тәртібі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142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RXBOOT Mode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Апаттық жағдайдағы бастапқы жүктеме тәртібі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16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 Terminal бағдарламасының тізбектей қосылуы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Рисунок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02" y="1846724"/>
            <a:ext cx="7576595" cy="461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387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Терминал интерфейсі және енгізудің аталуы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Рисунок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588" y="1924572"/>
            <a:ext cx="8386823" cy="456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2486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429</Words>
  <Application>Microsoft Office PowerPoint</Application>
  <PresentationFormat>Широкоэкранный</PresentationFormat>
  <Paragraphs>84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Microsoft YaHei</vt:lpstr>
      <vt:lpstr>SimSun</vt:lpstr>
      <vt:lpstr>Arial</vt:lpstr>
      <vt:lpstr>Calibri</vt:lpstr>
      <vt:lpstr>Calibri Light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Дәріс мазмұны:</vt:lpstr>
      <vt:lpstr>Әдебиеттер тізімі:</vt:lpstr>
      <vt:lpstr>Әдебиеттер тізімі:</vt:lpstr>
      <vt:lpstr>Cisco құрылғысының жұмыс істеу тәртіптері</vt:lpstr>
      <vt:lpstr>Маршрутизаторды конфигурациялау тәртібі</vt:lpstr>
      <vt:lpstr>Hyper Terminal бағдарламасының тізбектей қосылуы</vt:lpstr>
      <vt:lpstr>Терминал интерфейсі және енгізудің аталуы</vt:lpstr>
      <vt:lpstr>Порт параметрлерін енгізу және Packet Tracer дестесін қолдану</vt:lpstr>
      <vt:lpstr>Бақылау сұрақтары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Асанали</dc:creator>
  <cp:lastModifiedBy>Асанали</cp:lastModifiedBy>
  <cp:revision>3</cp:revision>
  <dcterms:created xsi:type="dcterms:W3CDTF">2024-11-09T06:37:20Z</dcterms:created>
  <dcterms:modified xsi:type="dcterms:W3CDTF">2024-11-09T07:58:02Z</dcterms:modified>
</cp:coreProperties>
</file>