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2" r:id="rId12"/>
    <p:sldId id="26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9FEC-3F27-463D-B4A6-4E535C2D022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BC4F-3720-4667-8EC5-47C775640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99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9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6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2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6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1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4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9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61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6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08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0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5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3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14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57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 параметрлерін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 және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Packet Tracer дестесін қолдану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Рисунок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949310"/>
            <a:ext cx="4195501" cy="4231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Рисунок 4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819" y="1949309"/>
            <a:ext cx="5591175" cy="4231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0361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EIGRP, OSPF хаттамалары маршрутизациясын сипаттаңыз.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құрылғысында жұмыс істеудің қандай тәртіптері бар?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Конфигурациялық файлды жасау үшін маршрутизаторларда конфигурациялаудың қандай тәртіптері қолданылады?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 конфигурациялау тәртібі не үшін қолданылады?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65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04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Маршрутизация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хаттамалары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287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/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Конфигурациялау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маршрутизатордың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конфигурациясын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қарастырылған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Маршрутизаторлар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құпия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интерфейстердің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мекенжайларын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конфигурацияны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мысалдары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SzPct val="100000"/>
            </a:pP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3995960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аршрутизаторлардың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конфигурациялау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1075546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6011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19897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құрылғысының жұмыс істеу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тәртіптері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339674"/>
              </p:ext>
            </p:extLst>
          </p:nvPr>
        </p:nvGraphicFramePr>
        <p:xfrm>
          <a:off x="838200" y="2013994"/>
          <a:ext cx="10515600" cy="2395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3152"/>
                <a:gridCol w="3134782"/>
                <a:gridCol w="4577666"/>
              </a:tblGrid>
              <a:tr h="5882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Тәртіп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Prompt шақыруы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Қолдану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82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 monitor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немесе Rommon&gt;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Құпия сөзді жөндеу немесе қалпына келтіру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82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Boot ROM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Router(boot)&gt;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Cisco IOS операциялық жүйені түрлендіру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82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Cisco IOS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Router&gt;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Қалыпты жұмыс жасау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42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Маршрутизаторды конфигурациялау тәртібі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828645"/>
              </p:ext>
            </p:extLst>
          </p:nvPr>
        </p:nvGraphicFramePr>
        <p:xfrm>
          <a:off x="838200" y="1863524"/>
          <a:ext cx="10515600" cy="4626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0183"/>
                <a:gridCol w="2798729"/>
                <a:gridCol w="4576688"/>
              </a:tblGrid>
              <a:tr h="50414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Тәртіп аты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Шақыру (Prompt)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Суреттеу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14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 EXEC Mode.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Router&gt;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Пайдаланушылық тәртіп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14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Privileged EXEC Mode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Router#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Артықшылықты тәртіп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08284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 Configuration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Router(cofig)#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Конфигурациялаудың ғаламдық тәртібі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08284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Complex and multipleline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Configuration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Router(cofig-mode)#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 конфигурациялау тәртібі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14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  <a:tabLst>
                          <a:tab pos="219075" algn="l"/>
                        </a:tabLs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SETUP Mode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Бастапқы конфигурациялаудың диалогтық тәртібі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14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  <a:tabLst>
                          <a:tab pos="314325" algn="l"/>
                        </a:tabLs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RXBOOT Mode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Апаттық жағдайдағы бастапқы жүктеме тәртібі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16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 Terminal бағдарламасының тізбектей қосылуы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Рисунок 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702" y="1846724"/>
            <a:ext cx="7576595" cy="4617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387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Терминал интерфейсі және енгізудің аталуы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Рисунок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588" y="1924572"/>
            <a:ext cx="8386823" cy="456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02486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429</Words>
  <Application>Microsoft Office PowerPoint</Application>
  <PresentationFormat>Широкоэкранный</PresentationFormat>
  <Paragraphs>84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Cisco құрылғысының жұмыс істеу тәртіптері</vt:lpstr>
      <vt:lpstr>Маршрутизаторды конфигурациялау тәртібі</vt:lpstr>
      <vt:lpstr>Hyper Terminal бағдарламасының тізбектей қосылуы</vt:lpstr>
      <vt:lpstr>Терминал интерфейсі және енгізудің аталуы</vt:lpstr>
      <vt:lpstr>Порт параметрлерін енгізу және Packet Tracer дестесін қолдану</vt:lpstr>
      <vt:lpstr>Бақылау сұрақтары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3</cp:revision>
  <dcterms:created xsi:type="dcterms:W3CDTF">2024-11-09T06:37:20Z</dcterms:created>
  <dcterms:modified xsi:type="dcterms:W3CDTF">2024-11-09T07:58:02Z</dcterms:modified>
</cp:coreProperties>
</file>