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9" r:id="rId23"/>
    <p:sldId id="280" r:id="rId24"/>
    <p:sldId id="281" r:id="rId25"/>
    <p:sldId id="282" r:id="rId26"/>
    <p:sldId id="283" r:id="rId27"/>
    <p:sldId id="287" r:id="rId28"/>
    <p:sldId id="284" r:id="rId29"/>
    <p:sldId id="285" r:id="rId30"/>
    <p:sldId id="286" r:id="rId31"/>
    <p:sldId id="288" r:id="rId32"/>
    <p:sldId id="28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CA8D01-1E7D-4849-A9C2-09D620FC7509}" type="doc">
      <dgm:prSet loTypeId="urn:microsoft.com/office/officeart/2005/8/layout/vList2" loCatId="list" qsTypeId="urn:microsoft.com/office/officeart/2005/8/quickstyle/3d1" qsCatId="3D" csTypeId="urn:microsoft.com/office/officeart/2005/8/colors/colorful4" csCatId="colorful" phldr="1"/>
      <dgm:spPr/>
      <dgm:t>
        <a:bodyPr/>
        <a:lstStyle/>
        <a:p>
          <a:endParaRPr lang="ru-RU"/>
        </a:p>
      </dgm:t>
    </dgm:pt>
    <dgm:pt modelId="{E1173C17-ED16-4B0B-A58F-9358A354C2E0}">
      <dgm:prSet phldrT="[Текст]" custT="1"/>
      <dgm:spPr/>
      <dgm:t>
        <a:bodyPr/>
        <a:lstStyle/>
        <a:p>
          <a:r>
            <a:rPr lang="ru-RU" sz="1800" b="0" dirty="0">
              <a:solidFill>
                <a:schemeClr val="tx1"/>
              </a:solidFill>
              <a:latin typeface="Times New Roman" panose="02020603050405020304" pitchFamily="18" charset="0"/>
              <a:cs typeface="Times New Roman" panose="02020603050405020304" pitchFamily="18" charset="0"/>
            </a:rPr>
            <a:t>Выпуск и обращение пластиковых карточек в Казахстане регулируется </a:t>
          </a:r>
          <a:r>
            <a:rPr lang="ru-RU" sz="1800" b="1" dirty="0">
              <a:solidFill>
                <a:schemeClr val="tx1"/>
              </a:solidFill>
              <a:latin typeface="Times New Roman" panose="02020603050405020304" pitchFamily="18" charset="0"/>
              <a:cs typeface="Times New Roman" panose="02020603050405020304" pitchFamily="18" charset="0"/>
            </a:rPr>
            <a:t>Согласно Закон Республики Казахстан от 26 июля 2016 года № 11-</a:t>
          </a:r>
          <a:r>
            <a:rPr lang="en-US" sz="1800" b="1" dirty="0">
              <a:solidFill>
                <a:schemeClr val="tx1"/>
              </a:solidFill>
              <a:latin typeface="Times New Roman" panose="02020603050405020304" pitchFamily="18" charset="0"/>
              <a:cs typeface="Times New Roman" panose="02020603050405020304" pitchFamily="18" charset="0"/>
            </a:rPr>
            <a:t>VI</a:t>
          </a:r>
          <a:r>
            <a:rPr lang="ru-RU" sz="1800" b="1" dirty="0">
              <a:solidFill>
                <a:schemeClr val="tx1"/>
              </a:solidFill>
              <a:latin typeface="Times New Roman" panose="02020603050405020304" pitchFamily="18" charset="0"/>
              <a:cs typeface="Times New Roman" panose="02020603050405020304" pitchFamily="18" charset="0"/>
            </a:rPr>
            <a:t> ЗРК. «</a:t>
          </a:r>
          <a:r>
            <a:rPr lang="ru-RU" sz="1800" b="0" dirty="0">
              <a:solidFill>
                <a:schemeClr val="tx1"/>
              </a:solidFill>
              <a:latin typeface="Times New Roman" panose="02020603050405020304" pitchFamily="18" charset="0"/>
              <a:cs typeface="Times New Roman" panose="02020603050405020304" pitchFamily="18" charset="0"/>
            </a:rPr>
            <a:t>О платежах и платежных системах» и </a:t>
          </a:r>
          <a:r>
            <a:rPr lang="ru-RU" sz="1800" b="1" dirty="0">
              <a:solidFill>
                <a:schemeClr val="tx1"/>
              </a:solidFill>
              <a:latin typeface="Times New Roman" panose="02020603050405020304" pitchFamily="18" charset="0"/>
              <a:cs typeface="Times New Roman" panose="02020603050405020304" pitchFamily="18" charset="0"/>
            </a:rPr>
            <a:t>Постановлением Правления Национального Банка Республики Казахстан от 31 августа 2016 года № 205. </a:t>
          </a:r>
          <a:r>
            <a:rPr lang="ru-RU" sz="1800" b="0" dirty="0">
              <a:solidFill>
                <a:schemeClr val="tx1"/>
              </a:solidFill>
              <a:latin typeface="Times New Roman" panose="02020603050405020304" pitchFamily="18" charset="0"/>
              <a:cs typeface="Times New Roman" panose="02020603050405020304" pitchFamily="18" charset="0"/>
            </a:rPr>
            <a:t>«Правил выпуска платежных карточек, а также требований к деятельности по обслуживанию операций с их использованием на территории Республики Казахстан»</a:t>
          </a:r>
          <a:endParaRPr lang="ru-RU" sz="1800" dirty="0">
            <a:solidFill>
              <a:schemeClr val="tx1"/>
            </a:solidFill>
            <a:latin typeface="Times New Roman" panose="02020603050405020304" pitchFamily="18" charset="0"/>
            <a:cs typeface="Times New Roman" panose="02020603050405020304" pitchFamily="18" charset="0"/>
          </a:endParaRPr>
        </a:p>
      </dgm:t>
    </dgm:pt>
    <dgm:pt modelId="{A84FFFF9-8A58-4A8E-B343-399715C99997}" type="parTrans" cxnId="{6AD9D7EE-9235-4300-AE7B-31CE6C6FD27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03AFE50-B26E-4DEB-8EC7-F23B9161397D}" type="sibTrans" cxnId="{6AD9D7EE-9235-4300-AE7B-31CE6C6FD27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9D16986-BEA8-49C7-AB5E-B7384BD24133}">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Выпуск платежной карточки осуществляется на основании</a:t>
          </a:r>
          <a:r>
            <a:rPr lang="en-US" sz="1800">
              <a:solidFill>
                <a:schemeClr val="tx1"/>
              </a:solidFill>
              <a:latin typeface="Times New Roman" panose="02020603050405020304" pitchFamily="18" charset="0"/>
              <a:cs typeface="Times New Roman" panose="02020603050405020304" pitchFamily="18" charset="0"/>
            </a:rPr>
            <a:t> </a:t>
          </a:r>
          <a:r>
            <a:rPr lang="ru-RU" sz="1800">
              <a:solidFill>
                <a:schemeClr val="tx1"/>
              </a:solidFill>
              <a:latin typeface="Times New Roman" panose="02020603050405020304" pitchFamily="18" charset="0"/>
              <a:cs typeface="Times New Roman" panose="02020603050405020304" pitchFamily="18" charset="0"/>
            </a:rPr>
            <a:t>договора</a:t>
          </a:r>
          <a:r>
            <a:rPr lang="en-US" sz="1800">
              <a:solidFill>
                <a:schemeClr val="tx1"/>
              </a:solidFill>
              <a:latin typeface="Times New Roman" panose="02020603050405020304" pitchFamily="18" charset="0"/>
              <a:cs typeface="Times New Roman" panose="02020603050405020304" pitchFamily="18" charset="0"/>
            </a:rPr>
            <a:t> </a:t>
          </a:r>
          <a:r>
            <a:rPr lang="ru-RU" sz="1800">
              <a:solidFill>
                <a:schemeClr val="tx1"/>
              </a:solidFill>
              <a:latin typeface="Times New Roman" panose="02020603050405020304" pitchFamily="18" charset="0"/>
              <a:cs typeface="Times New Roman" panose="02020603050405020304" pitchFamily="18" charset="0"/>
            </a:rPr>
            <a:t>о выдаче платежной карточки.</a:t>
          </a:r>
          <a:endParaRPr lang="en-US" sz="1800">
            <a:solidFill>
              <a:schemeClr val="tx1"/>
            </a:solidFill>
            <a:latin typeface="Times New Roman" panose="02020603050405020304" pitchFamily="18" charset="0"/>
            <a:cs typeface="Times New Roman" panose="02020603050405020304" pitchFamily="18" charset="0"/>
          </a:endParaRPr>
        </a:p>
      </dgm:t>
    </dgm:pt>
    <dgm:pt modelId="{39872A31-796A-420F-BBC5-43E5D9ABFE34}" type="parTrans" cxnId="{5808443D-472D-44CD-BDFF-F4820741E157}">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A136422-656E-42D0-BF25-6BF0341E8F69}" type="sibTrans" cxnId="{5808443D-472D-44CD-BDFF-F4820741E157}">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F0EE371-F6A5-4748-99CA-E181B36FE3C0}">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Платежная карточка подразделяется на дебетную карточку и кредитную карточку.</a:t>
          </a:r>
          <a:endParaRPr lang="en-US" sz="1800">
            <a:solidFill>
              <a:schemeClr val="tx1"/>
            </a:solidFill>
            <a:latin typeface="Times New Roman" panose="02020603050405020304" pitchFamily="18" charset="0"/>
            <a:cs typeface="Times New Roman" panose="02020603050405020304" pitchFamily="18" charset="0"/>
          </a:endParaRPr>
        </a:p>
      </dgm:t>
    </dgm:pt>
    <dgm:pt modelId="{AAD4629A-4A0F-4125-9176-41F05D2A51B7}" type="parTrans" cxnId="{731231C5-5314-41EE-8887-8BD5BAF2C23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46747FE-4DFC-4298-BB62-CED0AEA6514E}" type="sibTrans" cxnId="{731231C5-5314-41EE-8887-8BD5BAF2C23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E5E1A80-3DC3-44C7-81DC-6BED556EDA12}">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До выдачи платежной карточки эмитент </a:t>
          </a:r>
          <a:r>
            <a:rPr lang="ru-RU" sz="1800" dirty="0" err="1">
              <a:solidFill>
                <a:schemeClr val="tx1"/>
              </a:solidFill>
              <a:latin typeface="Times New Roman" panose="02020603050405020304" pitchFamily="18" charset="0"/>
              <a:cs typeface="Times New Roman" panose="02020603050405020304" pitchFamily="18" charset="0"/>
            </a:rPr>
            <a:t>ознакамливает</a:t>
          </a:r>
          <a:r>
            <a:rPr lang="ru-RU" sz="1800" dirty="0">
              <a:solidFill>
                <a:schemeClr val="tx1"/>
              </a:solidFill>
              <a:latin typeface="Times New Roman" panose="02020603050405020304" pitchFamily="18" charset="0"/>
              <a:cs typeface="Times New Roman" panose="02020603050405020304" pitchFamily="18" charset="0"/>
            </a:rPr>
            <a:t> держателя платежной карточки с внутренними документами по пользованию платежной карточкой.</a:t>
          </a:r>
          <a:endParaRPr lang="en-US" sz="1800" dirty="0">
            <a:solidFill>
              <a:schemeClr val="tx1"/>
            </a:solidFill>
            <a:latin typeface="Times New Roman" panose="02020603050405020304" pitchFamily="18" charset="0"/>
            <a:cs typeface="Times New Roman" panose="02020603050405020304" pitchFamily="18" charset="0"/>
          </a:endParaRPr>
        </a:p>
      </dgm:t>
    </dgm:pt>
    <dgm:pt modelId="{56333D1E-3013-4BD3-8225-D6ADC5C53560}" type="parTrans" cxnId="{DF5510B3-9749-4B93-96C3-67CBC44FC1B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97CE163-8233-4DCF-B95E-3C5664C61D4F}" type="sibTrans" cxnId="{DF5510B3-9749-4B93-96C3-67CBC44FC1B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0796CE8-C949-4E52-A80C-3FDD1AA88108}">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Физическое лицо является держателем платежной карточки со дня получения платежной карточки или информации о ее реквизитах.</a:t>
          </a:r>
          <a:endParaRPr lang="en-US" sz="1800" dirty="0">
            <a:solidFill>
              <a:schemeClr val="tx1"/>
            </a:solidFill>
            <a:latin typeface="Times New Roman" panose="02020603050405020304" pitchFamily="18" charset="0"/>
            <a:cs typeface="Times New Roman" panose="02020603050405020304" pitchFamily="18" charset="0"/>
          </a:endParaRPr>
        </a:p>
      </dgm:t>
    </dgm:pt>
    <dgm:pt modelId="{8B165D60-C1B7-4BEB-8872-6C68980050CD}" type="parTrans" cxnId="{4315A62A-F443-4868-9E23-8FFF7041BDE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17ABBFE3-8341-4E29-8B11-C62CD8B61197}" type="sibTrans" cxnId="{4315A62A-F443-4868-9E23-8FFF7041BDE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A806A2BF-EF21-47F8-8EC3-3803EE1F45B0}">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Подтверждением получения платежной карточки ее держателем является подпись держателя платежной карточки на документе подтверждающим факт получения платежной карточки ее держателем, либо использование идентификационных средств с применением процедур безопасности, установленных внутренними документами банка - эмитента и договором о выдаче платежной карточки.</a:t>
          </a:r>
          <a:endParaRPr lang="en-US" sz="1800" dirty="0">
            <a:solidFill>
              <a:schemeClr val="tx1"/>
            </a:solidFill>
            <a:latin typeface="Times New Roman" panose="02020603050405020304" pitchFamily="18" charset="0"/>
            <a:cs typeface="Times New Roman" panose="02020603050405020304" pitchFamily="18" charset="0"/>
          </a:endParaRPr>
        </a:p>
      </dgm:t>
    </dgm:pt>
    <dgm:pt modelId="{9A4B3BA3-B8C2-4D52-8609-0C885363EFAA}" type="parTrans" cxnId="{13C98711-C6E5-4D0C-BC6D-AFB3E55C304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492C043-AB7B-4E0F-91CC-847FAE8FE05E}" type="sibTrans" cxnId="{13C98711-C6E5-4D0C-BC6D-AFB3E55C304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7C37575-ED84-4EF1-8F54-506E245CEB12}" type="pres">
      <dgm:prSet presAssocID="{59CA8D01-1E7D-4849-A9C2-09D620FC7509}" presName="linear" presStyleCnt="0">
        <dgm:presLayoutVars>
          <dgm:animLvl val="lvl"/>
          <dgm:resizeHandles val="exact"/>
        </dgm:presLayoutVars>
      </dgm:prSet>
      <dgm:spPr/>
      <dgm:t>
        <a:bodyPr/>
        <a:lstStyle/>
        <a:p>
          <a:endParaRPr lang="ru-RU"/>
        </a:p>
      </dgm:t>
    </dgm:pt>
    <dgm:pt modelId="{82071114-22F6-4CF4-BDCF-534439718900}" type="pres">
      <dgm:prSet presAssocID="{E1173C17-ED16-4B0B-A58F-9358A354C2E0}" presName="parentText" presStyleLbl="node1" presStyleIdx="0" presStyleCnt="6" custScaleY="148227">
        <dgm:presLayoutVars>
          <dgm:chMax val="0"/>
          <dgm:bulletEnabled val="1"/>
        </dgm:presLayoutVars>
      </dgm:prSet>
      <dgm:spPr/>
      <dgm:t>
        <a:bodyPr/>
        <a:lstStyle/>
        <a:p>
          <a:endParaRPr lang="ru-RU"/>
        </a:p>
      </dgm:t>
    </dgm:pt>
    <dgm:pt modelId="{0CE40A0C-EBC8-486F-A97B-FC562AF737C6}" type="pres">
      <dgm:prSet presAssocID="{C03AFE50-B26E-4DEB-8EC7-F23B9161397D}" presName="spacer" presStyleCnt="0"/>
      <dgm:spPr/>
      <dgm:t>
        <a:bodyPr/>
        <a:lstStyle/>
        <a:p>
          <a:endParaRPr lang="ru-RU"/>
        </a:p>
      </dgm:t>
    </dgm:pt>
    <dgm:pt modelId="{00967379-A6D5-43AE-8157-D20AB0A5E37A}" type="pres">
      <dgm:prSet presAssocID="{59D16986-BEA8-49C7-AB5E-B7384BD24133}" presName="parentText" presStyleLbl="node1" presStyleIdx="1" presStyleCnt="6" custScaleY="57060">
        <dgm:presLayoutVars>
          <dgm:chMax val="0"/>
          <dgm:bulletEnabled val="1"/>
        </dgm:presLayoutVars>
      </dgm:prSet>
      <dgm:spPr/>
      <dgm:t>
        <a:bodyPr/>
        <a:lstStyle/>
        <a:p>
          <a:endParaRPr lang="ru-RU"/>
        </a:p>
      </dgm:t>
    </dgm:pt>
    <dgm:pt modelId="{57DD5E24-6317-4F2F-8FB0-4CA8FCBD96DA}" type="pres">
      <dgm:prSet presAssocID="{CA136422-656E-42D0-BF25-6BF0341E8F69}" presName="spacer" presStyleCnt="0"/>
      <dgm:spPr/>
      <dgm:t>
        <a:bodyPr/>
        <a:lstStyle/>
        <a:p>
          <a:endParaRPr lang="ru-RU"/>
        </a:p>
      </dgm:t>
    </dgm:pt>
    <dgm:pt modelId="{1F978DC5-9B87-4310-936D-9288AD4F1B4C}" type="pres">
      <dgm:prSet presAssocID="{3F0EE371-F6A5-4748-99CA-E181B36FE3C0}" presName="parentText" presStyleLbl="node1" presStyleIdx="2" presStyleCnt="6" custScaleY="50236">
        <dgm:presLayoutVars>
          <dgm:chMax val="0"/>
          <dgm:bulletEnabled val="1"/>
        </dgm:presLayoutVars>
      </dgm:prSet>
      <dgm:spPr/>
      <dgm:t>
        <a:bodyPr/>
        <a:lstStyle/>
        <a:p>
          <a:endParaRPr lang="ru-RU"/>
        </a:p>
      </dgm:t>
    </dgm:pt>
    <dgm:pt modelId="{1D557A9D-A5E5-47F9-83F1-1CEEB1894B6F}" type="pres">
      <dgm:prSet presAssocID="{546747FE-4DFC-4298-BB62-CED0AEA6514E}" presName="spacer" presStyleCnt="0"/>
      <dgm:spPr/>
      <dgm:t>
        <a:bodyPr/>
        <a:lstStyle/>
        <a:p>
          <a:endParaRPr lang="ru-RU"/>
        </a:p>
      </dgm:t>
    </dgm:pt>
    <dgm:pt modelId="{C8DFAFDF-3255-42EB-939E-EC79309D9341}" type="pres">
      <dgm:prSet presAssocID="{9E5E1A80-3DC3-44C7-81DC-6BED556EDA12}" presName="parentText" presStyleLbl="node1" presStyleIdx="3" presStyleCnt="6" custScaleY="68715">
        <dgm:presLayoutVars>
          <dgm:chMax val="0"/>
          <dgm:bulletEnabled val="1"/>
        </dgm:presLayoutVars>
      </dgm:prSet>
      <dgm:spPr/>
      <dgm:t>
        <a:bodyPr/>
        <a:lstStyle/>
        <a:p>
          <a:endParaRPr lang="ru-RU"/>
        </a:p>
      </dgm:t>
    </dgm:pt>
    <dgm:pt modelId="{3E010620-1E3C-4FE5-9382-937CB9B5B8E6}" type="pres">
      <dgm:prSet presAssocID="{297CE163-8233-4DCF-B95E-3C5664C61D4F}" presName="spacer" presStyleCnt="0"/>
      <dgm:spPr/>
      <dgm:t>
        <a:bodyPr/>
        <a:lstStyle/>
        <a:p>
          <a:endParaRPr lang="ru-RU"/>
        </a:p>
      </dgm:t>
    </dgm:pt>
    <dgm:pt modelId="{DBA0F863-B2F5-4C8D-836C-59BCF59415AC}" type="pres">
      <dgm:prSet presAssocID="{B0796CE8-C949-4E52-A80C-3FDD1AA88108}" presName="parentText" presStyleLbl="node1" presStyleIdx="4" presStyleCnt="6" custScaleY="68458">
        <dgm:presLayoutVars>
          <dgm:chMax val="0"/>
          <dgm:bulletEnabled val="1"/>
        </dgm:presLayoutVars>
      </dgm:prSet>
      <dgm:spPr/>
      <dgm:t>
        <a:bodyPr/>
        <a:lstStyle/>
        <a:p>
          <a:endParaRPr lang="ru-RU"/>
        </a:p>
      </dgm:t>
    </dgm:pt>
    <dgm:pt modelId="{F64451E4-EC8A-42D5-B924-F4F54AB58EBE}" type="pres">
      <dgm:prSet presAssocID="{17ABBFE3-8341-4E29-8B11-C62CD8B61197}" presName="spacer" presStyleCnt="0"/>
      <dgm:spPr/>
      <dgm:t>
        <a:bodyPr/>
        <a:lstStyle/>
        <a:p>
          <a:endParaRPr lang="ru-RU"/>
        </a:p>
      </dgm:t>
    </dgm:pt>
    <dgm:pt modelId="{6F7187F1-E3F7-44C3-81E2-1AD8EA68F580}" type="pres">
      <dgm:prSet presAssocID="{A806A2BF-EF21-47F8-8EC3-3803EE1F45B0}" presName="parentText" presStyleLbl="node1" presStyleIdx="5" presStyleCnt="6" custScaleY="147323">
        <dgm:presLayoutVars>
          <dgm:chMax val="0"/>
          <dgm:bulletEnabled val="1"/>
        </dgm:presLayoutVars>
      </dgm:prSet>
      <dgm:spPr/>
      <dgm:t>
        <a:bodyPr/>
        <a:lstStyle/>
        <a:p>
          <a:endParaRPr lang="ru-RU"/>
        </a:p>
      </dgm:t>
    </dgm:pt>
  </dgm:ptLst>
  <dgm:cxnLst>
    <dgm:cxn modelId="{6AD9D7EE-9235-4300-AE7B-31CE6C6FD275}" srcId="{59CA8D01-1E7D-4849-A9C2-09D620FC7509}" destId="{E1173C17-ED16-4B0B-A58F-9358A354C2E0}" srcOrd="0" destOrd="0" parTransId="{A84FFFF9-8A58-4A8E-B343-399715C99997}" sibTransId="{C03AFE50-B26E-4DEB-8EC7-F23B9161397D}"/>
    <dgm:cxn modelId="{6A79727A-7C4B-49A1-96D0-53FE20132F53}" type="presOf" srcId="{A806A2BF-EF21-47F8-8EC3-3803EE1F45B0}" destId="{6F7187F1-E3F7-44C3-81E2-1AD8EA68F580}" srcOrd="0" destOrd="0" presId="urn:microsoft.com/office/officeart/2005/8/layout/vList2"/>
    <dgm:cxn modelId="{2EE89BE6-029B-45D5-9741-CECBB471EC66}" type="presOf" srcId="{59D16986-BEA8-49C7-AB5E-B7384BD24133}" destId="{00967379-A6D5-43AE-8157-D20AB0A5E37A}" srcOrd="0" destOrd="0" presId="urn:microsoft.com/office/officeart/2005/8/layout/vList2"/>
    <dgm:cxn modelId="{13C98711-C6E5-4D0C-BC6D-AFB3E55C3049}" srcId="{59CA8D01-1E7D-4849-A9C2-09D620FC7509}" destId="{A806A2BF-EF21-47F8-8EC3-3803EE1F45B0}" srcOrd="5" destOrd="0" parTransId="{9A4B3BA3-B8C2-4D52-8609-0C885363EFAA}" sibTransId="{C492C043-AB7B-4E0F-91CC-847FAE8FE05E}"/>
    <dgm:cxn modelId="{6ABD3E11-F24B-4681-8F15-DEF85E2CA5AA}" type="presOf" srcId="{B0796CE8-C949-4E52-A80C-3FDD1AA88108}" destId="{DBA0F863-B2F5-4C8D-836C-59BCF59415AC}" srcOrd="0" destOrd="0" presId="urn:microsoft.com/office/officeart/2005/8/layout/vList2"/>
    <dgm:cxn modelId="{32BAF2F9-BF5C-4ED9-8583-41AEA3817CC7}" type="presOf" srcId="{59CA8D01-1E7D-4849-A9C2-09D620FC7509}" destId="{C7C37575-ED84-4EF1-8F54-506E245CEB12}" srcOrd="0" destOrd="0" presId="urn:microsoft.com/office/officeart/2005/8/layout/vList2"/>
    <dgm:cxn modelId="{91BD911F-F5A1-4675-AB50-1C83F44B357B}" type="presOf" srcId="{E1173C17-ED16-4B0B-A58F-9358A354C2E0}" destId="{82071114-22F6-4CF4-BDCF-534439718900}" srcOrd="0" destOrd="0" presId="urn:microsoft.com/office/officeart/2005/8/layout/vList2"/>
    <dgm:cxn modelId="{731231C5-5314-41EE-8887-8BD5BAF2C230}" srcId="{59CA8D01-1E7D-4849-A9C2-09D620FC7509}" destId="{3F0EE371-F6A5-4748-99CA-E181B36FE3C0}" srcOrd="2" destOrd="0" parTransId="{AAD4629A-4A0F-4125-9176-41F05D2A51B7}" sibTransId="{546747FE-4DFC-4298-BB62-CED0AEA6514E}"/>
    <dgm:cxn modelId="{5808443D-472D-44CD-BDFF-F4820741E157}" srcId="{59CA8D01-1E7D-4849-A9C2-09D620FC7509}" destId="{59D16986-BEA8-49C7-AB5E-B7384BD24133}" srcOrd="1" destOrd="0" parTransId="{39872A31-796A-420F-BBC5-43E5D9ABFE34}" sibTransId="{CA136422-656E-42D0-BF25-6BF0341E8F69}"/>
    <dgm:cxn modelId="{4315A62A-F443-4868-9E23-8FFF7041BDE4}" srcId="{59CA8D01-1E7D-4849-A9C2-09D620FC7509}" destId="{B0796CE8-C949-4E52-A80C-3FDD1AA88108}" srcOrd="4" destOrd="0" parTransId="{8B165D60-C1B7-4BEB-8872-6C68980050CD}" sibTransId="{17ABBFE3-8341-4E29-8B11-C62CD8B61197}"/>
    <dgm:cxn modelId="{CCF81AD2-0456-4AAF-89FD-4C839C74126B}" type="presOf" srcId="{9E5E1A80-3DC3-44C7-81DC-6BED556EDA12}" destId="{C8DFAFDF-3255-42EB-939E-EC79309D9341}" srcOrd="0" destOrd="0" presId="urn:microsoft.com/office/officeart/2005/8/layout/vList2"/>
    <dgm:cxn modelId="{DF5510B3-9749-4B93-96C3-67CBC44FC1B5}" srcId="{59CA8D01-1E7D-4849-A9C2-09D620FC7509}" destId="{9E5E1A80-3DC3-44C7-81DC-6BED556EDA12}" srcOrd="3" destOrd="0" parTransId="{56333D1E-3013-4BD3-8225-D6ADC5C53560}" sibTransId="{297CE163-8233-4DCF-B95E-3C5664C61D4F}"/>
    <dgm:cxn modelId="{09EC4903-ED54-4189-87F0-C7BD0216A8BB}" type="presOf" srcId="{3F0EE371-F6A5-4748-99CA-E181B36FE3C0}" destId="{1F978DC5-9B87-4310-936D-9288AD4F1B4C}" srcOrd="0" destOrd="0" presId="urn:microsoft.com/office/officeart/2005/8/layout/vList2"/>
    <dgm:cxn modelId="{45E14972-19AE-476E-AC0D-9D0D4A91F85F}" type="presParOf" srcId="{C7C37575-ED84-4EF1-8F54-506E245CEB12}" destId="{82071114-22F6-4CF4-BDCF-534439718900}" srcOrd="0" destOrd="0" presId="urn:microsoft.com/office/officeart/2005/8/layout/vList2"/>
    <dgm:cxn modelId="{11A24235-DA1A-455E-9EDB-7F4700E502B0}" type="presParOf" srcId="{C7C37575-ED84-4EF1-8F54-506E245CEB12}" destId="{0CE40A0C-EBC8-486F-A97B-FC562AF737C6}" srcOrd="1" destOrd="0" presId="urn:microsoft.com/office/officeart/2005/8/layout/vList2"/>
    <dgm:cxn modelId="{2A128FE8-E492-4B8B-914B-AC6C79AC0A98}" type="presParOf" srcId="{C7C37575-ED84-4EF1-8F54-506E245CEB12}" destId="{00967379-A6D5-43AE-8157-D20AB0A5E37A}" srcOrd="2" destOrd="0" presId="urn:microsoft.com/office/officeart/2005/8/layout/vList2"/>
    <dgm:cxn modelId="{AFC9AF0A-DEAE-4B26-AE03-876F49CD84EA}" type="presParOf" srcId="{C7C37575-ED84-4EF1-8F54-506E245CEB12}" destId="{57DD5E24-6317-4F2F-8FB0-4CA8FCBD96DA}" srcOrd="3" destOrd="0" presId="urn:microsoft.com/office/officeart/2005/8/layout/vList2"/>
    <dgm:cxn modelId="{7B8C5282-239F-4492-A107-F04B8745FEFF}" type="presParOf" srcId="{C7C37575-ED84-4EF1-8F54-506E245CEB12}" destId="{1F978DC5-9B87-4310-936D-9288AD4F1B4C}" srcOrd="4" destOrd="0" presId="urn:microsoft.com/office/officeart/2005/8/layout/vList2"/>
    <dgm:cxn modelId="{A280C67E-BC4E-4323-ADF7-B08CE4060211}" type="presParOf" srcId="{C7C37575-ED84-4EF1-8F54-506E245CEB12}" destId="{1D557A9D-A5E5-47F9-83F1-1CEEB1894B6F}" srcOrd="5" destOrd="0" presId="urn:microsoft.com/office/officeart/2005/8/layout/vList2"/>
    <dgm:cxn modelId="{37ABF88C-BF7F-462F-94A5-5ADAAC966663}" type="presParOf" srcId="{C7C37575-ED84-4EF1-8F54-506E245CEB12}" destId="{C8DFAFDF-3255-42EB-939E-EC79309D9341}" srcOrd="6" destOrd="0" presId="urn:microsoft.com/office/officeart/2005/8/layout/vList2"/>
    <dgm:cxn modelId="{C7B11BE0-39E1-44D5-A461-1A218D6AAF79}" type="presParOf" srcId="{C7C37575-ED84-4EF1-8F54-506E245CEB12}" destId="{3E010620-1E3C-4FE5-9382-937CB9B5B8E6}" srcOrd="7" destOrd="0" presId="urn:microsoft.com/office/officeart/2005/8/layout/vList2"/>
    <dgm:cxn modelId="{7A3364B7-86B1-4F98-AFFF-6D3C41BB91BF}" type="presParOf" srcId="{C7C37575-ED84-4EF1-8F54-506E245CEB12}" destId="{DBA0F863-B2F5-4C8D-836C-59BCF59415AC}" srcOrd="8" destOrd="0" presId="urn:microsoft.com/office/officeart/2005/8/layout/vList2"/>
    <dgm:cxn modelId="{49D8FF0F-073D-484B-A411-702CA30E115A}" type="presParOf" srcId="{C7C37575-ED84-4EF1-8F54-506E245CEB12}" destId="{F64451E4-EC8A-42D5-B924-F4F54AB58EBE}" srcOrd="9" destOrd="0" presId="urn:microsoft.com/office/officeart/2005/8/layout/vList2"/>
    <dgm:cxn modelId="{669BD323-FB09-4EDA-8AB7-38499A9A0949}" type="presParOf" srcId="{C7C37575-ED84-4EF1-8F54-506E245CEB12}" destId="{6F7187F1-E3F7-44C3-81E2-1AD8EA68F580}"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7BF4E3A-3E45-4171-807B-4A36DBA72289}" type="doc">
      <dgm:prSet loTypeId="urn:microsoft.com/office/officeart/2008/layout/RadialCluster" loCatId="cycle" qsTypeId="urn:microsoft.com/office/officeart/2005/8/quickstyle/3d1" qsCatId="3D" csTypeId="urn:microsoft.com/office/officeart/2005/8/colors/accent1_5" csCatId="accent1" phldr="1"/>
      <dgm:spPr/>
      <dgm:t>
        <a:bodyPr/>
        <a:lstStyle/>
        <a:p>
          <a:endParaRPr lang="ru-RU"/>
        </a:p>
      </dgm:t>
    </dgm:pt>
    <dgm:pt modelId="{DE045B04-4564-43CC-B057-86A92A07245F}">
      <dgm:prSet phldrT="[Текст]" custT="1"/>
      <dgm:spPr/>
      <dgm:t>
        <a:bodyPr/>
        <a:lstStyle/>
        <a:p>
          <a:r>
            <a:rPr lang="ru-RU" sz="2000" b="1" dirty="0" smtClean="0">
              <a:solidFill>
                <a:schemeClr val="tx1"/>
              </a:solidFill>
              <a:latin typeface="Times New Roman" panose="02020603050405020304" pitchFamily="18" charset="0"/>
              <a:cs typeface="Times New Roman" panose="02020603050405020304" pitchFamily="18" charset="0"/>
            </a:rPr>
            <a:t>Платежный документ содержит следующие реквизиты:</a:t>
          </a:r>
          <a:endParaRPr lang="ru-RU" sz="2000" b="1" dirty="0">
            <a:solidFill>
              <a:schemeClr val="tx1"/>
            </a:solidFill>
            <a:latin typeface="Times New Roman" panose="02020603050405020304" pitchFamily="18" charset="0"/>
            <a:cs typeface="Times New Roman" panose="02020603050405020304" pitchFamily="18" charset="0"/>
          </a:endParaRPr>
        </a:p>
      </dgm:t>
    </dgm:pt>
    <dgm:pt modelId="{134C59A0-6941-48FC-98AC-F1FFB153F15A}" type="parTrans" cxnId="{4BAADA5A-FC5D-4FB4-8BFB-A2179EAF086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6729EBF-4C42-451E-809C-218F9D93E2C7}" type="sibTrans" cxnId="{4BAADA5A-FC5D-4FB4-8BFB-A2179EAF086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BAA4BA7-1E13-4AAA-963D-47A974F4F763}">
      <dgm:prSet phldrT="[Текст]"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1) номер платежного документа, число, месяц и год его выписки</a:t>
          </a:r>
          <a:endParaRPr lang="ru-RU" sz="1600" dirty="0">
            <a:solidFill>
              <a:schemeClr val="tx1"/>
            </a:solidFill>
            <a:latin typeface="Times New Roman" panose="02020603050405020304" pitchFamily="18" charset="0"/>
            <a:cs typeface="Times New Roman" panose="02020603050405020304" pitchFamily="18" charset="0"/>
          </a:endParaRPr>
        </a:p>
      </dgm:t>
    </dgm:pt>
    <dgm:pt modelId="{6FEB1AF6-9F4A-4F89-9B98-FAA8D70962F3}" type="parTrans" cxnId="{A3829A76-ECA9-4F30-AB92-17D8FDDC616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0F30D74B-4145-4D26-8A63-B974515D820F}" type="sibTrans" cxnId="{A3829A76-ECA9-4F30-AB92-17D8FDDC616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4A4A5575-6C6A-475B-BC8F-0C91EB66BE8C}">
      <dgm:prSet phldrT="[Текст]" phldr="1"/>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183F7FA-C8B0-4835-BE11-F26217A23973}" type="parTrans" cxnId="{757AD703-669B-4C0B-9575-638FCF19ED1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A9E5EDC-EABD-4E03-B617-BB9CC36AC637}" type="sibTrans" cxnId="{757AD703-669B-4C0B-9575-638FCF19ED1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6CB4A8E-C021-4EA5-9E35-AD4B2D0DC7E5}">
      <dgm:prSet phldrT="[Текст]" phldr="1"/>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E0E2933-0220-4C11-B549-9ECEB028A528}" type="parTrans" cxnId="{7DEC674F-A78D-4AEB-9AD3-1D76038251A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4CD831BE-C662-49AD-8E62-63C1F4057434}" type="sibTrans" cxnId="{7DEC674F-A78D-4AEB-9AD3-1D76038251A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7744D6D-E168-439D-AF23-9C5D04C22979}">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2) наименование (код) предпринимателя и эквайера</a:t>
          </a:r>
          <a:endParaRPr lang="en-US" sz="1600" dirty="0">
            <a:solidFill>
              <a:schemeClr val="tx1"/>
            </a:solidFill>
            <a:latin typeface="Times New Roman" panose="02020603050405020304" pitchFamily="18" charset="0"/>
            <a:cs typeface="Times New Roman" panose="02020603050405020304" pitchFamily="18" charset="0"/>
          </a:endParaRPr>
        </a:p>
      </dgm:t>
    </dgm:pt>
    <dgm:pt modelId="{B3E867DA-2EB0-4C37-A5BD-EDFB171B7424}" type="parTrans" cxnId="{91D4740E-1123-4A9B-B6E0-B9016999CCB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1CFEBC9-88A3-49AF-BBEF-52D8ECF69623}" type="sibTrans" cxnId="{91D4740E-1123-4A9B-B6E0-B9016999CCB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CC338BF-2264-4CF7-897E-19FD449A9B34}">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3) реквизиты платежной карточки</a:t>
          </a:r>
          <a:endParaRPr lang="en-US" sz="1600">
            <a:solidFill>
              <a:schemeClr val="tx1"/>
            </a:solidFill>
            <a:latin typeface="Times New Roman" panose="02020603050405020304" pitchFamily="18" charset="0"/>
            <a:cs typeface="Times New Roman" panose="02020603050405020304" pitchFamily="18" charset="0"/>
          </a:endParaRPr>
        </a:p>
      </dgm:t>
    </dgm:pt>
    <dgm:pt modelId="{CFAAD466-8D1C-46F7-A0B3-FB61798ABF18}" type="parTrans" cxnId="{52DE5536-28D9-4926-9E74-FD47939A0FE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B13807A-0B47-4E1D-BCEC-7098150990BE}" type="sibTrans" cxnId="{52DE5536-28D9-4926-9E74-FD47939A0FE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BD88A36-B48C-4653-89D9-6B94AE060174}">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4) сумма платежа</a:t>
          </a:r>
          <a:endParaRPr lang="en-US" sz="1600">
            <a:solidFill>
              <a:schemeClr val="tx1"/>
            </a:solidFill>
            <a:latin typeface="Times New Roman" panose="02020603050405020304" pitchFamily="18" charset="0"/>
            <a:cs typeface="Times New Roman" panose="02020603050405020304" pitchFamily="18" charset="0"/>
          </a:endParaRPr>
        </a:p>
      </dgm:t>
    </dgm:pt>
    <dgm:pt modelId="{105F6FA9-BC0F-43A5-B4B7-2EBC33547FCE}" type="parTrans" cxnId="{0F40A6E8-501E-4F0E-9DB0-CEB11551DBB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F611A6B-88AE-46C1-9CFF-CC4ECB32AB3C}" type="sibTrans" cxnId="{0F40A6E8-501E-4F0E-9DB0-CEB11551DBB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4F008283-2848-4F09-80B7-9D1CC0C84B39}">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5) валюта платежа</a:t>
          </a:r>
          <a:endParaRPr lang="en-US" sz="1600">
            <a:solidFill>
              <a:schemeClr val="tx1"/>
            </a:solidFill>
            <a:latin typeface="Times New Roman" panose="02020603050405020304" pitchFamily="18" charset="0"/>
            <a:cs typeface="Times New Roman" panose="02020603050405020304" pitchFamily="18" charset="0"/>
          </a:endParaRPr>
        </a:p>
      </dgm:t>
    </dgm:pt>
    <dgm:pt modelId="{5E2F5687-E591-4017-B03F-E16F853A14BE}" type="parTrans" cxnId="{1C495ACA-15FE-4CA9-BBC6-C205D79DD07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EDB65F1-4C54-4427-BC17-CDEEF6181650}" type="sibTrans" cxnId="{1C495ACA-15FE-4CA9-BBC6-C205D79DD079}">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6A60C62F-8B63-4D41-9C53-4F62BDEE0792}">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6) подпись держателя платежной карточки</a:t>
          </a:r>
          <a:endParaRPr lang="en-US" sz="1600" dirty="0">
            <a:solidFill>
              <a:schemeClr val="tx1"/>
            </a:solidFill>
            <a:latin typeface="Times New Roman" panose="02020603050405020304" pitchFamily="18" charset="0"/>
            <a:cs typeface="Times New Roman" panose="02020603050405020304" pitchFamily="18" charset="0"/>
          </a:endParaRPr>
        </a:p>
      </dgm:t>
    </dgm:pt>
    <dgm:pt modelId="{05389A6B-B563-40AE-933A-6440A4F6CB94}" type="parTrans" cxnId="{A2F38DE1-DDA8-488A-ABF7-05DF5989BAF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59DC19E-3774-4D46-8EEF-AB5222388469}" type="sibTrans" cxnId="{A2F38DE1-DDA8-488A-ABF7-05DF5989BAF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ACF8D28B-EFA2-4275-8414-FC142B68470B}">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7) подпись уполномоченного лица предпринимателя или эквайера</a:t>
          </a:r>
          <a:endParaRPr lang="en-US" sz="1600" dirty="0">
            <a:solidFill>
              <a:schemeClr val="tx1"/>
            </a:solidFill>
            <a:latin typeface="Times New Roman" panose="02020603050405020304" pitchFamily="18" charset="0"/>
            <a:cs typeface="Times New Roman" panose="02020603050405020304" pitchFamily="18" charset="0"/>
          </a:endParaRPr>
        </a:p>
      </dgm:t>
    </dgm:pt>
    <dgm:pt modelId="{1B7A0724-5CAD-4F4B-BE3F-D7DCD4168253}" type="parTrans" cxnId="{F52B49AD-9760-4DC1-BB15-8CD263328C2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407D03C-726A-4CBD-B612-3ABCA5E3D300}" type="sibTrans" cxnId="{F52B49AD-9760-4DC1-BB15-8CD263328C2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0EB4546-90EE-439C-9F16-0326A39E84A6}">
      <dgm:prSet/>
      <dgm:spPr/>
      <dgm:t>
        <a:bodyPr/>
        <a:lstStyle/>
        <a:p>
          <a:endParaRPr lang="ru-RU"/>
        </a:p>
      </dgm:t>
    </dgm:pt>
    <dgm:pt modelId="{9D2BAD4F-3B95-4085-A65D-412EB04A01A8}" type="parTrans" cxnId="{4A0DBAB7-4838-46A9-B1C8-4B484D3066FE}">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67C83B5-F165-4A05-ACF6-1539592FCD25}" type="sibTrans" cxnId="{4A0DBAB7-4838-46A9-B1C8-4B484D3066FE}">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13283832-AA55-4EEC-A6B5-DD860FA9ED1F}" type="pres">
      <dgm:prSet presAssocID="{07BF4E3A-3E45-4171-807B-4A36DBA72289}" presName="Name0" presStyleCnt="0">
        <dgm:presLayoutVars>
          <dgm:chMax val="1"/>
          <dgm:chPref val="1"/>
          <dgm:dir/>
          <dgm:animOne val="branch"/>
          <dgm:animLvl val="lvl"/>
        </dgm:presLayoutVars>
      </dgm:prSet>
      <dgm:spPr/>
      <dgm:t>
        <a:bodyPr/>
        <a:lstStyle/>
        <a:p>
          <a:endParaRPr lang="ru-RU"/>
        </a:p>
      </dgm:t>
    </dgm:pt>
    <dgm:pt modelId="{AFF9DA02-D2A5-4381-8BB0-F1AD09E1E598}" type="pres">
      <dgm:prSet presAssocID="{DE045B04-4564-43CC-B057-86A92A07245F}" presName="singleCycle" presStyleCnt="0"/>
      <dgm:spPr/>
      <dgm:t>
        <a:bodyPr/>
        <a:lstStyle/>
        <a:p>
          <a:endParaRPr lang="ru-RU"/>
        </a:p>
      </dgm:t>
    </dgm:pt>
    <dgm:pt modelId="{F30B2918-0DF6-4E8E-A8A4-11F38F729CFD}" type="pres">
      <dgm:prSet presAssocID="{DE045B04-4564-43CC-B057-86A92A07245F}" presName="singleCenter" presStyleLbl="node1" presStyleIdx="0" presStyleCnt="8" custScaleX="105676">
        <dgm:presLayoutVars>
          <dgm:chMax val="7"/>
          <dgm:chPref val="7"/>
        </dgm:presLayoutVars>
      </dgm:prSet>
      <dgm:spPr/>
      <dgm:t>
        <a:bodyPr/>
        <a:lstStyle/>
        <a:p>
          <a:endParaRPr lang="ru-RU"/>
        </a:p>
      </dgm:t>
    </dgm:pt>
    <dgm:pt modelId="{84864E76-D8ED-425C-99DF-EBC13309B728}" type="pres">
      <dgm:prSet presAssocID="{6FEB1AF6-9F4A-4F89-9B98-FAA8D70962F3}" presName="Name56" presStyleLbl="parChTrans1D2" presStyleIdx="0" presStyleCnt="7"/>
      <dgm:spPr/>
      <dgm:t>
        <a:bodyPr/>
        <a:lstStyle/>
        <a:p>
          <a:endParaRPr lang="ru-RU"/>
        </a:p>
      </dgm:t>
    </dgm:pt>
    <dgm:pt modelId="{353B082F-3D0A-49B2-BBF7-BE0732034E30}" type="pres">
      <dgm:prSet presAssocID="{CBAA4BA7-1E13-4AAA-963D-47A974F4F763}" presName="text0" presStyleLbl="node1" presStyleIdx="1" presStyleCnt="8" custScaleX="174188">
        <dgm:presLayoutVars>
          <dgm:bulletEnabled val="1"/>
        </dgm:presLayoutVars>
      </dgm:prSet>
      <dgm:spPr/>
      <dgm:t>
        <a:bodyPr/>
        <a:lstStyle/>
        <a:p>
          <a:endParaRPr lang="ru-RU"/>
        </a:p>
      </dgm:t>
    </dgm:pt>
    <dgm:pt modelId="{C887AF68-398B-4871-9A0D-64746FCA9912}" type="pres">
      <dgm:prSet presAssocID="{B3E867DA-2EB0-4C37-A5BD-EDFB171B7424}" presName="Name56" presStyleLbl="parChTrans1D2" presStyleIdx="1" presStyleCnt="7"/>
      <dgm:spPr/>
      <dgm:t>
        <a:bodyPr/>
        <a:lstStyle/>
        <a:p>
          <a:endParaRPr lang="ru-RU"/>
        </a:p>
      </dgm:t>
    </dgm:pt>
    <dgm:pt modelId="{39C3565C-7832-4BCC-89E1-75282E9594B2}" type="pres">
      <dgm:prSet presAssocID="{37744D6D-E168-439D-AF23-9C5D04C22979}" presName="text0" presStyleLbl="node1" presStyleIdx="2" presStyleCnt="8" custScaleX="153400" custRadScaleRad="109607" custRadScaleInc="18122">
        <dgm:presLayoutVars>
          <dgm:bulletEnabled val="1"/>
        </dgm:presLayoutVars>
      </dgm:prSet>
      <dgm:spPr/>
      <dgm:t>
        <a:bodyPr/>
        <a:lstStyle/>
        <a:p>
          <a:endParaRPr lang="ru-RU"/>
        </a:p>
      </dgm:t>
    </dgm:pt>
    <dgm:pt modelId="{8F2890BD-FCD0-4282-ADA2-F7CD481DE054}" type="pres">
      <dgm:prSet presAssocID="{CFAAD466-8D1C-46F7-A0B3-FB61798ABF18}" presName="Name56" presStyleLbl="parChTrans1D2" presStyleIdx="2" presStyleCnt="7"/>
      <dgm:spPr/>
      <dgm:t>
        <a:bodyPr/>
        <a:lstStyle/>
        <a:p>
          <a:endParaRPr lang="ru-RU"/>
        </a:p>
      </dgm:t>
    </dgm:pt>
    <dgm:pt modelId="{94CB4B9E-AE4F-44A2-92A4-1458C1A7DF36}" type="pres">
      <dgm:prSet presAssocID="{BCC338BF-2264-4CF7-897E-19FD449A9B34}" presName="text0" presStyleLbl="node1" presStyleIdx="3" presStyleCnt="8" custScaleX="126414">
        <dgm:presLayoutVars>
          <dgm:bulletEnabled val="1"/>
        </dgm:presLayoutVars>
      </dgm:prSet>
      <dgm:spPr/>
      <dgm:t>
        <a:bodyPr/>
        <a:lstStyle/>
        <a:p>
          <a:endParaRPr lang="ru-RU"/>
        </a:p>
      </dgm:t>
    </dgm:pt>
    <dgm:pt modelId="{A8198737-63BB-4829-8A8E-1234D14FECB6}" type="pres">
      <dgm:prSet presAssocID="{105F6FA9-BC0F-43A5-B4B7-2EBC33547FCE}" presName="Name56" presStyleLbl="parChTrans1D2" presStyleIdx="3" presStyleCnt="7"/>
      <dgm:spPr/>
      <dgm:t>
        <a:bodyPr/>
        <a:lstStyle/>
        <a:p>
          <a:endParaRPr lang="ru-RU"/>
        </a:p>
      </dgm:t>
    </dgm:pt>
    <dgm:pt modelId="{63435DED-8F9C-451B-98EA-3883B29EEBC7}" type="pres">
      <dgm:prSet presAssocID="{CBD88A36-B48C-4653-89D9-6B94AE060174}" presName="text0" presStyleLbl="node1" presStyleIdx="4" presStyleCnt="8">
        <dgm:presLayoutVars>
          <dgm:bulletEnabled val="1"/>
        </dgm:presLayoutVars>
      </dgm:prSet>
      <dgm:spPr/>
      <dgm:t>
        <a:bodyPr/>
        <a:lstStyle/>
        <a:p>
          <a:endParaRPr lang="ru-RU"/>
        </a:p>
      </dgm:t>
    </dgm:pt>
    <dgm:pt modelId="{4BE92228-1447-4895-98BF-3469B6D2A67E}" type="pres">
      <dgm:prSet presAssocID="{5E2F5687-E591-4017-B03F-E16F853A14BE}" presName="Name56" presStyleLbl="parChTrans1D2" presStyleIdx="4" presStyleCnt="7"/>
      <dgm:spPr/>
      <dgm:t>
        <a:bodyPr/>
        <a:lstStyle/>
        <a:p>
          <a:endParaRPr lang="ru-RU"/>
        </a:p>
      </dgm:t>
    </dgm:pt>
    <dgm:pt modelId="{417A5D0B-0A93-4377-89CB-F3D82BD2E5C5}" type="pres">
      <dgm:prSet presAssocID="{4F008283-2848-4F09-80B7-9D1CC0C84B39}" presName="text0" presStyleLbl="node1" presStyleIdx="5" presStyleCnt="8">
        <dgm:presLayoutVars>
          <dgm:bulletEnabled val="1"/>
        </dgm:presLayoutVars>
      </dgm:prSet>
      <dgm:spPr/>
      <dgm:t>
        <a:bodyPr/>
        <a:lstStyle/>
        <a:p>
          <a:endParaRPr lang="ru-RU"/>
        </a:p>
      </dgm:t>
    </dgm:pt>
    <dgm:pt modelId="{D9AC7377-A182-4B95-BC66-1B34863DC41A}" type="pres">
      <dgm:prSet presAssocID="{05389A6B-B563-40AE-933A-6440A4F6CB94}" presName="Name56" presStyleLbl="parChTrans1D2" presStyleIdx="5" presStyleCnt="7"/>
      <dgm:spPr/>
      <dgm:t>
        <a:bodyPr/>
        <a:lstStyle/>
        <a:p>
          <a:endParaRPr lang="ru-RU"/>
        </a:p>
      </dgm:t>
    </dgm:pt>
    <dgm:pt modelId="{4BD90B72-C204-4BF2-935A-05687063ED01}" type="pres">
      <dgm:prSet presAssocID="{6A60C62F-8B63-4D41-9C53-4F62BDEE0792}" presName="text0" presStyleLbl="node1" presStyleIdx="6" presStyleCnt="8" custScaleX="133293">
        <dgm:presLayoutVars>
          <dgm:bulletEnabled val="1"/>
        </dgm:presLayoutVars>
      </dgm:prSet>
      <dgm:spPr/>
      <dgm:t>
        <a:bodyPr/>
        <a:lstStyle/>
        <a:p>
          <a:endParaRPr lang="ru-RU"/>
        </a:p>
      </dgm:t>
    </dgm:pt>
    <dgm:pt modelId="{677179D8-7898-4B81-A01F-0F5302FEB7BB}" type="pres">
      <dgm:prSet presAssocID="{1B7A0724-5CAD-4F4B-BE3F-D7DCD4168253}" presName="Name56" presStyleLbl="parChTrans1D2" presStyleIdx="6" presStyleCnt="7"/>
      <dgm:spPr/>
      <dgm:t>
        <a:bodyPr/>
        <a:lstStyle/>
        <a:p>
          <a:endParaRPr lang="ru-RU"/>
        </a:p>
      </dgm:t>
    </dgm:pt>
    <dgm:pt modelId="{E518A051-365A-4ADA-A041-9C068A30759E}" type="pres">
      <dgm:prSet presAssocID="{ACF8D28B-EFA2-4275-8414-FC142B68470B}" presName="text0" presStyleLbl="node1" presStyleIdx="7" presStyleCnt="8" custScaleX="150143" custRadScaleRad="109294" custRadScaleInc="-14732">
        <dgm:presLayoutVars>
          <dgm:bulletEnabled val="1"/>
        </dgm:presLayoutVars>
      </dgm:prSet>
      <dgm:spPr/>
      <dgm:t>
        <a:bodyPr/>
        <a:lstStyle/>
        <a:p>
          <a:endParaRPr lang="ru-RU"/>
        </a:p>
      </dgm:t>
    </dgm:pt>
  </dgm:ptLst>
  <dgm:cxnLst>
    <dgm:cxn modelId="{78E91492-ECD6-4961-9F98-331588A1D64D}" type="presOf" srcId="{05389A6B-B563-40AE-933A-6440A4F6CB94}" destId="{D9AC7377-A182-4B95-BC66-1B34863DC41A}" srcOrd="0" destOrd="0" presId="urn:microsoft.com/office/officeart/2008/layout/RadialCluster"/>
    <dgm:cxn modelId="{28D91719-B5F4-4B32-A4E1-55B588218618}" type="presOf" srcId="{07BF4E3A-3E45-4171-807B-4A36DBA72289}" destId="{13283832-AA55-4EEC-A6B5-DD860FA9ED1F}" srcOrd="0" destOrd="0" presId="urn:microsoft.com/office/officeart/2008/layout/RadialCluster"/>
    <dgm:cxn modelId="{A2F38DE1-DDA8-488A-ABF7-05DF5989BAF4}" srcId="{DE045B04-4564-43CC-B057-86A92A07245F}" destId="{6A60C62F-8B63-4D41-9C53-4F62BDEE0792}" srcOrd="5" destOrd="0" parTransId="{05389A6B-B563-40AE-933A-6440A4F6CB94}" sibTransId="{F59DC19E-3774-4D46-8EEF-AB5222388469}"/>
    <dgm:cxn modelId="{63F2D3EB-04A0-4F4F-9CFE-802DE351C261}" type="presOf" srcId="{6FEB1AF6-9F4A-4F89-9B98-FAA8D70962F3}" destId="{84864E76-D8ED-425C-99DF-EBC13309B728}" srcOrd="0" destOrd="0" presId="urn:microsoft.com/office/officeart/2008/layout/RadialCluster"/>
    <dgm:cxn modelId="{C6B38CDD-77C4-47A0-83B9-5145D71F1D79}" type="presOf" srcId="{CBAA4BA7-1E13-4AAA-963D-47A974F4F763}" destId="{353B082F-3D0A-49B2-BBF7-BE0732034E30}" srcOrd="0" destOrd="0" presId="urn:microsoft.com/office/officeart/2008/layout/RadialCluster"/>
    <dgm:cxn modelId="{4A0DBAB7-4838-46A9-B1C8-4B484D3066FE}" srcId="{DE045B04-4564-43CC-B057-86A92A07245F}" destId="{E0EB4546-90EE-439C-9F16-0326A39E84A6}" srcOrd="7" destOrd="0" parTransId="{9D2BAD4F-3B95-4085-A65D-412EB04A01A8}" sibTransId="{567C83B5-F165-4A05-ACF6-1539592FCD25}"/>
    <dgm:cxn modelId="{5F0CF38F-E7DA-4479-916F-837755EDDF64}" type="presOf" srcId="{ACF8D28B-EFA2-4275-8414-FC142B68470B}" destId="{E518A051-365A-4ADA-A041-9C068A30759E}" srcOrd="0" destOrd="0" presId="urn:microsoft.com/office/officeart/2008/layout/RadialCluster"/>
    <dgm:cxn modelId="{1C495ACA-15FE-4CA9-BBC6-C205D79DD079}" srcId="{DE045B04-4564-43CC-B057-86A92A07245F}" destId="{4F008283-2848-4F09-80B7-9D1CC0C84B39}" srcOrd="4" destOrd="0" parTransId="{5E2F5687-E591-4017-B03F-E16F853A14BE}" sibTransId="{EEDB65F1-4C54-4427-BC17-CDEEF6181650}"/>
    <dgm:cxn modelId="{8721B0D8-D3CC-4BD8-87F5-7FC1DDDE2B17}" type="presOf" srcId="{37744D6D-E168-439D-AF23-9C5D04C22979}" destId="{39C3565C-7832-4BCC-89E1-75282E9594B2}" srcOrd="0" destOrd="0" presId="urn:microsoft.com/office/officeart/2008/layout/RadialCluster"/>
    <dgm:cxn modelId="{76496889-FFD4-4B13-A882-96E8EF052237}" type="presOf" srcId="{B3E867DA-2EB0-4C37-A5BD-EDFB171B7424}" destId="{C887AF68-398B-4871-9A0D-64746FCA9912}" srcOrd="0" destOrd="0" presId="urn:microsoft.com/office/officeart/2008/layout/RadialCluster"/>
    <dgm:cxn modelId="{E1FF3347-38D2-4952-AC4C-0DC34B1F974D}" type="presOf" srcId="{CBD88A36-B48C-4653-89D9-6B94AE060174}" destId="{63435DED-8F9C-451B-98EA-3883B29EEBC7}" srcOrd="0" destOrd="0" presId="urn:microsoft.com/office/officeart/2008/layout/RadialCluster"/>
    <dgm:cxn modelId="{0EF87ABD-678E-4A10-86CB-4ADEC05D7192}" type="presOf" srcId="{6A60C62F-8B63-4D41-9C53-4F62BDEE0792}" destId="{4BD90B72-C204-4BF2-935A-05687063ED01}" srcOrd="0" destOrd="0" presId="urn:microsoft.com/office/officeart/2008/layout/RadialCluster"/>
    <dgm:cxn modelId="{8FC1799F-9B41-4983-8397-367BBEC3D233}" type="presOf" srcId="{4F008283-2848-4F09-80B7-9D1CC0C84B39}" destId="{417A5D0B-0A93-4377-89CB-F3D82BD2E5C5}" srcOrd="0" destOrd="0" presId="urn:microsoft.com/office/officeart/2008/layout/RadialCluster"/>
    <dgm:cxn modelId="{A3829A76-ECA9-4F30-AB92-17D8FDDC6168}" srcId="{DE045B04-4564-43CC-B057-86A92A07245F}" destId="{CBAA4BA7-1E13-4AAA-963D-47A974F4F763}" srcOrd="0" destOrd="0" parTransId="{6FEB1AF6-9F4A-4F89-9B98-FAA8D70962F3}" sibTransId="{0F30D74B-4145-4D26-8A63-B974515D820F}"/>
    <dgm:cxn modelId="{7DEC674F-A78D-4AEB-9AD3-1D76038251AB}" srcId="{DE045B04-4564-43CC-B057-86A92A07245F}" destId="{F6CB4A8E-C021-4EA5-9E35-AD4B2D0DC7E5}" srcOrd="9" destOrd="0" parTransId="{DE0E2933-0220-4C11-B549-9ECEB028A528}" sibTransId="{4CD831BE-C662-49AD-8E62-63C1F4057434}"/>
    <dgm:cxn modelId="{F52B49AD-9760-4DC1-BB15-8CD263328C21}" srcId="{DE045B04-4564-43CC-B057-86A92A07245F}" destId="{ACF8D28B-EFA2-4275-8414-FC142B68470B}" srcOrd="6" destOrd="0" parTransId="{1B7A0724-5CAD-4F4B-BE3F-D7DCD4168253}" sibTransId="{D407D03C-726A-4CBD-B612-3ABCA5E3D300}"/>
    <dgm:cxn modelId="{52DE5536-28D9-4926-9E74-FD47939A0FE8}" srcId="{DE045B04-4564-43CC-B057-86A92A07245F}" destId="{BCC338BF-2264-4CF7-897E-19FD449A9B34}" srcOrd="2" destOrd="0" parTransId="{CFAAD466-8D1C-46F7-A0B3-FB61798ABF18}" sibTransId="{5B13807A-0B47-4E1D-BCEC-7098150990BE}"/>
    <dgm:cxn modelId="{3A2B44E5-A7AC-497A-A011-57E55D4D64EB}" type="presOf" srcId="{BCC338BF-2264-4CF7-897E-19FD449A9B34}" destId="{94CB4B9E-AE4F-44A2-92A4-1458C1A7DF36}" srcOrd="0" destOrd="0" presId="urn:microsoft.com/office/officeart/2008/layout/RadialCluster"/>
    <dgm:cxn modelId="{45EDBF75-93C8-4712-B2A0-B48173F5B842}" type="presOf" srcId="{CFAAD466-8D1C-46F7-A0B3-FB61798ABF18}" destId="{8F2890BD-FCD0-4282-ADA2-F7CD481DE054}" srcOrd="0" destOrd="0" presId="urn:microsoft.com/office/officeart/2008/layout/RadialCluster"/>
    <dgm:cxn modelId="{4D9968A7-28A8-46B1-993F-22DF11DB4465}" type="presOf" srcId="{5E2F5687-E591-4017-B03F-E16F853A14BE}" destId="{4BE92228-1447-4895-98BF-3469B6D2A67E}" srcOrd="0" destOrd="0" presId="urn:microsoft.com/office/officeart/2008/layout/RadialCluster"/>
    <dgm:cxn modelId="{4BAADA5A-FC5D-4FB4-8BFB-A2179EAF086D}" srcId="{07BF4E3A-3E45-4171-807B-4A36DBA72289}" destId="{DE045B04-4564-43CC-B057-86A92A07245F}" srcOrd="0" destOrd="0" parTransId="{134C59A0-6941-48FC-98AC-F1FFB153F15A}" sibTransId="{56729EBF-4C42-451E-809C-218F9D93E2C7}"/>
    <dgm:cxn modelId="{0F40A6E8-501E-4F0E-9DB0-CEB11551DBBD}" srcId="{DE045B04-4564-43CC-B057-86A92A07245F}" destId="{CBD88A36-B48C-4653-89D9-6B94AE060174}" srcOrd="3" destOrd="0" parTransId="{105F6FA9-BC0F-43A5-B4B7-2EBC33547FCE}" sibTransId="{EF611A6B-88AE-46C1-9CFF-CC4ECB32AB3C}"/>
    <dgm:cxn modelId="{7063AAE0-C71A-4C1F-859C-78B7ADC9CF87}" type="presOf" srcId="{1B7A0724-5CAD-4F4B-BE3F-D7DCD4168253}" destId="{677179D8-7898-4B81-A01F-0F5302FEB7BB}" srcOrd="0" destOrd="0" presId="urn:microsoft.com/office/officeart/2008/layout/RadialCluster"/>
    <dgm:cxn modelId="{91D4740E-1123-4A9B-B6E0-B9016999CCBD}" srcId="{DE045B04-4564-43CC-B057-86A92A07245F}" destId="{37744D6D-E168-439D-AF23-9C5D04C22979}" srcOrd="1" destOrd="0" parTransId="{B3E867DA-2EB0-4C37-A5BD-EDFB171B7424}" sibTransId="{91CFEBC9-88A3-49AF-BBEF-52D8ECF69623}"/>
    <dgm:cxn modelId="{C02D4C0A-87E4-47AC-B288-1E24417DB9A3}" type="presOf" srcId="{DE045B04-4564-43CC-B057-86A92A07245F}" destId="{F30B2918-0DF6-4E8E-A8A4-11F38F729CFD}" srcOrd="0" destOrd="0" presId="urn:microsoft.com/office/officeart/2008/layout/RadialCluster"/>
    <dgm:cxn modelId="{25CFA591-38B9-4BAB-B576-96C7FAA3ADFF}" type="presOf" srcId="{105F6FA9-BC0F-43A5-B4B7-2EBC33547FCE}" destId="{A8198737-63BB-4829-8A8E-1234D14FECB6}" srcOrd="0" destOrd="0" presId="urn:microsoft.com/office/officeart/2008/layout/RadialCluster"/>
    <dgm:cxn modelId="{757AD703-669B-4C0B-9575-638FCF19ED19}" srcId="{DE045B04-4564-43CC-B057-86A92A07245F}" destId="{4A4A5575-6C6A-475B-BC8F-0C91EB66BE8C}" srcOrd="8" destOrd="0" parTransId="{E183F7FA-C8B0-4835-BE11-F26217A23973}" sibTransId="{FA9E5EDC-EABD-4E03-B617-BB9CC36AC637}"/>
    <dgm:cxn modelId="{18D60CC0-CEE0-43FC-8717-97D335C75C4E}" type="presParOf" srcId="{13283832-AA55-4EEC-A6B5-DD860FA9ED1F}" destId="{AFF9DA02-D2A5-4381-8BB0-F1AD09E1E598}" srcOrd="0" destOrd="0" presId="urn:microsoft.com/office/officeart/2008/layout/RadialCluster"/>
    <dgm:cxn modelId="{23F2D18E-81E3-4EB0-BD0D-8254040CE998}" type="presParOf" srcId="{AFF9DA02-D2A5-4381-8BB0-F1AD09E1E598}" destId="{F30B2918-0DF6-4E8E-A8A4-11F38F729CFD}" srcOrd="0" destOrd="0" presId="urn:microsoft.com/office/officeart/2008/layout/RadialCluster"/>
    <dgm:cxn modelId="{11B8F40B-747B-4E3D-8C5F-98B9451889D6}" type="presParOf" srcId="{AFF9DA02-D2A5-4381-8BB0-F1AD09E1E598}" destId="{84864E76-D8ED-425C-99DF-EBC13309B728}" srcOrd="1" destOrd="0" presId="urn:microsoft.com/office/officeart/2008/layout/RadialCluster"/>
    <dgm:cxn modelId="{02BEFC8E-3ED3-41A0-9F88-4FC4B4097F6D}" type="presParOf" srcId="{AFF9DA02-D2A5-4381-8BB0-F1AD09E1E598}" destId="{353B082F-3D0A-49B2-BBF7-BE0732034E30}" srcOrd="2" destOrd="0" presId="urn:microsoft.com/office/officeart/2008/layout/RadialCluster"/>
    <dgm:cxn modelId="{DB5F6A1C-6548-45D8-AB73-C9CC7F75D32C}" type="presParOf" srcId="{AFF9DA02-D2A5-4381-8BB0-F1AD09E1E598}" destId="{C887AF68-398B-4871-9A0D-64746FCA9912}" srcOrd="3" destOrd="0" presId="urn:microsoft.com/office/officeart/2008/layout/RadialCluster"/>
    <dgm:cxn modelId="{F64F10D0-597B-4C31-AA13-6274176D1074}" type="presParOf" srcId="{AFF9DA02-D2A5-4381-8BB0-F1AD09E1E598}" destId="{39C3565C-7832-4BCC-89E1-75282E9594B2}" srcOrd="4" destOrd="0" presId="urn:microsoft.com/office/officeart/2008/layout/RadialCluster"/>
    <dgm:cxn modelId="{691AD170-883D-41EC-A652-E29CF6E6517A}" type="presParOf" srcId="{AFF9DA02-D2A5-4381-8BB0-F1AD09E1E598}" destId="{8F2890BD-FCD0-4282-ADA2-F7CD481DE054}" srcOrd="5" destOrd="0" presId="urn:microsoft.com/office/officeart/2008/layout/RadialCluster"/>
    <dgm:cxn modelId="{38B4F919-1083-4B6C-B9E9-D2850D815854}" type="presParOf" srcId="{AFF9DA02-D2A5-4381-8BB0-F1AD09E1E598}" destId="{94CB4B9E-AE4F-44A2-92A4-1458C1A7DF36}" srcOrd="6" destOrd="0" presId="urn:microsoft.com/office/officeart/2008/layout/RadialCluster"/>
    <dgm:cxn modelId="{BB08E505-7E24-4B4E-A6E4-D541F0B6FE1F}" type="presParOf" srcId="{AFF9DA02-D2A5-4381-8BB0-F1AD09E1E598}" destId="{A8198737-63BB-4829-8A8E-1234D14FECB6}" srcOrd="7" destOrd="0" presId="urn:microsoft.com/office/officeart/2008/layout/RadialCluster"/>
    <dgm:cxn modelId="{1BF0F438-8E68-42F6-A470-8950753DECF0}" type="presParOf" srcId="{AFF9DA02-D2A5-4381-8BB0-F1AD09E1E598}" destId="{63435DED-8F9C-451B-98EA-3883B29EEBC7}" srcOrd="8" destOrd="0" presId="urn:microsoft.com/office/officeart/2008/layout/RadialCluster"/>
    <dgm:cxn modelId="{F6BD0B62-270F-4334-B746-B7B9A8203C6C}" type="presParOf" srcId="{AFF9DA02-D2A5-4381-8BB0-F1AD09E1E598}" destId="{4BE92228-1447-4895-98BF-3469B6D2A67E}" srcOrd="9" destOrd="0" presId="urn:microsoft.com/office/officeart/2008/layout/RadialCluster"/>
    <dgm:cxn modelId="{8E033007-508F-44C3-A159-A5C83C0BE791}" type="presParOf" srcId="{AFF9DA02-D2A5-4381-8BB0-F1AD09E1E598}" destId="{417A5D0B-0A93-4377-89CB-F3D82BD2E5C5}" srcOrd="10" destOrd="0" presId="urn:microsoft.com/office/officeart/2008/layout/RadialCluster"/>
    <dgm:cxn modelId="{FF550BC3-6BED-46BE-BC10-599EAFCEDB40}" type="presParOf" srcId="{AFF9DA02-D2A5-4381-8BB0-F1AD09E1E598}" destId="{D9AC7377-A182-4B95-BC66-1B34863DC41A}" srcOrd="11" destOrd="0" presId="urn:microsoft.com/office/officeart/2008/layout/RadialCluster"/>
    <dgm:cxn modelId="{43F05EB5-7E2E-4DFC-A468-E05DF32DBEAE}" type="presParOf" srcId="{AFF9DA02-D2A5-4381-8BB0-F1AD09E1E598}" destId="{4BD90B72-C204-4BF2-935A-05687063ED01}" srcOrd="12" destOrd="0" presId="urn:microsoft.com/office/officeart/2008/layout/RadialCluster"/>
    <dgm:cxn modelId="{BBD0F154-E7A6-4903-BC74-D70769917D78}" type="presParOf" srcId="{AFF9DA02-D2A5-4381-8BB0-F1AD09E1E598}" destId="{677179D8-7898-4B81-A01F-0F5302FEB7BB}" srcOrd="13" destOrd="0" presId="urn:microsoft.com/office/officeart/2008/layout/RadialCluster"/>
    <dgm:cxn modelId="{7BBB170F-0816-41C2-BA48-670095195043}" type="presParOf" srcId="{AFF9DA02-D2A5-4381-8BB0-F1AD09E1E598}" destId="{E518A051-365A-4ADA-A041-9C068A30759E}" srcOrd="1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480A43B-486F-4BBD-B5E9-63E841F99E6B}" type="doc">
      <dgm:prSet loTypeId="urn:microsoft.com/office/officeart/2005/8/layout/hList3" loCatId="list" qsTypeId="urn:microsoft.com/office/officeart/2005/8/quickstyle/3d1" qsCatId="3D" csTypeId="urn:microsoft.com/office/officeart/2005/8/colors/colorful1" csCatId="colorful" phldr="1"/>
      <dgm:spPr/>
      <dgm:t>
        <a:bodyPr/>
        <a:lstStyle/>
        <a:p>
          <a:endParaRPr lang="ru-RU"/>
        </a:p>
      </dgm:t>
    </dgm:pt>
    <dgm:pt modelId="{76C0115B-58BD-46B3-B2EF-DE48CE001602}">
      <dgm:prSet phldrT="[Текст]"/>
      <dgm:spPr/>
      <dgm:t>
        <a:bodyPr/>
        <a:lstStyle/>
        <a:p>
          <a:r>
            <a:rPr lang="ru-RU">
              <a:latin typeface="Times New Roman" panose="02020603050405020304" pitchFamily="18" charset="0"/>
              <a:cs typeface="Times New Roman" panose="02020603050405020304" pitchFamily="18" charset="0"/>
            </a:rPr>
            <a:t>Платежный документ:</a:t>
          </a:r>
        </a:p>
      </dgm:t>
    </dgm:pt>
    <dgm:pt modelId="{5253DC35-F194-4837-B09D-DC0171F355FD}" type="parTrans" cxnId="{5F283B35-FCFE-4393-AB0B-A9D5A94E82D6}">
      <dgm:prSet/>
      <dgm:spPr/>
      <dgm:t>
        <a:bodyPr/>
        <a:lstStyle/>
        <a:p>
          <a:endParaRPr lang="ru-RU">
            <a:latin typeface="Times New Roman" panose="02020603050405020304" pitchFamily="18" charset="0"/>
            <a:cs typeface="Times New Roman" panose="02020603050405020304" pitchFamily="18" charset="0"/>
          </a:endParaRPr>
        </a:p>
      </dgm:t>
    </dgm:pt>
    <dgm:pt modelId="{CC64D484-17D1-4E47-960E-31E19D682B49}" type="sibTrans" cxnId="{5F283B35-FCFE-4393-AB0B-A9D5A94E82D6}">
      <dgm:prSet/>
      <dgm:spPr/>
      <dgm:t>
        <a:bodyPr/>
        <a:lstStyle/>
        <a:p>
          <a:endParaRPr lang="ru-RU">
            <a:latin typeface="Times New Roman" panose="02020603050405020304" pitchFamily="18" charset="0"/>
            <a:cs typeface="Times New Roman" panose="02020603050405020304" pitchFamily="18" charset="0"/>
          </a:endParaRPr>
        </a:p>
      </dgm:t>
    </dgm:pt>
    <dgm:pt modelId="{27C1527E-6F88-4C7C-8B0B-8D1FB4AA5B3D}">
      <dgm:prSet phldrT="[Текст]"/>
      <dgm:spPr/>
      <dgm:t>
        <a:bodyPr/>
        <a:lstStyle/>
        <a:p>
          <a:r>
            <a:rPr lang="ru-RU">
              <a:latin typeface="Times New Roman" panose="02020603050405020304" pitchFamily="18" charset="0"/>
              <a:cs typeface="Times New Roman" panose="02020603050405020304" pitchFamily="18" charset="0"/>
            </a:rPr>
            <a:t>1) при осуществлении платежа с использованием платежной карточки у предпринимателя - указание предпринимателя эквайеру о выплате суммы денег за реализованные товары, выполненные работы и (или) оказанные услуги</a:t>
          </a:r>
        </a:p>
      </dgm:t>
    </dgm:pt>
    <dgm:pt modelId="{36016139-3CBD-4FF9-915B-09F141B901C4}" type="parTrans" cxnId="{1F6AEFCA-6B19-4FCB-B9E5-5EE48AFC7A44}">
      <dgm:prSet/>
      <dgm:spPr/>
      <dgm:t>
        <a:bodyPr/>
        <a:lstStyle/>
        <a:p>
          <a:endParaRPr lang="ru-RU">
            <a:latin typeface="Times New Roman" panose="02020603050405020304" pitchFamily="18" charset="0"/>
            <a:cs typeface="Times New Roman" panose="02020603050405020304" pitchFamily="18" charset="0"/>
          </a:endParaRPr>
        </a:p>
      </dgm:t>
    </dgm:pt>
    <dgm:pt modelId="{E3770B69-48D7-48CE-9058-ACA4F75F967C}" type="sibTrans" cxnId="{1F6AEFCA-6B19-4FCB-B9E5-5EE48AFC7A44}">
      <dgm:prSet/>
      <dgm:spPr/>
      <dgm:t>
        <a:bodyPr/>
        <a:lstStyle/>
        <a:p>
          <a:endParaRPr lang="ru-RU">
            <a:latin typeface="Times New Roman" panose="02020603050405020304" pitchFamily="18" charset="0"/>
            <a:cs typeface="Times New Roman" panose="02020603050405020304" pitchFamily="18" charset="0"/>
          </a:endParaRPr>
        </a:p>
      </dgm:t>
    </dgm:pt>
    <dgm:pt modelId="{AD1E7C58-C5BF-46AD-8F75-5CE1BE545CC6}">
      <dgm:prSet phldrT="[Текст]"/>
      <dgm:spPr/>
      <dgm:t>
        <a:bodyPr/>
        <a:lstStyle/>
        <a:p>
          <a:endParaRPr lang="ru-RU">
            <a:latin typeface="Times New Roman" panose="02020603050405020304" pitchFamily="18" charset="0"/>
            <a:cs typeface="Times New Roman" panose="02020603050405020304" pitchFamily="18" charset="0"/>
          </a:endParaRPr>
        </a:p>
      </dgm:t>
    </dgm:pt>
    <dgm:pt modelId="{63BBBDD2-BE10-42B7-9054-A5B88EDB7EE7}" type="parTrans" cxnId="{E245A415-F6DB-43E2-BDB4-490AB0824481}">
      <dgm:prSet/>
      <dgm:spPr/>
      <dgm:t>
        <a:bodyPr/>
        <a:lstStyle/>
        <a:p>
          <a:endParaRPr lang="ru-RU">
            <a:latin typeface="Times New Roman" panose="02020603050405020304" pitchFamily="18" charset="0"/>
            <a:cs typeface="Times New Roman" panose="02020603050405020304" pitchFamily="18" charset="0"/>
          </a:endParaRPr>
        </a:p>
      </dgm:t>
    </dgm:pt>
    <dgm:pt modelId="{5A8B7FEF-3E3D-4B9B-85CA-FEE0AF2B1FF8}" type="sibTrans" cxnId="{E245A415-F6DB-43E2-BDB4-490AB0824481}">
      <dgm:prSet/>
      <dgm:spPr/>
      <dgm:t>
        <a:bodyPr/>
        <a:lstStyle/>
        <a:p>
          <a:endParaRPr lang="ru-RU">
            <a:latin typeface="Times New Roman" panose="02020603050405020304" pitchFamily="18" charset="0"/>
            <a:cs typeface="Times New Roman" panose="02020603050405020304" pitchFamily="18" charset="0"/>
          </a:endParaRPr>
        </a:p>
      </dgm:t>
    </dgm:pt>
    <dgm:pt modelId="{7003148A-B919-42EB-B478-AADAE67AE54D}">
      <dgm:prSet/>
      <dgm:spPr/>
      <dgm:t>
        <a:bodyPr/>
        <a:lstStyle/>
        <a:p>
          <a:r>
            <a:rPr lang="ru-RU">
              <a:latin typeface="Times New Roman" panose="02020603050405020304" pitchFamily="18" charset="0"/>
              <a:cs typeface="Times New Roman" panose="02020603050405020304" pitchFamily="18" charset="0"/>
            </a:rPr>
            <a:t>2) при получении наличных денег-указание эквайера эмитенту или банку-посреднику о возврате суммы наличных денег, выданной с использованием платежной карточки ее держателю</a:t>
          </a:r>
          <a:endParaRPr lang="en-US">
            <a:latin typeface="Times New Roman" panose="02020603050405020304" pitchFamily="18" charset="0"/>
            <a:cs typeface="Times New Roman" panose="02020603050405020304" pitchFamily="18" charset="0"/>
          </a:endParaRPr>
        </a:p>
      </dgm:t>
    </dgm:pt>
    <dgm:pt modelId="{1DD5822F-0E98-40DD-8692-DBFD0E1DE9FD}" type="parTrans" cxnId="{9C9738F4-3FB2-40D8-9652-B2C3070F9662}">
      <dgm:prSet/>
      <dgm:spPr/>
      <dgm:t>
        <a:bodyPr/>
        <a:lstStyle/>
        <a:p>
          <a:endParaRPr lang="ru-RU">
            <a:latin typeface="Times New Roman" panose="02020603050405020304" pitchFamily="18" charset="0"/>
            <a:cs typeface="Times New Roman" panose="02020603050405020304" pitchFamily="18" charset="0"/>
          </a:endParaRPr>
        </a:p>
      </dgm:t>
    </dgm:pt>
    <dgm:pt modelId="{D3EDC65B-455E-476B-B3EE-1E1AEE614D04}" type="sibTrans" cxnId="{9C9738F4-3FB2-40D8-9652-B2C3070F9662}">
      <dgm:prSet/>
      <dgm:spPr/>
      <dgm:t>
        <a:bodyPr/>
        <a:lstStyle/>
        <a:p>
          <a:endParaRPr lang="ru-RU">
            <a:latin typeface="Times New Roman" panose="02020603050405020304" pitchFamily="18" charset="0"/>
            <a:cs typeface="Times New Roman" panose="02020603050405020304" pitchFamily="18" charset="0"/>
          </a:endParaRPr>
        </a:p>
      </dgm:t>
    </dgm:pt>
    <dgm:pt modelId="{05E68866-3FCA-4A24-9A87-0328E13FE630}">
      <dgm:prSet/>
      <dgm:spPr/>
      <dgm:t>
        <a:bodyPr/>
        <a:lstStyle/>
        <a:p>
          <a:r>
            <a:rPr lang="ru-RU">
              <a:latin typeface="Times New Roman" panose="02020603050405020304" pitchFamily="18" charset="0"/>
              <a:cs typeface="Times New Roman" panose="02020603050405020304" pitchFamily="18" charset="0"/>
            </a:rPr>
            <a:t>3) при осуществлении платежей с использованием платежной карточки через банкоматы, принадлежащие эмитенту-указание держателя платежной карточки эмитенту о переводе денег в пользу бенефициара</a:t>
          </a:r>
          <a:endParaRPr lang="en-US">
            <a:latin typeface="Times New Roman" panose="02020603050405020304" pitchFamily="18" charset="0"/>
            <a:cs typeface="Times New Roman" panose="02020603050405020304" pitchFamily="18" charset="0"/>
          </a:endParaRPr>
        </a:p>
      </dgm:t>
    </dgm:pt>
    <dgm:pt modelId="{A892BCEC-CCD3-44F7-838A-854460863214}" type="parTrans" cxnId="{3E1703D3-E1F9-4A00-8E8A-909CEE70E6C1}">
      <dgm:prSet/>
      <dgm:spPr/>
      <dgm:t>
        <a:bodyPr/>
        <a:lstStyle/>
        <a:p>
          <a:endParaRPr lang="ru-RU">
            <a:latin typeface="Times New Roman" panose="02020603050405020304" pitchFamily="18" charset="0"/>
            <a:cs typeface="Times New Roman" panose="02020603050405020304" pitchFamily="18" charset="0"/>
          </a:endParaRPr>
        </a:p>
      </dgm:t>
    </dgm:pt>
    <dgm:pt modelId="{A87AEB55-5B9D-475E-8F9F-D7F77481C2B0}" type="sibTrans" cxnId="{3E1703D3-E1F9-4A00-8E8A-909CEE70E6C1}">
      <dgm:prSet/>
      <dgm:spPr/>
      <dgm:t>
        <a:bodyPr/>
        <a:lstStyle/>
        <a:p>
          <a:endParaRPr lang="ru-RU">
            <a:latin typeface="Times New Roman" panose="02020603050405020304" pitchFamily="18" charset="0"/>
            <a:cs typeface="Times New Roman" panose="02020603050405020304" pitchFamily="18" charset="0"/>
          </a:endParaRPr>
        </a:p>
      </dgm:t>
    </dgm:pt>
    <dgm:pt modelId="{4BE8F778-64A8-49AD-A9BF-35D72B70730B}" type="pres">
      <dgm:prSet presAssocID="{D480A43B-486F-4BBD-B5E9-63E841F99E6B}" presName="composite" presStyleCnt="0">
        <dgm:presLayoutVars>
          <dgm:chMax val="1"/>
          <dgm:dir/>
          <dgm:resizeHandles val="exact"/>
        </dgm:presLayoutVars>
      </dgm:prSet>
      <dgm:spPr/>
      <dgm:t>
        <a:bodyPr/>
        <a:lstStyle/>
        <a:p>
          <a:endParaRPr lang="ru-RU"/>
        </a:p>
      </dgm:t>
    </dgm:pt>
    <dgm:pt modelId="{40A9DC0B-0DCB-4690-A95D-97DF96ABF473}" type="pres">
      <dgm:prSet presAssocID="{76C0115B-58BD-46B3-B2EF-DE48CE001602}" presName="roof" presStyleLbl="dkBgShp" presStyleIdx="0" presStyleCnt="2"/>
      <dgm:spPr/>
      <dgm:t>
        <a:bodyPr/>
        <a:lstStyle/>
        <a:p>
          <a:endParaRPr lang="ru-RU"/>
        </a:p>
      </dgm:t>
    </dgm:pt>
    <dgm:pt modelId="{305E1A94-3438-4608-98D9-4E539CA9BAA1}" type="pres">
      <dgm:prSet presAssocID="{76C0115B-58BD-46B3-B2EF-DE48CE001602}" presName="pillars" presStyleCnt="0"/>
      <dgm:spPr/>
      <dgm:t>
        <a:bodyPr/>
        <a:lstStyle/>
        <a:p>
          <a:endParaRPr lang="ru-RU"/>
        </a:p>
      </dgm:t>
    </dgm:pt>
    <dgm:pt modelId="{1D75754C-00C0-4C20-B369-A14EBAFB8F44}" type="pres">
      <dgm:prSet presAssocID="{76C0115B-58BD-46B3-B2EF-DE48CE001602}" presName="pillar1" presStyleLbl="node1" presStyleIdx="0" presStyleCnt="3">
        <dgm:presLayoutVars>
          <dgm:bulletEnabled val="1"/>
        </dgm:presLayoutVars>
      </dgm:prSet>
      <dgm:spPr/>
      <dgm:t>
        <a:bodyPr/>
        <a:lstStyle/>
        <a:p>
          <a:endParaRPr lang="ru-RU"/>
        </a:p>
      </dgm:t>
    </dgm:pt>
    <dgm:pt modelId="{689BA466-74A3-4301-BD88-06CF6FFF217D}" type="pres">
      <dgm:prSet presAssocID="{7003148A-B919-42EB-B478-AADAE67AE54D}" presName="pillarX" presStyleLbl="node1" presStyleIdx="1" presStyleCnt="3">
        <dgm:presLayoutVars>
          <dgm:bulletEnabled val="1"/>
        </dgm:presLayoutVars>
      </dgm:prSet>
      <dgm:spPr/>
      <dgm:t>
        <a:bodyPr/>
        <a:lstStyle/>
        <a:p>
          <a:endParaRPr lang="ru-RU"/>
        </a:p>
      </dgm:t>
    </dgm:pt>
    <dgm:pt modelId="{B1162F0B-B049-440F-9393-3AF8674BD727}" type="pres">
      <dgm:prSet presAssocID="{05E68866-3FCA-4A24-9A87-0328E13FE630}" presName="pillarX" presStyleLbl="node1" presStyleIdx="2" presStyleCnt="3">
        <dgm:presLayoutVars>
          <dgm:bulletEnabled val="1"/>
        </dgm:presLayoutVars>
      </dgm:prSet>
      <dgm:spPr/>
      <dgm:t>
        <a:bodyPr/>
        <a:lstStyle/>
        <a:p>
          <a:endParaRPr lang="ru-RU"/>
        </a:p>
      </dgm:t>
    </dgm:pt>
    <dgm:pt modelId="{D688A020-D408-41D1-BEA9-AA945595704E}" type="pres">
      <dgm:prSet presAssocID="{76C0115B-58BD-46B3-B2EF-DE48CE001602}" presName="base" presStyleLbl="dkBgShp" presStyleIdx="1" presStyleCnt="2"/>
      <dgm:spPr/>
      <dgm:t>
        <a:bodyPr/>
        <a:lstStyle/>
        <a:p>
          <a:endParaRPr lang="ru-RU"/>
        </a:p>
      </dgm:t>
    </dgm:pt>
  </dgm:ptLst>
  <dgm:cxnLst>
    <dgm:cxn modelId="{3E1703D3-E1F9-4A00-8E8A-909CEE70E6C1}" srcId="{76C0115B-58BD-46B3-B2EF-DE48CE001602}" destId="{05E68866-3FCA-4A24-9A87-0328E13FE630}" srcOrd="2" destOrd="0" parTransId="{A892BCEC-CCD3-44F7-838A-854460863214}" sibTransId="{A87AEB55-5B9D-475E-8F9F-D7F77481C2B0}"/>
    <dgm:cxn modelId="{AC8CC932-FD16-487C-AF50-EC8F0B59838C}" type="presOf" srcId="{05E68866-3FCA-4A24-9A87-0328E13FE630}" destId="{B1162F0B-B049-440F-9393-3AF8674BD727}" srcOrd="0" destOrd="0" presId="urn:microsoft.com/office/officeart/2005/8/layout/hList3"/>
    <dgm:cxn modelId="{13DCF075-8CA5-46E5-85DA-1F8872D8F26B}" type="presOf" srcId="{27C1527E-6F88-4C7C-8B0B-8D1FB4AA5B3D}" destId="{1D75754C-00C0-4C20-B369-A14EBAFB8F44}" srcOrd="0" destOrd="0" presId="urn:microsoft.com/office/officeart/2005/8/layout/hList3"/>
    <dgm:cxn modelId="{1F6AEFCA-6B19-4FCB-B9E5-5EE48AFC7A44}" srcId="{76C0115B-58BD-46B3-B2EF-DE48CE001602}" destId="{27C1527E-6F88-4C7C-8B0B-8D1FB4AA5B3D}" srcOrd="0" destOrd="0" parTransId="{36016139-3CBD-4FF9-915B-09F141B901C4}" sibTransId="{E3770B69-48D7-48CE-9058-ACA4F75F967C}"/>
    <dgm:cxn modelId="{9C9738F4-3FB2-40D8-9652-B2C3070F9662}" srcId="{76C0115B-58BD-46B3-B2EF-DE48CE001602}" destId="{7003148A-B919-42EB-B478-AADAE67AE54D}" srcOrd="1" destOrd="0" parTransId="{1DD5822F-0E98-40DD-8692-DBFD0E1DE9FD}" sibTransId="{D3EDC65B-455E-476B-B3EE-1E1AEE614D04}"/>
    <dgm:cxn modelId="{5F283B35-FCFE-4393-AB0B-A9D5A94E82D6}" srcId="{D480A43B-486F-4BBD-B5E9-63E841F99E6B}" destId="{76C0115B-58BD-46B3-B2EF-DE48CE001602}" srcOrd="0" destOrd="0" parTransId="{5253DC35-F194-4837-B09D-DC0171F355FD}" sibTransId="{CC64D484-17D1-4E47-960E-31E19D682B49}"/>
    <dgm:cxn modelId="{3C2944C1-2DDE-4CD5-8368-F87463A80244}" type="presOf" srcId="{7003148A-B919-42EB-B478-AADAE67AE54D}" destId="{689BA466-74A3-4301-BD88-06CF6FFF217D}" srcOrd="0" destOrd="0" presId="urn:microsoft.com/office/officeart/2005/8/layout/hList3"/>
    <dgm:cxn modelId="{E245A415-F6DB-43E2-BDB4-490AB0824481}" srcId="{D480A43B-486F-4BBD-B5E9-63E841F99E6B}" destId="{AD1E7C58-C5BF-46AD-8F75-5CE1BE545CC6}" srcOrd="1" destOrd="0" parTransId="{63BBBDD2-BE10-42B7-9054-A5B88EDB7EE7}" sibTransId="{5A8B7FEF-3E3D-4B9B-85CA-FEE0AF2B1FF8}"/>
    <dgm:cxn modelId="{F4E3AA40-B0E8-4DF1-BE62-EA5F18178213}" type="presOf" srcId="{76C0115B-58BD-46B3-B2EF-DE48CE001602}" destId="{40A9DC0B-0DCB-4690-A95D-97DF96ABF473}" srcOrd="0" destOrd="0" presId="urn:microsoft.com/office/officeart/2005/8/layout/hList3"/>
    <dgm:cxn modelId="{01358F06-C8CF-44F2-9623-775D7FE90E2E}" type="presOf" srcId="{D480A43B-486F-4BBD-B5E9-63E841F99E6B}" destId="{4BE8F778-64A8-49AD-A9BF-35D72B70730B}" srcOrd="0" destOrd="0" presId="urn:microsoft.com/office/officeart/2005/8/layout/hList3"/>
    <dgm:cxn modelId="{F5ED4E10-4D5E-47C1-A8E1-3757BFCC3ECC}" type="presParOf" srcId="{4BE8F778-64A8-49AD-A9BF-35D72B70730B}" destId="{40A9DC0B-0DCB-4690-A95D-97DF96ABF473}" srcOrd="0" destOrd="0" presId="urn:microsoft.com/office/officeart/2005/8/layout/hList3"/>
    <dgm:cxn modelId="{2F76446E-87D3-4C9F-A72F-CD6971FF47AA}" type="presParOf" srcId="{4BE8F778-64A8-49AD-A9BF-35D72B70730B}" destId="{305E1A94-3438-4608-98D9-4E539CA9BAA1}" srcOrd="1" destOrd="0" presId="urn:microsoft.com/office/officeart/2005/8/layout/hList3"/>
    <dgm:cxn modelId="{9EE8BADD-5FC8-4C82-8B6E-FA745188B8CB}" type="presParOf" srcId="{305E1A94-3438-4608-98D9-4E539CA9BAA1}" destId="{1D75754C-00C0-4C20-B369-A14EBAFB8F44}" srcOrd="0" destOrd="0" presId="urn:microsoft.com/office/officeart/2005/8/layout/hList3"/>
    <dgm:cxn modelId="{8160312C-7F8B-4366-8CAE-8140D8DF38F6}" type="presParOf" srcId="{305E1A94-3438-4608-98D9-4E539CA9BAA1}" destId="{689BA466-74A3-4301-BD88-06CF6FFF217D}" srcOrd="1" destOrd="0" presId="urn:microsoft.com/office/officeart/2005/8/layout/hList3"/>
    <dgm:cxn modelId="{752965A4-63B7-4D1B-9442-BD8205956618}" type="presParOf" srcId="{305E1A94-3438-4608-98D9-4E539CA9BAA1}" destId="{B1162F0B-B049-440F-9393-3AF8674BD727}" srcOrd="2" destOrd="0" presId="urn:microsoft.com/office/officeart/2005/8/layout/hList3"/>
    <dgm:cxn modelId="{116FBD96-AA15-4C56-B668-266C9DFEF0E9}" type="presParOf" srcId="{4BE8F778-64A8-49AD-A9BF-35D72B70730B}" destId="{D688A020-D408-41D1-BEA9-AA945595704E}"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34BF5D5-B3AB-456E-80D9-3AC2F4FC0F6B}" type="doc">
      <dgm:prSet loTypeId="urn:microsoft.com/office/officeart/2008/layout/VerticalCurvedList" loCatId="list" qsTypeId="urn:microsoft.com/office/officeart/2005/8/quickstyle/simple1" qsCatId="simple" csTypeId="urn:microsoft.com/office/officeart/2005/8/colors/accent4_4" csCatId="accent4" phldr="1"/>
      <dgm:spPr/>
      <dgm:t>
        <a:bodyPr/>
        <a:lstStyle/>
        <a:p>
          <a:endParaRPr lang="ru-RU"/>
        </a:p>
      </dgm:t>
    </dgm:pt>
    <dgm:pt modelId="{DAD9B217-E13C-4649-8BFE-5868F7348F44}">
      <dgm:prSet phldrT="[Текст]" custT="1"/>
      <dgm:spPr/>
      <dgm:t>
        <a:bodyPr/>
        <a:lstStyle/>
        <a:p>
          <a:r>
            <a:rPr lang="ru-RU" sz="1600">
              <a:solidFill>
                <a:schemeClr val="tx1"/>
              </a:solidFill>
              <a:latin typeface="Times New Roman" panose="02020603050405020304" pitchFamily="18" charset="0"/>
              <a:cs typeface="Times New Roman" panose="02020603050405020304" pitchFamily="18" charset="0"/>
            </a:rPr>
            <a:t>При осуществлении платежей в пользу предпринимателя платежный документ передается эквайеру в порядке, установленном договором между эквайером и предпринимателем.</a:t>
          </a:r>
        </a:p>
      </dgm:t>
    </dgm:pt>
    <dgm:pt modelId="{037E7C6E-1DA1-4B25-9C5E-1729FB05E6C7}" type="parTrans" cxnId="{EF204BC5-4177-4AA9-A18E-23E32015253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79F50B2-3BAD-4623-9B78-B830BFA992F7}" type="sibTrans" cxnId="{EF204BC5-4177-4AA9-A18E-23E32015253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2CFBCE1-6AD1-4A28-A722-0E8EBC69472F}">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Платежный документ на бумажном носителе составляется не менее чем в трех экземплярах. Один экземпляр платежного документа остается у предпринимателя, второй выдается держателю платежной карточки, третий передается </a:t>
          </a:r>
          <a:r>
            <a:rPr lang="ru-RU" sz="1600" dirty="0" err="1">
              <a:solidFill>
                <a:schemeClr val="tx1"/>
              </a:solidFill>
              <a:latin typeface="Times New Roman" panose="02020603050405020304" pitchFamily="18" charset="0"/>
              <a:cs typeface="Times New Roman" panose="02020603050405020304" pitchFamily="18" charset="0"/>
            </a:rPr>
            <a:t>эквайеру</a:t>
          </a:r>
          <a:r>
            <a:rPr lang="ru-RU" sz="1600" dirty="0">
              <a:solidFill>
                <a:schemeClr val="tx1"/>
              </a:solidFill>
              <a:latin typeface="Times New Roman" panose="02020603050405020304" pitchFamily="18" charset="0"/>
              <a:cs typeface="Times New Roman" panose="02020603050405020304" pitchFamily="18" charset="0"/>
            </a:rPr>
            <a:t>. При выдаче наличных денег у </a:t>
          </a:r>
          <a:r>
            <a:rPr lang="ru-RU" sz="1600" dirty="0" err="1">
              <a:solidFill>
                <a:schemeClr val="tx1"/>
              </a:solidFill>
              <a:latin typeface="Times New Roman" panose="02020603050405020304" pitchFamily="18" charset="0"/>
              <a:cs typeface="Times New Roman" panose="02020603050405020304" pitchFamily="18" charset="0"/>
            </a:rPr>
            <a:t>эквайера</a:t>
          </a:r>
          <a:r>
            <a:rPr lang="ru-RU" sz="1600" dirty="0">
              <a:solidFill>
                <a:schemeClr val="tx1"/>
              </a:solidFill>
              <a:latin typeface="Times New Roman" panose="02020603050405020304" pitchFamily="18" charset="0"/>
              <a:cs typeface="Times New Roman" panose="02020603050405020304" pitchFamily="18" charset="0"/>
            </a:rPr>
            <a:t> остается два экземпляра платежного документа.</a:t>
          </a:r>
          <a:endParaRPr lang="en-US" sz="1600" dirty="0">
            <a:solidFill>
              <a:schemeClr val="tx1"/>
            </a:solidFill>
            <a:latin typeface="Times New Roman" panose="02020603050405020304" pitchFamily="18" charset="0"/>
            <a:cs typeface="Times New Roman" panose="02020603050405020304" pitchFamily="18" charset="0"/>
          </a:endParaRPr>
        </a:p>
      </dgm:t>
    </dgm:pt>
    <dgm:pt modelId="{9525A671-30A4-441D-A148-75C7BE1673BB}" type="parTrans" cxnId="{1963C99F-F312-4528-BBE0-D8FF60C0CCF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6A4F3A0-0611-4FAB-88C3-5BD5B4243B98}" type="sibTrans" cxnId="{1963C99F-F312-4528-BBE0-D8FF60C0CCF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4CCA31A-C298-4BD0-BFE6-33032BE32671}">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При составлении слипа в трех экземплярах, два из которых составляются через копировальную бумагу, допускается проставление подписей на первом экземпляре слипа с их отображением на остальных двух экземплярах слипа. Для осуществления перевода денег </a:t>
          </a:r>
          <a:r>
            <a:rPr lang="ru-RU" sz="1600" dirty="0" err="1">
              <a:solidFill>
                <a:schemeClr val="tx1"/>
              </a:solidFill>
              <a:latin typeface="Times New Roman" panose="02020603050405020304" pitchFamily="18" charset="0"/>
              <a:cs typeface="Times New Roman" panose="02020603050405020304" pitchFamily="18" charset="0"/>
            </a:rPr>
            <a:t>эквайеру</a:t>
          </a:r>
          <a:r>
            <a:rPr lang="ru-RU" sz="1600" dirty="0">
              <a:solidFill>
                <a:schemeClr val="tx1"/>
              </a:solidFill>
              <a:latin typeface="Times New Roman" panose="02020603050405020304" pitchFamily="18" charset="0"/>
              <a:cs typeface="Times New Roman" panose="02020603050405020304" pitchFamily="18" charset="0"/>
            </a:rPr>
            <a:t> передается первый экземпляр слипа с оригиналами подписей.</a:t>
          </a:r>
          <a:endParaRPr lang="en-US" sz="1600" dirty="0">
            <a:solidFill>
              <a:schemeClr val="tx1"/>
            </a:solidFill>
            <a:latin typeface="Times New Roman" panose="02020603050405020304" pitchFamily="18" charset="0"/>
            <a:cs typeface="Times New Roman" panose="02020603050405020304" pitchFamily="18" charset="0"/>
          </a:endParaRPr>
        </a:p>
      </dgm:t>
    </dgm:pt>
    <dgm:pt modelId="{73F66411-C1BF-4653-99B9-10695812341A}" type="parTrans" cxnId="{41A47A2F-E54F-4585-AD3C-EB353E2CE67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66E7368-3039-4D07-8240-5B2BA91DFCF2}" type="sibTrans" cxnId="{41A47A2F-E54F-4585-AD3C-EB353E2CE671}">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710B5E0-F05C-4A4C-A2E9-E2B597628DEE}">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Допускается составление предпринимателем слипа без подписи держателя платежной карточки, если он составляется без участия держателя платежной карточки. Слип без подписи держателя платежной карточки составляется на основании эл. документа, позволяющего установить личность держателя платежной карточки.</a:t>
          </a:r>
          <a:endParaRPr lang="en-US" sz="1600" dirty="0">
            <a:solidFill>
              <a:schemeClr val="tx1"/>
            </a:solidFill>
            <a:latin typeface="Times New Roman" panose="02020603050405020304" pitchFamily="18" charset="0"/>
            <a:cs typeface="Times New Roman" panose="02020603050405020304" pitchFamily="18" charset="0"/>
          </a:endParaRPr>
        </a:p>
      </dgm:t>
    </dgm:pt>
    <dgm:pt modelId="{17EFD721-8D25-4C04-8B50-1B7B0AFA442F}" type="parTrans" cxnId="{C7267773-6AE3-4E8F-8631-F25FC62C93E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639DB0D-CAD0-4C03-93CA-B0BB59BDEA88}" type="sibTrans" cxnId="{C7267773-6AE3-4E8F-8631-F25FC62C93EF}">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EF65F17-45A7-4EF1-8F89-FDD37D59C089}">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Не допускаются исправления в платежном документе, составленном на бумажном носителе.</a:t>
          </a:r>
          <a:endParaRPr lang="en-US" sz="1600">
            <a:solidFill>
              <a:schemeClr val="tx1"/>
            </a:solidFill>
            <a:latin typeface="Times New Roman" panose="02020603050405020304" pitchFamily="18" charset="0"/>
            <a:cs typeface="Times New Roman" panose="02020603050405020304" pitchFamily="18" charset="0"/>
          </a:endParaRPr>
        </a:p>
      </dgm:t>
    </dgm:pt>
    <dgm:pt modelId="{408BEB14-2AF7-4A90-96F2-4B7DB7736E4E}" type="parTrans" cxnId="{345B6D70-C256-41A4-AEAB-3C6C2B9CFDE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6FC9495-B60E-495C-BBDE-8C2CB37F1E71}" type="sibTrans" cxnId="{345B6D70-C256-41A4-AEAB-3C6C2B9CFDE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BE67D93-42B9-4862-B06D-626E0D3A69DC}" type="pres">
      <dgm:prSet presAssocID="{534BF5D5-B3AB-456E-80D9-3AC2F4FC0F6B}" presName="Name0" presStyleCnt="0">
        <dgm:presLayoutVars>
          <dgm:chMax val="7"/>
          <dgm:chPref val="7"/>
          <dgm:dir/>
        </dgm:presLayoutVars>
      </dgm:prSet>
      <dgm:spPr/>
      <dgm:t>
        <a:bodyPr/>
        <a:lstStyle/>
        <a:p>
          <a:endParaRPr lang="ru-RU"/>
        </a:p>
      </dgm:t>
    </dgm:pt>
    <dgm:pt modelId="{30E9EE49-3E58-4D4F-AE51-173603A34C10}" type="pres">
      <dgm:prSet presAssocID="{534BF5D5-B3AB-456E-80D9-3AC2F4FC0F6B}" presName="Name1" presStyleCnt="0"/>
      <dgm:spPr/>
      <dgm:t>
        <a:bodyPr/>
        <a:lstStyle/>
        <a:p>
          <a:endParaRPr lang="ru-RU"/>
        </a:p>
      </dgm:t>
    </dgm:pt>
    <dgm:pt modelId="{B839AF8C-FE5E-4106-A0FD-2D7BCE5441EE}" type="pres">
      <dgm:prSet presAssocID="{534BF5D5-B3AB-456E-80D9-3AC2F4FC0F6B}" presName="cycle" presStyleCnt="0"/>
      <dgm:spPr/>
      <dgm:t>
        <a:bodyPr/>
        <a:lstStyle/>
        <a:p>
          <a:endParaRPr lang="ru-RU"/>
        </a:p>
      </dgm:t>
    </dgm:pt>
    <dgm:pt modelId="{F84A989C-59FE-4F75-B90D-D25ABDE342B7}" type="pres">
      <dgm:prSet presAssocID="{534BF5D5-B3AB-456E-80D9-3AC2F4FC0F6B}" presName="srcNode" presStyleLbl="node1" presStyleIdx="0" presStyleCnt="5"/>
      <dgm:spPr/>
      <dgm:t>
        <a:bodyPr/>
        <a:lstStyle/>
        <a:p>
          <a:endParaRPr lang="ru-RU"/>
        </a:p>
      </dgm:t>
    </dgm:pt>
    <dgm:pt modelId="{818601C2-514D-4F2C-AC12-CDE82F9FF75D}" type="pres">
      <dgm:prSet presAssocID="{534BF5D5-B3AB-456E-80D9-3AC2F4FC0F6B}" presName="conn" presStyleLbl="parChTrans1D2" presStyleIdx="0" presStyleCnt="1"/>
      <dgm:spPr/>
      <dgm:t>
        <a:bodyPr/>
        <a:lstStyle/>
        <a:p>
          <a:endParaRPr lang="ru-RU"/>
        </a:p>
      </dgm:t>
    </dgm:pt>
    <dgm:pt modelId="{EDCAB382-256D-4A59-8822-BE004F30164F}" type="pres">
      <dgm:prSet presAssocID="{534BF5D5-B3AB-456E-80D9-3AC2F4FC0F6B}" presName="extraNode" presStyleLbl="node1" presStyleIdx="0" presStyleCnt="5"/>
      <dgm:spPr/>
      <dgm:t>
        <a:bodyPr/>
        <a:lstStyle/>
        <a:p>
          <a:endParaRPr lang="ru-RU"/>
        </a:p>
      </dgm:t>
    </dgm:pt>
    <dgm:pt modelId="{6F298798-D698-4F87-AEF2-D50CC78E8684}" type="pres">
      <dgm:prSet presAssocID="{534BF5D5-B3AB-456E-80D9-3AC2F4FC0F6B}" presName="dstNode" presStyleLbl="node1" presStyleIdx="0" presStyleCnt="5"/>
      <dgm:spPr/>
      <dgm:t>
        <a:bodyPr/>
        <a:lstStyle/>
        <a:p>
          <a:endParaRPr lang="ru-RU"/>
        </a:p>
      </dgm:t>
    </dgm:pt>
    <dgm:pt modelId="{CA44EB0B-5D0A-493D-BD4C-3D0B08653F25}" type="pres">
      <dgm:prSet presAssocID="{DAD9B217-E13C-4649-8BFE-5868F7348F44}" presName="text_1" presStyleLbl="node1" presStyleIdx="0" presStyleCnt="5">
        <dgm:presLayoutVars>
          <dgm:bulletEnabled val="1"/>
        </dgm:presLayoutVars>
      </dgm:prSet>
      <dgm:spPr/>
      <dgm:t>
        <a:bodyPr/>
        <a:lstStyle/>
        <a:p>
          <a:endParaRPr lang="ru-RU"/>
        </a:p>
      </dgm:t>
    </dgm:pt>
    <dgm:pt modelId="{62097774-26FF-45A6-ACF1-AFC3505D78FC}" type="pres">
      <dgm:prSet presAssocID="{DAD9B217-E13C-4649-8BFE-5868F7348F44}" presName="accent_1" presStyleCnt="0"/>
      <dgm:spPr/>
      <dgm:t>
        <a:bodyPr/>
        <a:lstStyle/>
        <a:p>
          <a:endParaRPr lang="ru-RU"/>
        </a:p>
      </dgm:t>
    </dgm:pt>
    <dgm:pt modelId="{92810780-8C35-4708-A19E-9DF580EE6356}" type="pres">
      <dgm:prSet presAssocID="{DAD9B217-E13C-4649-8BFE-5868F7348F44}" presName="accentRepeatNode" presStyleLbl="solidFgAcc1" presStyleIdx="0" presStyleCnt="5"/>
      <dgm:spPr/>
      <dgm:t>
        <a:bodyPr/>
        <a:lstStyle/>
        <a:p>
          <a:endParaRPr lang="ru-RU"/>
        </a:p>
      </dgm:t>
    </dgm:pt>
    <dgm:pt modelId="{B81F9FED-A885-45B5-9FCD-5A7BB18D5F8A}" type="pres">
      <dgm:prSet presAssocID="{92CFBCE1-6AD1-4A28-A722-0E8EBC69472F}" presName="text_2" presStyleLbl="node1" presStyleIdx="1" presStyleCnt="5" custScaleY="144138" custLinFactNeighborY="-13084">
        <dgm:presLayoutVars>
          <dgm:bulletEnabled val="1"/>
        </dgm:presLayoutVars>
      </dgm:prSet>
      <dgm:spPr/>
      <dgm:t>
        <a:bodyPr/>
        <a:lstStyle/>
        <a:p>
          <a:endParaRPr lang="ru-RU"/>
        </a:p>
      </dgm:t>
    </dgm:pt>
    <dgm:pt modelId="{6D830881-DAB7-406A-96A4-D931337D788E}" type="pres">
      <dgm:prSet presAssocID="{92CFBCE1-6AD1-4A28-A722-0E8EBC69472F}" presName="accent_2" presStyleCnt="0"/>
      <dgm:spPr/>
      <dgm:t>
        <a:bodyPr/>
        <a:lstStyle/>
        <a:p>
          <a:endParaRPr lang="ru-RU"/>
        </a:p>
      </dgm:t>
    </dgm:pt>
    <dgm:pt modelId="{3C7834B9-A6D1-4A2D-8B1C-9F927CB15ADF}" type="pres">
      <dgm:prSet presAssocID="{92CFBCE1-6AD1-4A28-A722-0E8EBC69472F}" presName="accentRepeatNode" presStyleLbl="solidFgAcc1" presStyleIdx="1" presStyleCnt="5"/>
      <dgm:spPr/>
      <dgm:t>
        <a:bodyPr/>
        <a:lstStyle/>
        <a:p>
          <a:endParaRPr lang="ru-RU"/>
        </a:p>
      </dgm:t>
    </dgm:pt>
    <dgm:pt modelId="{8171AFBF-5C61-47D8-B8D9-C0064FDE4BDF}" type="pres">
      <dgm:prSet presAssocID="{34CCA31A-C298-4BD0-BFE6-33032BE32671}" presName="text_3" presStyleLbl="node1" presStyleIdx="2" presStyleCnt="5" custScaleY="144752">
        <dgm:presLayoutVars>
          <dgm:bulletEnabled val="1"/>
        </dgm:presLayoutVars>
      </dgm:prSet>
      <dgm:spPr/>
      <dgm:t>
        <a:bodyPr/>
        <a:lstStyle/>
        <a:p>
          <a:endParaRPr lang="ru-RU"/>
        </a:p>
      </dgm:t>
    </dgm:pt>
    <dgm:pt modelId="{8757D432-1EA1-4570-8690-C3B7F2411E03}" type="pres">
      <dgm:prSet presAssocID="{34CCA31A-C298-4BD0-BFE6-33032BE32671}" presName="accent_3" presStyleCnt="0"/>
      <dgm:spPr/>
      <dgm:t>
        <a:bodyPr/>
        <a:lstStyle/>
        <a:p>
          <a:endParaRPr lang="ru-RU"/>
        </a:p>
      </dgm:t>
    </dgm:pt>
    <dgm:pt modelId="{181E9569-4D2C-4210-8743-2F6F4F6C07E2}" type="pres">
      <dgm:prSet presAssocID="{34CCA31A-C298-4BD0-BFE6-33032BE32671}" presName="accentRepeatNode" presStyleLbl="solidFgAcc1" presStyleIdx="2" presStyleCnt="5"/>
      <dgm:spPr/>
      <dgm:t>
        <a:bodyPr/>
        <a:lstStyle/>
        <a:p>
          <a:endParaRPr lang="ru-RU"/>
        </a:p>
      </dgm:t>
    </dgm:pt>
    <dgm:pt modelId="{E4314953-2C39-4A3C-8962-9818BCFA3D6F}" type="pres">
      <dgm:prSet presAssocID="{D710B5E0-F05C-4A4C-A2E9-E2B597628DEE}" presName="text_4" presStyleLbl="node1" presStyleIdx="3" presStyleCnt="5" custScaleY="126366" custLinFactNeighborX="92" custLinFactNeighborY="9159">
        <dgm:presLayoutVars>
          <dgm:bulletEnabled val="1"/>
        </dgm:presLayoutVars>
      </dgm:prSet>
      <dgm:spPr/>
      <dgm:t>
        <a:bodyPr/>
        <a:lstStyle/>
        <a:p>
          <a:endParaRPr lang="ru-RU"/>
        </a:p>
      </dgm:t>
    </dgm:pt>
    <dgm:pt modelId="{0BAA5644-F0C5-49F3-BF54-971EE82EF3EB}" type="pres">
      <dgm:prSet presAssocID="{D710B5E0-F05C-4A4C-A2E9-E2B597628DEE}" presName="accent_4" presStyleCnt="0"/>
      <dgm:spPr/>
      <dgm:t>
        <a:bodyPr/>
        <a:lstStyle/>
        <a:p>
          <a:endParaRPr lang="ru-RU"/>
        </a:p>
      </dgm:t>
    </dgm:pt>
    <dgm:pt modelId="{05082C36-5D39-407A-95A8-62AC8907B972}" type="pres">
      <dgm:prSet presAssocID="{D710B5E0-F05C-4A4C-A2E9-E2B597628DEE}" presName="accentRepeatNode" presStyleLbl="solidFgAcc1" presStyleIdx="3" presStyleCnt="5"/>
      <dgm:spPr/>
      <dgm:t>
        <a:bodyPr/>
        <a:lstStyle/>
        <a:p>
          <a:endParaRPr lang="ru-RU"/>
        </a:p>
      </dgm:t>
    </dgm:pt>
    <dgm:pt modelId="{7F407B26-5F01-48B4-9D6B-DC4F67AC9EF3}" type="pres">
      <dgm:prSet presAssocID="{9EF65F17-45A7-4EF1-8F89-FDD37D59C089}" presName="text_5" presStyleLbl="node1" presStyleIdx="4" presStyleCnt="5">
        <dgm:presLayoutVars>
          <dgm:bulletEnabled val="1"/>
        </dgm:presLayoutVars>
      </dgm:prSet>
      <dgm:spPr/>
      <dgm:t>
        <a:bodyPr/>
        <a:lstStyle/>
        <a:p>
          <a:endParaRPr lang="ru-RU"/>
        </a:p>
      </dgm:t>
    </dgm:pt>
    <dgm:pt modelId="{081E9933-B47F-478A-A628-864F2D1A40D4}" type="pres">
      <dgm:prSet presAssocID="{9EF65F17-45A7-4EF1-8F89-FDD37D59C089}" presName="accent_5" presStyleCnt="0"/>
      <dgm:spPr/>
      <dgm:t>
        <a:bodyPr/>
        <a:lstStyle/>
        <a:p>
          <a:endParaRPr lang="ru-RU"/>
        </a:p>
      </dgm:t>
    </dgm:pt>
    <dgm:pt modelId="{4E28FE7E-E106-41B8-9880-6BF66F712F2A}" type="pres">
      <dgm:prSet presAssocID="{9EF65F17-45A7-4EF1-8F89-FDD37D59C089}" presName="accentRepeatNode" presStyleLbl="solidFgAcc1" presStyleIdx="4" presStyleCnt="5"/>
      <dgm:spPr/>
      <dgm:t>
        <a:bodyPr/>
        <a:lstStyle/>
        <a:p>
          <a:endParaRPr lang="ru-RU"/>
        </a:p>
      </dgm:t>
    </dgm:pt>
  </dgm:ptLst>
  <dgm:cxnLst>
    <dgm:cxn modelId="{3A129C94-6FDD-4C4B-AAA5-360F8B616DAE}" type="presOf" srcId="{9EF65F17-45A7-4EF1-8F89-FDD37D59C089}" destId="{7F407B26-5F01-48B4-9D6B-DC4F67AC9EF3}" srcOrd="0" destOrd="0" presId="urn:microsoft.com/office/officeart/2008/layout/VerticalCurvedList"/>
    <dgm:cxn modelId="{3B058D06-C251-43C0-9B9D-8A4E8A21F51E}" type="presOf" srcId="{DAD9B217-E13C-4649-8BFE-5868F7348F44}" destId="{CA44EB0B-5D0A-493D-BD4C-3D0B08653F25}" srcOrd="0" destOrd="0" presId="urn:microsoft.com/office/officeart/2008/layout/VerticalCurvedList"/>
    <dgm:cxn modelId="{7BBA987C-686C-42E3-9917-4275BB068B25}" type="presOf" srcId="{D710B5E0-F05C-4A4C-A2E9-E2B597628DEE}" destId="{E4314953-2C39-4A3C-8962-9818BCFA3D6F}" srcOrd="0" destOrd="0" presId="urn:microsoft.com/office/officeart/2008/layout/VerticalCurvedList"/>
    <dgm:cxn modelId="{91FD8275-7E50-4BE9-B623-28C1F80997B1}" type="presOf" srcId="{534BF5D5-B3AB-456E-80D9-3AC2F4FC0F6B}" destId="{5BE67D93-42B9-4862-B06D-626E0D3A69DC}" srcOrd="0" destOrd="0" presId="urn:microsoft.com/office/officeart/2008/layout/VerticalCurvedList"/>
    <dgm:cxn modelId="{3C445687-5BC9-4A37-BB94-848724F8656E}" type="presOf" srcId="{92CFBCE1-6AD1-4A28-A722-0E8EBC69472F}" destId="{B81F9FED-A885-45B5-9FCD-5A7BB18D5F8A}" srcOrd="0" destOrd="0" presId="urn:microsoft.com/office/officeart/2008/layout/VerticalCurvedList"/>
    <dgm:cxn modelId="{345B6D70-C256-41A4-AEAB-3C6C2B9CFDE7}" srcId="{534BF5D5-B3AB-456E-80D9-3AC2F4FC0F6B}" destId="{9EF65F17-45A7-4EF1-8F89-FDD37D59C089}" srcOrd="4" destOrd="0" parTransId="{408BEB14-2AF7-4A90-96F2-4B7DB7736E4E}" sibTransId="{E6FC9495-B60E-495C-BBDE-8C2CB37F1E71}"/>
    <dgm:cxn modelId="{09667BE7-1863-4325-996C-1518DDAEE263}" type="presOf" srcId="{34CCA31A-C298-4BD0-BFE6-33032BE32671}" destId="{8171AFBF-5C61-47D8-B8D9-C0064FDE4BDF}" srcOrd="0" destOrd="0" presId="urn:microsoft.com/office/officeart/2008/layout/VerticalCurvedList"/>
    <dgm:cxn modelId="{41A47A2F-E54F-4585-AD3C-EB353E2CE671}" srcId="{534BF5D5-B3AB-456E-80D9-3AC2F4FC0F6B}" destId="{34CCA31A-C298-4BD0-BFE6-33032BE32671}" srcOrd="2" destOrd="0" parTransId="{73F66411-C1BF-4653-99B9-10695812341A}" sibTransId="{766E7368-3039-4D07-8240-5B2BA91DFCF2}"/>
    <dgm:cxn modelId="{EF204BC5-4177-4AA9-A18E-23E32015253B}" srcId="{534BF5D5-B3AB-456E-80D9-3AC2F4FC0F6B}" destId="{DAD9B217-E13C-4649-8BFE-5868F7348F44}" srcOrd="0" destOrd="0" parTransId="{037E7C6E-1DA1-4B25-9C5E-1729FB05E6C7}" sibTransId="{E79F50B2-3BAD-4623-9B78-B830BFA992F7}"/>
    <dgm:cxn modelId="{698123CD-3864-4E8A-82A7-6FCB4C91161C}" type="presOf" srcId="{E79F50B2-3BAD-4623-9B78-B830BFA992F7}" destId="{818601C2-514D-4F2C-AC12-CDE82F9FF75D}" srcOrd="0" destOrd="0" presId="urn:microsoft.com/office/officeart/2008/layout/VerticalCurvedList"/>
    <dgm:cxn modelId="{C7267773-6AE3-4E8F-8631-F25FC62C93EF}" srcId="{534BF5D5-B3AB-456E-80D9-3AC2F4FC0F6B}" destId="{D710B5E0-F05C-4A4C-A2E9-E2B597628DEE}" srcOrd="3" destOrd="0" parTransId="{17EFD721-8D25-4C04-8B50-1B7B0AFA442F}" sibTransId="{C639DB0D-CAD0-4C03-93CA-B0BB59BDEA88}"/>
    <dgm:cxn modelId="{1963C99F-F312-4528-BBE0-D8FF60C0CCF5}" srcId="{534BF5D5-B3AB-456E-80D9-3AC2F4FC0F6B}" destId="{92CFBCE1-6AD1-4A28-A722-0E8EBC69472F}" srcOrd="1" destOrd="0" parTransId="{9525A671-30A4-441D-A148-75C7BE1673BB}" sibTransId="{36A4F3A0-0611-4FAB-88C3-5BD5B4243B98}"/>
    <dgm:cxn modelId="{75501420-3414-4824-A1BE-AE3CC7B7EA5E}" type="presParOf" srcId="{5BE67D93-42B9-4862-B06D-626E0D3A69DC}" destId="{30E9EE49-3E58-4D4F-AE51-173603A34C10}" srcOrd="0" destOrd="0" presId="urn:microsoft.com/office/officeart/2008/layout/VerticalCurvedList"/>
    <dgm:cxn modelId="{864EBBD0-243C-483B-AB5C-9049479F7A0F}" type="presParOf" srcId="{30E9EE49-3E58-4D4F-AE51-173603A34C10}" destId="{B839AF8C-FE5E-4106-A0FD-2D7BCE5441EE}" srcOrd="0" destOrd="0" presId="urn:microsoft.com/office/officeart/2008/layout/VerticalCurvedList"/>
    <dgm:cxn modelId="{014CE6B1-CB4D-48DE-B097-56D119F23752}" type="presParOf" srcId="{B839AF8C-FE5E-4106-A0FD-2D7BCE5441EE}" destId="{F84A989C-59FE-4F75-B90D-D25ABDE342B7}" srcOrd="0" destOrd="0" presId="urn:microsoft.com/office/officeart/2008/layout/VerticalCurvedList"/>
    <dgm:cxn modelId="{B0C68347-3081-476D-BC13-3C5F13EEF2C3}" type="presParOf" srcId="{B839AF8C-FE5E-4106-A0FD-2D7BCE5441EE}" destId="{818601C2-514D-4F2C-AC12-CDE82F9FF75D}" srcOrd="1" destOrd="0" presId="urn:microsoft.com/office/officeart/2008/layout/VerticalCurvedList"/>
    <dgm:cxn modelId="{3723FB2C-1E60-44F5-A466-1A87ED91165E}" type="presParOf" srcId="{B839AF8C-FE5E-4106-A0FD-2D7BCE5441EE}" destId="{EDCAB382-256D-4A59-8822-BE004F30164F}" srcOrd="2" destOrd="0" presId="urn:microsoft.com/office/officeart/2008/layout/VerticalCurvedList"/>
    <dgm:cxn modelId="{4D661A27-A815-41B6-B9A2-3403A136D21E}" type="presParOf" srcId="{B839AF8C-FE5E-4106-A0FD-2D7BCE5441EE}" destId="{6F298798-D698-4F87-AEF2-D50CC78E8684}" srcOrd="3" destOrd="0" presId="urn:microsoft.com/office/officeart/2008/layout/VerticalCurvedList"/>
    <dgm:cxn modelId="{782DAF32-C9E9-4A87-9B50-E9F33C557766}" type="presParOf" srcId="{30E9EE49-3E58-4D4F-AE51-173603A34C10}" destId="{CA44EB0B-5D0A-493D-BD4C-3D0B08653F25}" srcOrd="1" destOrd="0" presId="urn:microsoft.com/office/officeart/2008/layout/VerticalCurvedList"/>
    <dgm:cxn modelId="{C5509775-8370-4DB0-882A-296A546C742A}" type="presParOf" srcId="{30E9EE49-3E58-4D4F-AE51-173603A34C10}" destId="{62097774-26FF-45A6-ACF1-AFC3505D78FC}" srcOrd="2" destOrd="0" presId="urn:microsoft.com/office/officeart/2008/layout/VerticalCurvedList"/>
    <dgm:cxn modelId="{206BD813-89E8-482F-AADD-A1BEA2EB468F}" type="presParOf" srcId="{62097774-26FF-45A6-ACF1-AFC3505D78FC}" destId="{92810780-8C35-4708-A19E-9DF580EE6356}" srcOrd="0" destOrd="0" presId="urn:microsoft.com/office/officeart/2008/layout/VerticalCurvedList"/>
    <dgm:cxn modelId="{D52208E3-66A2-478F-A9C4-BCCF9667AAF6}" type="presParOf" srcId="{30E9EE49-3E58-4D4F-AE51-173603A34C10}" destId="{B81F9FED-A885-45B5-9FCD-5A7BB18D5F8A}" srcOrd="3" destOrd="0" presId="urn:microsoft.com/office/officeart/2008/layout/VerticalCurvedList"/>
    <dgm:cxn modelId="{5842DEF3-5BC9-46CA-A29E-164E08A9D6B5}" type="presParOf" srcId="{30E9EE49-3E58-4D4F-AE51-173603A34C10}" destId="{6D830881-DAB7-406A-96A4-D931337D788E}" srcOrd="4" destOrd="0" presId="urn:microsoft.com/office/officeart/2008/layout/VerticalCurvedList"/>
    <dgm:cxn modelId="{458E633B-A839-4603-B697-4D5CDC374C9C}" type="presParOf" srcId="{6D830881-DAB7-406A-96A4-D931337D788E}" destId="{3C7834B9-A6D1-4A2D-8B1C-9F927CB15ADF}" srcOrd="0" destOrd="0" presId="urn:microsoft.com/office/officeart/2008/layout/VerticalCurvedList"/>
    <dgm:cxn modelId="{0DA13A6E-EB1E-4443-A307-E02C1B281C94}" type="presParOf" srcId="{30E9EE49-3E58-4D4F-AE51-173603A34C10}" destId="{8171AFBF-5C61-47D8-B8D9-C0064FDE4BDF}" srcOrd="5" destOrd="0" presId="urn:microsoft.com/office/officeart/2008/layout/VerticalCurvedList"/>
    <dgm:cxn modelId="{86E24D51-C7C7-4527-9BA5-2BC17C8E1068}" type="presParOf" srcId="{30E9EE49-3E58-4D4F-AE51-173603A34C10}" destId="{8757D432-1EA1-4570-8690-C3B7F2411E03}" srcOrd="6" destOrd="0" presId="urn:microsoft.com/office/officeart/2008/layout/VerticalCurvedList"/>
    <dgm:cxn modelId="{A5B2E527-D14C-44B8-BF2B-7582981E851A}" type="presParOf" srcId="{8757D432-1EA1-4570-8690-C3B7F2411E03}" destId="{181E9569-4D2C-4210-8743-2F6F4F6C07E2}" srcOrd="0" destOrd="0" presId="urn:microsoft.com/office/officeart/2008/layout/VerticalCurvedList"/>
    <dgm:cxn modelId="{9FD1F4A9-C184-469F-BC43-5C9B291657EB}" type="presParOf" srcId="{30E9EE49-3E58-4D4F-AE51-173603A34C10}" destId="{E4314953-2C39-4A3C-8962-9818BCFA3D6F}" srcOrd="7" destOrd="0" presId="urn:microsoft.com/office/officeart/2008/layout/VerticalCurvedList"/>
    <dgm:cxn modelId="{22D5DB4D-5F16-4058-9DFE-98253F352858}" type="presParOf" srcId="{30E9EE49-3E58-4D4F-AE51-173603A34C10}" destId="{0BAA5644-F0C5-49F3-BF54-971EE82EF3EB}" srcOrd="8" destOrd="0" presId="urn:microsoft.com/office/officeart/2008/layout/VerticalCurvedList"/>
    <dgm:cxn modelId="{AE89ED53-FA83-4F3E-9513-39AAEF05ACAA}" type="presParOf" srcId="{0BAA5644-F0C5-49F3-BF54-971EE82EF3EB}" destId="{05082C36-5D39-407A-95A8-62AC8907B972}" srcOrd="0" destOrd="0" presId="urn:microsoft.com/office/officeart/2008/layout/VerticalCurvedList"/>
    <dgm:cxn modelId="{D58F9BFF-1E74-42B2-B6D8-EE3C6E2EF74B}" type="presParOf" srcId="{30E9EE49-3E58-4D4F-AE51-173603A34C10}" destId="{7F407B26-5F01-48B4-9D6B-DC4F67AC9EF3}" srcOrd="9" destOrd="0" presId="urn:microsoft.com/office/officeart/2008/layout/VerticalCurvedList"/>
    <dgm:cxn modelId="{05ECFF13-0BA7-4005-96DB-4A7C0B6EC6E8}" type="presParOf" srcId="{30E9EE49-3E58-4D4F-AE51-173603A34C10}" destId="{081E9933-B47F-478A-A628-864F2D1A40D4}" srcOrd="10" destOrd="0" presId="urn:microsoft.com/office/officeart/2008/layout/VerticalCurvedList"/>
    <dgm:cxn modelId="{9690E5B6-09DD-487C-B1C7-CA507304AD59}" type="presParOf" srcId="{081E9933-B47F-478A-A628-864F2D1A40D4}" destId="{4E28FE7E-E106-41B8-9880-6BF66F712F2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505DA5-FF9B-4CF6-BA65-052E030EFE2A}" type="doc">
      <dgm:prSet loTypeId="urn:microsoft.com/office/officeart/2005/8/layout/vList2" loCatId="list" qsTypeId="urn:microsoft.com/office/officeart/2005/8/quickstyle/simple3" qsCatId="simple" csTypeId="urn:microsoft.com/office/officeart/2005/8/colors/accent1_3" csCatId="accent1" phldr="1"/>
      <dgm:spPr/>
      <dgm:t>
        <a:bodyPr/>
        <a:lstStyle/>
        <a:p>
          <a:endParaRPr lang="ru-RU"/>
        </a:p>
      </dgm:t>
    </dgm:pt>
    <dgm:pt modelId="{A7815523-0326-4448-AF2E-C2BDDCD405E2}">
      <dgm:prSet phldrT="[Текст]" custT="1"/>
      <dgm:spPr/>
      <dgm:t>
        <a:bodyPr/>
        <a:lstStyle/>
        <a:p>
          <a:r>
            <a:rPr lang="ru-RU" sz="1700">
              <a:latin typeface="Times New Roman" panose="02020603050405020304" pitchFamily="18" charset="0"/>
              <a:cs typeface="Times New Roman" panose="02020603050405020304" pitchFamily="18" charset="0"/>
            </a:rPr>
            <a:t>Платежная карточка применяется ее держателем в целях осуществления платежей или переводов денег при приобретении товаров, работ, услуг, а также для получения наличных денег, обмена валют и других операций</a:t>
          </a:r>
        </a:p>
      </dgm:t>
    </dgm:pt>
    <dgm:pt modelId="{04DA443C-6B38-40AF-93B6-A32AFC430503}" type="parTrans" cxnId="{26D04DAA-D4C4-4AE4-92FD-59945DF991AD}">
      <dgm:prSet/>
      <dgm:spPr/>
      <dgm:t>
        <a:bodyPr/>
        <a:lstStyle/>
        <a:p>
          <a:endParaRPr lang="ru-RU" sz="1700">
            <a:latin typeface="Times New Roman" panose="02020603050405020304" pitchFamily="18" charset="0"/>
            <a:cs typeface="Times New Roman" panose="02020603050405020304" pitchFamily="18" charset="0"/>
          </a:endParaRPr>
        </a:p>
      </dgm:t>
    </dgm:pt>
    <dgm:pt modelId="{F1F4093C-888B-4635-85ED-F022BDC6A404}" type="sibTrans" cxnId="{26D04DAA-D4C4-4AE4-92FD-59945DF991AD}">
      <dgm:prSet/>
      <dgm:spPr/>
      <dgm:t>
        <a:bodyPr/>
        <a:lstStyle/>
        <a:p>
          <a:endParaRPr lang="ru-RU" sz="1700">
            <a:latin typeface="Times New Roman" panose="02020603050405020304" pitchFamily="18" charset="0"/>
            <a:cs typeface="Times New Roman" panose="02020603050405020304" pitchFamily="18" charset="0"/>
          </a:endParaRPr>
        </a:p>
      </dgm:t>
    </dgm:pt>
    <dgm:pt modelId="{C6B82FA5-02C3-4AEC-9F72-BCB2B5EC7F5A}">
      <dgm:prSet custT="1"/>
      <dgm:spPr/>
      <dgm:t>
        <a:bodyPr/>
        <a:lstStyle/>
        <a:p>
          <a:r>
            <a:rPr lang="ru-RU" sz="1700">
              <a:latin typeface="Times New Roman" panose="02020603050405020304" pitchFamily="18" charset="0"/>
              <a:cs typeface="Times New Roman" panose="02020603050405020304" pitchFamily="18" charset="0"/>
            </a:rPr>
            <a:t>Платеж с использованием платежной карточки осуществляется путем составления платежного документа с использованием платежной карточки или ее реквизитов при приобретении товаров, работ и услуг</a:t>
          </a:r>
          <a:endParaRPr lang="en-US" sz="1700">
            <a:latin typeface="Times New Roman" panose="02020603050405020304" pitchFamily="18" charset="0"/>
            <a:cs typeface="Times New Roman" panose="02020603050405020304" pitchFamily="18" charset="0"/>
          </a:endParaRPr>
        </a:p>
      </dgm:t>
    </dgm:pt>
    <dgm:pt modelId="{49371718-87AD-43F4-87F6-644155387264}" type="parTrans" cxnId="{97146F28-9B4C-4D40-8552-DC5513C9970C}">
      <dgm:prSet/>
      <dgm:spPr/>
      <dgm:t>
        <a:bodyPr/>
        <a:lstStyle/>
        <a:p>
          <a:endParaRPr lang="ru-RU" sz="1700">
            <a:latin typeface="Times New Roman" panose="02020603050405020304" pitchFamily="18" charset="0"/>
            <a:cs typeface="Times New Roman" panose="02020603050405020304" pitchFamily="18" charset="0"/>
          </a:endParaRPr>
        </a:p>
      </dgm:t>
    </dgm:pt>
    <dgm:pt modelId="{189EFACE-E1BF-4738-A900-75892054E372}" type="sibTrans" cxnId="{97146F28-9B4C-4D40-8552-DC5513C9970C}">
      <dgm:prSet/>
      <dgm:spPr/>
      <dgm:t>
        <a:bodyPr/>
        <a:lstStyle/>
        <a:p>
          <a:endParaRPr lang="ru-RU" sz="1700">
            <a:latin typeface="Times New Roman" panose="02020603050405020304" pitchFamily="18" charset="0"/>
            <a:cs typeface="Times New Roman" panose="02020603050405020304" pitchFamily="18" charset="0"/>
          </a:endParaRPr>
        </a:p>
      </dgm:t>
    </dgm:pt>
    <dgm:pt modelId="{94838C52-6A41-49ED-9327-8878CBF2F7A0}">
      <dgm:prSet custT="1"/>
      <dgm:spPr/>
      <dgm:t>
        <a:bodyPr/>
        <a:lstStyle/>
        <a:p>
          <a:r>
            <a:rPr lang="ru-RU" sz="1700">
              <a:latin typeface="Times New Roman" panose="02020603050405020304" pitchFamily="18" charset="0"/>
              <a:cs typeface="Times New Roman" panose="02020603050405020304" pitchFamily="18" charset="0"/>
            </a:rPr>
            <a:t>Банк до оказания платежных услуг посредством систем удаленного доступа обеспечивает представление клиенту информации о размере взимаемой комиссии в денежном выражении по оказываемым электронным банковским услугам</a:t>
          </a:r>
          <a:endParaRPr lang="en-US" sz="1700">
            <a:latin typeface="Times New Roman" panose="02020603050405020304" pitchFamily="18" charset="0"/>
            <a:cs typeface="Times New Roman" panose="02020603050405020304" pitchFamily="18" charset="0"/>
          </a:endParaRPr>
        </a:p>
      </dgm:t>
    </dgm:pt>
    <dgm:pt modelId="{8D98EE2D-8CC0-4D42-B25D-ADF1894120B4}" type="parTrans" cxnId="{7C91D3C0-89B4-499C-BA17-E7CA36F81701}">
      <dgm:prSet/>
      <dgm:spPr/>
      <dgm:t>
        <a:bodyPr/>
        <a:lstStyle/>
        <a:p>
          <a:endParaRPr lang="ru-RU" sz="1700">
            <a:latin typeface="Times New Roman" panose="02020603050405020304" pitchFamily="18" charset="0"/>
            <a:cs typeface="Times New Roman" panose="02020603050405020304" pitchFamily="18" charset="0"/>
          </a:endParaRPr>
        </a:p>
      </dgm:t>
    </dgm:pt>
    <dgm:pt modelId="{C7580BC5-5FB4-421F-AE91-78C26BCB4EA0}" type="sibTrans" cxnId="{7C91D3C0-89B4-499C-BA17-E7CA36F81701}">
      <dgm:prSet/>
      <dgm:spPr/>
      <dgm:t>
        <a:bodyPr/>
        <a:lstStyle/>
        <a:p>
          <a:endParaRPr lang="ru-RU" sz="1700">
            <a:latin typeface="Times New Roman" panose="02020603050405020304" pitchFamily="18" charset="0"/>
            <a:cs typeface="Times New Roman" panose="02020603050405020304" pitchFamily="18" charset="0"/>
          </a:endParaRPr>
        </a:p>
      </dgm:t>
    </dgm:pt>
    <dgm:pt modelId="{E7B87A8C-5AAA-4A97-A1F9-9E15D6FAD4B9}">
      <dgm:prSet custT="1"/>
      <dgm:spPr/>
      <dgm:t>
        <a:bodyPr/>
        <a:lstStyle/>
        <a:p>
          <a:r>
            <a:rPr lang="ru-RU" sz="1700">
              <a:latin typeface="Times New Roman" panose="02020603050405020304" pitchFamily="18" charset="0"/>
              <a:cs typeface="Times New Roman" panose="02020603050405020304" pitchFamily="18" charset="0"/>
            </a:rPr>
            <a:t>Платежи или переводы денег, осуществляемые с использованием платежных карточек, за исключением предоплаченных платежных карточек в пределах суммы денег клиента на банковском счете или в пределах суммы банковского займа, предоставленного эмитентом, отражаются на банковском счете клиента</a:t>
          </a:r>
          <a:endParaRPr lang="en-US" sz="1700">
            <a:latin typeface="Times New Roman" panose="02020603050405020304" pitchFamily="18" charset="0"/>
            <a:cs typeface="Times New Roman" panose="02020603050405020304" pitchFamily="18" charset="0"/>
          </a:endParaRPr>
        </a:p>
      </dgm:t>
    </dgm:pt>
    <dgm:pt modelId="{0FFDA982-2CA5-46A2-837B-E817C5AC6500}" type="parTrans" cxnId="{CA6F0937-A457-4F46-98BC-D712BA260CE6}">
      <dgm:prSet/>
      <dgm:spPr/>
      <dgm:t>
        <a:bodyPr/>
        <a:lstStyle/>
        <a:p>
          <a:endParaRPr lang="ru-RU" sz="1700">
            <a:latin typeface="Times New Roman" panose="02020603050405020304" pitchFamily="18" charset="0"/>
            <a:cs typeface="Times New Roman" panose="02020603050405020304" pitchFamily="18" charset="0"/>
          </a:endParaRPr>
        </a:p>
      </dgm:t>
    </dgm:pt>
    <dgm:pt modelId="{F36D0172-A0E4-4305-94AE-FCFA67D5E8A8}" type="sibTrans" cxnId="{CA6F0937-A457-4F46-98BC-D712BA260CE6}">
      <dgm:prSet/>
      <dgm:spPr/>
      <dgm:t>
        <a:bodyPr/>
        <a:lstStyle/>
        <a:p>
          <a:endParaRPr lang="ru-RU" sz="1700">
            <a:latin typeface="Times New Roman" panose="02020603050405020304" pitchFamily="18" charset="0"/>
            <a:cs typeface="Times New Roman" panose="02020603050405020304" pitchFamily="18" charset="0"/>
          </a:endParaRPr>
        </a:p>
      </dgm:t>
    </dgm:pt>
    <dgm:pt modelId="{14973B22-73AF-444C-AAD7-7EE609F222A6}">
      <dgm:prSet custT="1"/>
      <dgm:spPr/>
      <dgm:t>
        <a:bodyPr/>
        <a:lstStyle/>
        <a:p>
          <a:r>
            <a:rPr lang="ru-RU" sz="1700">
              <a:latin typeface="Times New Roman" panose="02020603050405020304" pitchFamily="18" charset="0"/>
              <a:cs typeface="Times New Roman" panose="02020603050405020304" pitchFamily="18" charset="0"/>
            </a:rPr>
            <a:t>Платежи или переводы денег, осуществляемые с использованием предоплаченных платежных карточек, отражаются на консолидированном счете эмитента.</a:t>
          </a:r>
          <a:endParaRPr lang="en-US" sz="1700">
            <a:latin typeface="Times New Roman" panose="02020603050405020304" pitchFamily="18" charset="0"/>
            <a:cs typeface="Times New Roman" panose="02020603050405020304" pitchFamily="18" charset="0"/>
          </a:endParaRPr>
        </a:p>
      </dgm:t>
    </dgm:pt>
    <dgm:pt modelId="{BD653C9F-2507-4060-B2F7-DA529C5D5B9B}" type="parTrans" cxnId="{E802C32C-74DD-474A-A131-9DCA4D3B7F07}">
      <dgm:prSet/>
      <dgm:spPr/>
      <dgm:t>
        <a:bodyPr/>
        <a:lstStyle/>
        <a:p>
          <a:endParaRPr lang="ru-RU" sz="1700">
            <a:latin typeface="Times New Roman" panose="02020603050405020304" pitchFamily="18" charset="0"/>
            <a:cs typeface="Times New Roman" panose="02020603050405020304" pitchFamily="18" charset="0"/>
          </a:endParaRPr>
        </a:p>
      </dgm:t>
    </dgm:pt>
    <dgm:pt modelId="{055976BE-4E5F-42F2-8994-27D972327AF9}" type="sibTrans" cxnId="{E802C32C-74DD-474A-A131-9DCA4D3B7F07}">
      <dgm:prSet/>
      <dgm:spPr/>
      <dgm:t>
        <a:bodyPr/>
        <a:lstStyle/>
        <a:p>
          <a:endParaRPr lang="ru-RU" sz="1700">
            <a:latin typeface="Times New Roman" panose="02020603050405020304" pitchFamily="18" charset="0"/>
            <a:cs typeface="Times New Roman" panose="02020603050405020304" pitchFamily="18" charset="0"/>
          </a:endParaRPr>
        </a:p>
      </dgm:t>
    </dgm:pt>
    <dgm:pt modelId="{34ACD020-518A-4AF0-9D70-B76A8835E192}">
      <dgm:prSet custT="1"/>
      <dgm:spPr/>
      <dgm:t>
        <a:bodyPr/>
        <a:lstStyle/>
        <a:p>
          <a:r>
            <a:rPr lang="ru-RU" sz="1700">
              <a:latin typeface="Times New Roman" panose="02020603050405020304" pitchFamily="18" charset="0"/>
              <a:cs typeface="Times New Roman" panose="02020603050405020304" pitchFamily="18" charset="0"/>
            </a:rPr>
            <a:t>Допускается отражение на одном банковском счете платежей и переводов денег, осуществленных с использованием нескольких платежных карточек одной или разных систем платежных карточек, выданных на основании договора о выдаче платежной карточки, заключенного между эмитентом и клиентом</a:t>
          </a:r>
          <a:endParaRPr lang="en-US" sz="1700">
            <a:latin typeface="Times New Roman" panose="02020603050405020304" pitchFamily="18" charset="0"/>
            <a:cs typeface="Times New Roman" panose="02020603050405020304" pitchFamily="18" charset="0"/>
          </a:endParaRPr>
        </a:p>
      </dgm:t>
    </dgm:pt>
    <dgm:pt modelId="{A2BD9C65-7332-46F1-809A-DD4BD9939223}" type="parTrans" cxnId="{0404B958-D4AC-4837-9CF2-9B7158E8A27D}">
      <dgm:prSet/>
      <dgm:spPr/>
      <dgm:t>
        <a:bodyPr/>
        <a:lstStyle/>
        <a:p>
          <a:endParaRPr lang="ru-RU" sz="1700">
            <a:latin typeface="Times New Roman" panose="02020603050405020304" pitchFamily="18" charset="0"/>
            <a:cs typeface="Times New Roman" panose="02020603050405020304" pitchFamily="18" charset="0"/>
          </a:endParaRPr>
        </a:p>
      </dgm:t>
    </dgm:pt>
    <dgm:pt modelId="{431603D3-5DAB-4D45-BD13-22E29102F4B0}" type="sibTrans" cxnId="{0404B958-D4AC-4837-9CF2-9B7158E8A27D}">
      <dgm:prSet/>
      <dgm:spPr/>
      <dgm:t>
        <a:bodyPr/>
        <a:lstStyle/>
        <a:p>
          <a:endParaRPr lang="ru-RU" sz="1700">
            <a:latin typeface="Times New Roman" panose="02020603050405020304" pitchFamily="18" charset="0"/>
            <a:cs typeface="Times New Roman" panose="02020603050405020304" pitchFamily="18" charset="0"/>
          </a:endParaRPr>
        </a:p>
      </dgm:t>
    </dgm:pt>
    <dgm:pt modelId="{53C43B44-9DCA-4907-A14C-046DA40D107B}" type="pres">
      <dgm:prSet presAssocID="{0E505DA5-FF9B-4CF6-BA65-052E030EFE2A}" presName="linear" presStyleCnt="0">
        <dgm:presLayoutVars>
          <dgm:animLvl val="lvl"/>
          <dgm:resizeHandles val="exact"/>
        </dgm:presLayoutVars>
      </dgm:prSet>
      <dgm:spPr/>
      <dgm:t>
        <a:bodyPr/>
        <a:lstStyle/>
        <a:p>
          <a:endParaRPr lang="ru-RU"/>
        </a:p>
      </dgm:t>
    </dgm:pt>
    <dgm:pt modelId="{6794D9AD-D238-4CC1-8F98-F43442B63A8D}" type="pres">
      <dgm:prSet presAssocID="{A7815523-0326-4448-AF2E-C2BDDCD405E2}" presName="parentText" presStyleLbl="node1" presStyleIdx="0" presStyleCnt="6">
        <dgm:presLayoutVars>
          <dgm:chMax val="0"/>
          <dgm:bulletEnabled val="1"/>
        </dgm:presLayoutVars>
      </dgm:prSet>
      <dgm:spPr/>
      <dgm:t>
        <a:bodyPr/>
        <a:lstStyle/>
        <a:p>
          <a:endParaRPr lang="ru-RU"/>
        </a:p>
      </dgm:t>
    </dgm:pt>
    <dgm:pt modelId="{B928A05D-DD14-46D5-9421-4E22B86143FD}" type="pres">
      <dgm:prSet presAssocID="{F1F4093C-888B-4635-85ED-F022BDC6A404}" presName="spacer" presStyleCnt="0"/>
      <dgm:spPr/>
      <dgm:t>
        <a:bodyPr/>
        <a:lstStyle/>
        <a:p>
          <a:endParaRPr lang="ru-RU"/>
        </a:p>
      </dgm:t>
    </dgm:pt>
    <dgm:pt modelId="{39B332CB-6D99-48E8-B5FA-96F04F9131E0}" type="pres">
      <dgm:prSet presAssocID="{C6B82FA5-02C3-4AEC-9F72-BCB2B5EC7F5A}" presName="parentText" presStyleLbl="node1" presStyleIdx="1" presStyleCnt="6">
        <dgm:presLayoutVars>
          <dgm:chMax val="0"/>
          <dgm:bulletEnabled val="1"/>
        </dgm:presLayoutVars>
      </dgm:prSet>
      <dgm:spPr/>
      <dgm:t>
        <a:bodyPr/>
        <a:lstStyle/>
        <a:p>
          <a:endParaRPr lang="ru-RU"/>
        </a:p>
      </dgm:t>
    </dgm:pt>
    <dgm:pt modelId="{93C94161-0FDC-4113-B9EE-BE2C32DC3679}" type="pres">
      <dgm:prSet presAssocID="{189EFACE-E1BF-4738-A900-75892054E372}" presName="spacer" presStyleCnt="0"/>
      <dgm:spPr/>
      <dgm:t>
        <a:bodyPr/>
        <a:lstStyle/>
        <a:p>
          <a:endParaRPr lang="ru-RU"/>
        </a:p>
      </dgm:t>
    </dgm:pt>
    <dgm:pt modelId="{01A831CB-801B-49B6-B460-FF941548A819}" type="pres">
      <dgm:prSet presAssocID="{94838C52-6A41-49ED-9327-8878CBF2F7A0}" presName="parentText" presStyleLbl="node1" presStyleIdx="2" presStyleCnt="6">
        <dgm:presLayoutVars>
          <dgm:chMax val="0"/>
          <dgm:bulletEnabled val="1"/>
        </dgm:presLayoutVars>
      </dgm:prSet>
      <dgm:spPr/>
      <dgm:t>
        <a:bodyPr/>
        <a:lstStyle/>
        <a:p>
          <a:endParaRPr lang="ru-RU"/>
        </a:p>
      </dgm:t>
    </dgm:pt>
    <dgm:pt modelId="{A5F55E7B-7ACC-4C37-AD65-98EEBACBC450}" type="pres">
      <dgm:prSet presAssocID="{C7580BC5-5FB4-421F-AE91-78C26BCB4EA0}" presName="spacer" presStyleCnt="0"/>
      <dgm:spPr/>
      <dgm:t>
        <a:bodyPr/>
        <a:lstStyle/>
        <a:p>
          <a:endParaRPr lang="ru-RU"/>
        </a:p>
      </dgm:t>
    </dgm:pt>
    <dgm:pt modelId="{900CAC27-A9E3-4E1C-AB32-5CCF8AADB91F}" type="pres">
      <dgm:prSet presAssocID="{E7B87A8C-5AAA-4A97-A1F9-9E15D6FAD4B9}" presName="parentText" presStyleLbl="node1" presStyleIdx="3" presStyleCnt="6">
        <dgm:presLayoutVars>
          <dgm:chMax val="0"/>
          <dgm:bulletEnabled val="1"/>
        </dgm:presLayoutVars>
      </dgm:prSet>
      <dgm:spPr/>
      <dgm:t>
        <a:bodyPr/>
        <a:lstStyle/>
        <a:p>
          <a:endParaRPr lang="ru-RU"/>
        </a:p>
      </dgm:t>
    </dgm:pt>
    <dgm:pt modelId="{9497554B-B6D8-43E0-8DCD-47D721EC1F3A}" type="pres">
      <dgm:prSet presAssocID="{F36D0172-A0E4-4305-94AE-FCFA67D5E8A8}" presName="spacer" presStyleCnt="0"/>
      <dgm:spPr/>
      <dgm:t>
        <a:bodyPr/>
        <a:lstStyle/>
        <a:p>
          <a:endParaRPr lang="ru-RU"/>
        </a:p>
      </dgm:t>
    </dgm:pt>
    <dgm:pt modelId="{5035ED78-A8AD-4E66-A8E2-D6DFD7F3518F}" type="pres">
      <dgm:prSet presAssocID="{14973B22-73AF-444C-AAD7-7EE609F222A6}" presName="parentText" presStyleLbl="node1" presStyleIdx="4" presStyleCnt="6">
        <dgm:presLayoutVars>
          <dgm:chMax val="0"/>
          <dgm:bulletEnabled val="1"/>
        </dgm:presLayoutVars>
      </dgm:prSet>
      <dgm:spPr/>
      <dgm:t>
        <a:bodyPr/>
        <a:lstStyle/>
        <a:p>
          <a:endParaRPr lang="ru-RU"/>
        </a:p>
      </dgm:t>
    </dgm:pt>
    <dgm:pt modelId="{2C56F162-CC05-4E7F-8EDE-3AE273099C89}" type="pres">
      <dgm:prSet presAssocID="{055976BE-4E5F-42F2-8994-27D972327AF9}" presName="spacer" presStyleCnt="0"/>
      <dgm:spPr/>
      <dgm:t>
        <a:bodyPr/>
        <a:lstStyle/>
        <a:p>
          <a:endParaRPr lang="ru-RU"/>
        </a:p>
      </dgm:t>
    </dgm:pt>
    <dgm:pt modelId="{B80BFC16-2FF1-4F0A-AE75-A242223B5EE1}" type="pres">
      <dgm:prSet presAssocID="{34ACD020-518A-4AF0-9D70-B76A8835E192}" presName="parentText" presStyleLbl="node1" presStyleIdx="5" presStyleCnt="6">
        <dgm:presLayoutVars>
          <dgm:chMax val="0"/>
          <dgm:bulletEnabled val="1"/>
        </dgm:presLayoutVars>
      </dgm:prSet>
      <dgm:spPr/>
      <dgm:t>
        <a:bodyPr/>
        <a:lstStyle/>
        <a:p>
          <a:endParaRPr lang="ru-RU"/>
        </a:p>
      </dgm:t>
    </dgm:pt>
  </dgm:ptLst>
  <dgm:cxnLst>
    <dgm:cxn modelId="{0404B958-D4AC-4837-9CF2-9B7158E8A27D}" srcId="{0E505DA5-FF9B-4CF6-BA65-052E030EFE2A}" destId="{34ACD020-518A-4AF0-9D70-B76A8835E192}" srcOrd="5" destOrd="0" parTransId="{A2BD9C65-7332-46F1-809A-DD4BD9939223}" sibTransId="{431603D3-5DAB-4D45-BD13-22E29102F4B0}"/>
    <dgm:cxn modelId="{7C91D3C0-89B4-499C-BA17-E7CA36F81701}" srcId="{0E505DA5-FF9B-4CF6-BA65-052E030EFE2A}" destId="{94838C52-6A41-49ED-9327-8878CBF2F7A0}" srcOrd="2" destOrd="0" parTransId="{8D98EE2D-8CC0-4D42-B25D-ADF1894120B4}" sibTransId="{C7580BC5-5FB4-421F-AE91-78C26BCB4EA0}"/>
    <dgm:cxn modelId="{F085A304-2C25-4CD7-BD31-1E6354E4D33A}" type="presOf" srcId="{0E505DA5-FF9B-4CF6-BA65-052E030EFE2A}" destId="{53C43B44-9DCA-4907-A14C-046DA40D107B}" srcOrd="0" destOrd="0" presId="urn:microsoft.com/office/officeart/2005/8/layout/vList2"/>
    <dgm:cxn modelId="{9B6E2090-7959-4F9A-9EB5-B0EBFCFA4FDB}" type="presOf" srcId="{94838C52-6A41-49ED-9327-8878CBF2F7A0}" destId="{01A831CB-801B-49B6-B460-FF941548A819}" srcOrd="0" destOrd="0" presId="urn:microsoft.com/office/officeart/2005/8/layout/vList2"/>
    <dgm:cxn modelId="{4619A49E-9320-454A-AAC3-9B1D4AF3E25B}" type="presOf" srcId="{14973B22-73AF-444C-AAD7-7EE609F222A6}" destId="{5035ED78-A8AD-4E66-A8E2-D6DFD7F3518F}" srcOrd="0" destOrd="0" presId="urn:microsoft.com/office/officeart/2005/8/layout/vList2"/>
    <dgm:cxn modelId="{AFC73FE7-911A-44CB-85F7-DD9106EEF4C3}" type="presOf" srcId="{E7B87A8C-5AAA-4A97-A1F9-9E15D6FAD4B9}" destId="{900CAC27-A9E3-4E1C-AB32-5CCF8AADB91F}" srcOrd="0" destOrd="0" presId="urn:microsoft.com/office/officeart/2005/8/layout/vList2"/>
    <dgm:cxn modelId="{97146F28-9B4C-4D40-8552-DC5513C9970C}" srcId="{0E505DA5-FF9B-4CF6-BA65-052E030EFE2A}" destId="{C6B82FA5-02C3-4AEC-9F72-BCB2B5EC7F5A}" srcOrd="1" destOrd="0" parTransId="{49371718-87AD-43F4-87F6-644155387264}" sibTransId="{189EFACE-E1BF-4738-A900-75892054E372}"/>
    <dgm:cxn modelId="{0DD77D22-5273-4F33-8631-87A39955834C}" type="presOf" srcId="{34ACD020-518A-4AF0-9D70-B76A8835E192}" destId="{B80BFC16-2FF1-4F0A-AE75-A242223B5EE1}" srcOrd="0" destOrd="0" presId="urn:microsoft.com/office/officeart/2005/8/layout/vList2"/>
    <dgm:cxn modelId="{CA6F0937-A457-4F46-98BC-D712BA260CE6}" srcId="{0E505DA5-FF9B-4CF6-BA65-052E030EFE2A}" destId="{E7B87A8C-5AAA-4A97-A1F9-9E15D6FAD4B9}" srcOrd="3" destOrd="0" parTransId="{0FFDA982-2CA5-46A2-837B-E817C5AC6500}" sibTransId="{F36D0172-A0E4-4305-94AE-FCFA67D5E8A8}"/>
    <dgm:cxn modelId="{53033057-8D3A-47C4-95A6-62EB0655AFAF}" type="presOf" srcId="{C6B82FA5-02C3-4AEC-9F72-BCB2B5EC7F5A}" destId="{39B332CB-6D99-48E8-B5FA-96F04F9131E0}" srcOrd="0" destOrd="0" presId="urn:microsoft.com/office/officeart/2005/8/layout/vList2"/>
    <dgm:cxn modelId="{26D04DAA-D4C4-4AE4-92FD-59945DF991AD}" srcId="{0E505DA5-FF9B-4CF6-BA65-052E030EFE2A}" destId="{A7815523-0326-4448-AF2E-C2BDDCD405E2}" srcOrd="0" destOrd="0" parTransId="{04DA443C-6B38-40AF-93B6-A32AFC430503}" sibTransId="{F1F4093C-888B-4635-85ED-F022BDC6A404}"/>
    <dgm:cxn modelId="{24189CEE-BA44-4A5D-A949-CA0DDFA7327B}" type="presOf" srcId="{A7815523-0326-4448-AF2E-C2BDDCD405E2}" destId="{6794D9AD-D238-4CC1-8F98-F43442B63A8D}" srcOrd="0" destOrd="0" presId="urn:microsoft.com/office/officeart/2005/8/layout/vList2"/>
    <dgm:cxn modelId="{E802C32C-74DD-474A-A131-9DCA4D3B7F07}" srcId="{0E505DA5-FF9B-4CF6-BA65-052E030EFE2A}" destId="{14973B22-73AF-444C-AAD7-7EE609F222A6}" srcOrd="4" destOrd="0" parTransId="{BD653C9F-2507-4060-B2F7-DA529C5D5B9B}" sibTransId="{055976BE-4E5F-42F2-8994-27D972327AF9}"/>
    <dgm:cxn modelId="{F98555FE-0EB0-48B2-BC24-A0EBA3443ACB}" type="presParOf" srcId="{53C43B44-9DCA-4907-A14C-046DA40D107B}" destId="{6794D9AD-D238-4CC1-8F98-F43442B63A8D}" srcOrd="0" destOrd="0" presId="urn:microsoft.com/office/officeart/2005/8/layout/vList2"/>
    <dgm:cxn modelId="{C91FFE1E-F134-45BF-BA1F-CFD368B518B7}" type="presParOf" srcId="{53C43B44-9DCA-4907-A14C-046DA40D107B}" destId="{B928A05D-DD14-46D5-9421-4E22B86143FD}" srcOrd="1" destOrd="0" presId="urn:microsoft.com/office/officeart/2005/8/layout/vList2"/>
    <dgm:cxn modelId="{A9E8FA95-7FF5-41FE-976D-8FD8C343EB90}" type="presParOf" srcId="{53C43B44-9DCA-4907-A14C-046DA40D107B}" destId="{39B332CB-6D99-48E8-B5FA-96F04F9131E0}" srcOrd="2" destOrd="0" presId="urn:microsoft.com/office/officeart/2005/8/layout/vList2"/>
    <dgm:cxn modelId="{2FD6D455-E168-4FC9-B312-8D6E8A8675CC}" type="presParOf" srcId="{53C43B44-9DCA-4907-A14C-046DA40D107B}" destId="{93C94161-0FDC-4113-B9EE-BE2C32DC3679}" srcOrd="3" destOrd="0" presId="urn:microsoft.com/office/officeart/2005/8/layout/vList2"/>
    <dgm:cxn modelId="{222EE095-93B3-4BF0-9A6B-1A885E23B49D}" type="presParOf" srcId="{53C43B44-9DCA-4907-A14C-046DA40D107B}" destId="{01A831CB-801B-49B6-B460-FF941548A819}" srcOrd="4" destOrd="0" presId="urn:microsoft.com/office/officeart/2005/8/layout/vList2"/>
    <dgm:cxn modelId="{E2104B8F-F885-40AD-B5FE-CAD090935CD9}" type="presParOf" srcId="{53C43B44-9DCA-4907-A14C-046DA40D107B}" destId="{A5F55E7B-7ACC-4C37-AD65-98EEBACBC450}" srcOrd="5" destOrd="0" presId="urn:microsoft.com/office/officeart/2005/8/layout/vList2"/>
    <dgm:cxn modelId="{E2CE2CB4-1874-4FAD-83DC-909DCB40B3BF}" type="presParOf" srcId="{53C43B44-9DCA-4907-A14C-046DA40D107B}" destId="{900CAC27-A9E3-4E1C-AB32-5CCF8AADB91F}" srcOrd="6" destOrd="0" presId="urn:microsoft.com/office/officeart/2005/8/layout/vList2"/>
    <dgm:cxn modelId="{DCFCF432-C3C1-415B-82B2-31713D97709C}" type="presParOf" srcId="{53C43B44-9DCA-4907-A14C-046DA40D107B}" destId="{9497554B-B6D8-43E0-8DCD-47D721EC1F3A}" srcOrd="7" destOrd="0" presId="urn:microsoft.com/office/officeart/2005/8/layout/vList2"/>
    <dgm:cxn modelId="{0D2A1D9E-F113-4EB7-A210-005743E39598}" type="presParOf" srcId="{53C43B44-9DCA-4907-A14C-046DA40D107B}" destId="{5035ED78-A8AD-4E66-A8E2-D6DFD7F3518F}" srcOrd="8" destOrd="0" presId="urn:microsoft.com/office/officeart/2005/8/layout/vList2"/>
    <dgm:cxn modelId="{04263C78-4910-4C17-BE59-2251644F2A54}" type="presParOf" srcId="{53C43B44-9DCA-4907-A14C-046DA40D107B}" destId="{2C56F162-CC05-4E7F-8EDE-3AE273099C89}" srcOrd="9" destOrd="0" presId="urn:microsoft.com/office/officeart/2005/8/layout/vList2"/>
    <dgm:cxn modelId="{5F08BD65-ABC1-4832-8668-248D409F1E4B}" type="presParOf" srcId="{53C43B44-9DCA-4907-A14C-046DA40D107B}" destId="{B80BFC16-2FF1-4F0A-AE75-A242223B5EE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663CDA8-BF12-485B-8003-C608B60D817A}" type="doc">
      <dgm:prSet loTypeId="urn:microsoft.com/office/officeart/2005/8/layout/hList3" loCatId="list" qsTypeId="urn:microsoft.com/office/officeart/2005/8/quickstyle/simple1" qsCatId="simple" csTypeId="urn:microsoft.com/office/officeart/2005/8/colors/colorful2" csCatId="colorful" phldr="1"/>
      <dgm:spPr/>
      <dgm:t>
        <a:bodyPr/>
        <a:lstStyle/>
        <a:p>
          <a:endParaRPr lang="ru-RU"/>
        </a:p>
      </dgm:t>
    </dgm:pt>
    <dgm:pt modelId="{EE9724AD-D02B-445E-9C77-F6A47E32E68A}">
      <dgm:prSet phldrT="[Текст]"/>
      <dgm:spPr/>
      <dgm:t>
        <a:bodyPr/>
        <a:lstStyle/>
        <a:p>
          <a:r>
            <a:rPr lang="ru-RU">
              <a:latin typeface="Times New Roman" panose="02020603050405020304" pitchFamily="18" charset="0"/>
              <a:cs typeface="Times New Roman" panose="02020603050405020304" pitchFamily="18" charset="0"/>
            </a:rPr>
            <a:t>Эмитент до оказания платежных услуг по переводу денег с использованием платежной карточки в пользу третьего лица в порядке и способом, предусмотренными договором между ним и держателем платежной карточки, уведомляет его о:</a:t>
          </a:r>
        </a:p>
      </dgm:t>
    </dgm:pt>
    <dgm:pt modelId="{E43BC725-AA85-409A-865E-958AD9787F84}" type="parTrans" cxnId="{03DFAF62-2AD2-4A59-B757-0F0E6702EFFD}">
      <dgm:prSet/>
      <dgm:spPr/>
      <dgm:t>
        <a:bodyPr/>
        <a:lstStyle/>
        <a:p>
          <a:endParaRPr lang="ru-RU">
            <a:latin typeface="Times New Roman" panose="02020603050405020304" pitchFamily="18" charset="0"/>
            <a:cs typeface="Times New Roman" panose="02020603050405020304" pitchFamily="18" charset="0"/>
          </a:endParaRPr>
        </a:p>
      </dgm:t>
    </dgm:pt>
    <dgm:pt modelId="{9C3C3C7B-25A6-4B1D-9B03-AC7936C42F7F}" type="sibTrans" cxnId="{03DFAF62-2AD2-4A59-B757-0F0E6702EFFD}">
      <dgm:prSet/>
      <dgm:spPr/>
      <dgm:t>
        <a:bodyPr/>
        <a:lstStyle/>
        <a:p>
          <a:endParaRPr lang="ru-RU">
            <a:latin typeface="Times New Roman" panose="02020603050405020304" pitchFamily="18" charset="0"/>
            <a:cs typeface="Times New Roman" panose="02020603050405020304" pitchFamily="18" charset="0"/>
          </a:endParaRPr>
        </a:p>
      </dgm:t>
    </dgm:pt>
    <dgm:pt modelId="{0DDC5DE0-AF85-4228-BA1B-B2EBB43A09EA}">
      <dgm:prSet phldrT="[Текст]"/>
      <dgm:spPr/>
      <dgm:t>
        <a:bodyPr/>
        <a:lstStyle/>
        <a:p>
          <a:r>
            <a:rPr lang="ru-RU">
              <a:latin typeface="Times New Roman" panose="02020603050405020304" pitchFamily="18" charset="0"/>
              <a:cs typeface="Times New Roman" panose="02020603050405020304" pitchFamily="18" charset="0"/>
            </a:rPr>
            <a:t>1) возможных рисках, связанных с мошенническими действиями третьих лиц</a:t>
          </a:r>
        </a:p>
      </dgm:t>
    </dgm:pt>
    <dgm:pt modelId="{47610200-BCB0-4DA1-AAE6-3B091FDF2868}" type="parTrans" cxnId="{E24E08D9-C285-49D4-BC91-2333BEF83E45}">
      <dgm:prSet/>
      <dgm:spPr/>
      <dgm:t>
        <a:bodyPr/>
        <a:lstStyle/>
        <a:p>
          <a:endParaRPr lang="ru-RU">
            <a:latin typeface="Times New Roman" panose="02020603050405020304" pitchFamily="18" charset="0"/>
            <a:cs typeface="Times New Roman" panose="02020603050405020304" pitchFamily="18" charset="0"/>
          </a:endParaRPr>
        </a:p>
      </dgm:t>
    </dgm:pt>
    <dgm:pt modelId="{E852B857-52A7-4A2F-8746-691375FC19B5}" type="sibTrans" cxnId="{E24E08D9-C285-49D4-BC91-2333BEF83E45}">
      <dgm:prSet/>
      <dgm:spPr/>
      <dgm:t>
        <a:bodyPr/>
        <a:lstStyle/>
        <a:p>
          <a:endParaRPr lang="ru-RU">
            <a:latin typeface="Times New Roman" panose="02020603050405020304" pitchFamily="18" charset="0"/>
            <a:cs typeface="Times New Roman" panose="02020603050405020304" pitchFamily="18" charset="0"/>
          </a:endParaRPr>
        </a:p>
      </dgm:t>
    </dgm:pt>
    <dgm:pt modelId="{4B3F1E68-703F-47DC-9700-3AD0B021729C}">
      <dgm:prSet phldrT="[Текст]"/>
      <dgm:spPr/>
      <dgm:t>
        <a:bodyPr/>
        <a:lstStyle/>
        <a:p>
          <a:endParaRPr lang="ru-RU">
            <a:latin typeface="Times New Roman" panose="02020603050405020304" pitchFamily="18" charset="0"/>
            <a:cs typeface="Times New Roman" panose="02020603050405020304" pitchFamily="18" charset="0"/>
          </a:endParaRPr>
        </a:p>
      </dgm:t>
    </dgm:pt>
    <dgm:pt modelId="{6AE6AF1C-504A-4169-A201-5881714AE222}" type="parTrans" cxnId="{8B78446B-2AF5-4DA2-B3BF-77E88CA8C0F2}">
      <dgm:prSet/>
      <dgm:spPr/>
      <dgm:t>
        <a:bodyPr/>
        <a:lstStyle/>
        <a:p>
          <a:endParaRPr lang="ru-RU">
            <a:latin typeface="Times New Roman" panose="02020603050405020304" pitchFamily="18" charset="0"/>
            <a:cs typeface="Times New Roman" panose="02020603050405020304" pitchFamily="18" charset="0"/>
          </a:endParaRPr>
        </a:p>
      </dgm:t>
    </dgm:pt>
    <dgm:pt modelId="{403357DC-39C1-4A88-A8A0-B899F33B42B0}" type="sibTrans" cxnId="{8B78446B-2AF5-4DA2-B3BF-77E88CA8C0F2}">
      <dgm:prSet/>
      <dgm:spPr/>
      <dgm:t>
        <a:bodyPr/>
        <a:lstStyle/>
        <a:p>
          <a:endParaRPr lang="ru-RU">
            <a:latin typeface="Times New Roman" panose="02020603050405020304" pitchFamily="18" charset="0"/>
            <a:cs typeface="Times New Roman" panose="02020603050405020304" pitchFamily="18" charset="0"/>
          </a:endParaRPr>
        </a:p>
      </dgm:t>
    </dgm:pt>
    <dgm:pt modelId="{4B36DC93-1B24-43E9-BDCE-087AD479A1A9}">
      <dgm:prSet/>
      <dgm:spPr/>
      <dgm:t>
        <a:bodyPr/>
        <a:lstStyle/>
        <a:p>
          <a:r>
            <a:rPr lang="ru-RU">
              <a:latin typeface="Times New Roman" panose="02020603050405020304" pitchFamily="18" charset="0"/>
              <a:cs typeface="Times New Roman" panose="02020603050405020304" pitchFamily="18" charset="0"/>
            </a:rPr>
            <a:t>2) рисках, связанных с осуществлением перевода денег под влиянием третьих лиц, в том числе, представляющихся работниками государственных, правоохранительных органов или банков</a:t>
          </a:r>
          <a:endParaRPr lang="en-US">
            <a:latin typeface="Times New Roman" panose="02020603050405020304" pitchFamily="18" charset="0"/>
            <a:cs typeface="Times New Roman" panose="02020603050405020304" pitchFamily="18" charset="0"/>
          </a:endParaRPr>
        </a:p>
      </dgm:t>
    </dgm:pt>
    <dgm:pt modelId="{901A8093-7B41-4BBE-815B-E200DDE4D686}" type="parTrans" cxnId="{FE5E05EC-6B39-4BC1-8253-51B50E8CCEB5}">
      <dgm:prSet/>
      <dgm:spPr/>
      <dgm:t>
        <a:bodyPr/>
        <a:lstStyle/>
        <a:p>
          <a:endParaRPr lang="ru-RU">
            <a:latin typeface="Times New Roman" panose="02020603050405020304" pitchFamily="18" charset="0"/>
            <a:cs typeface="Times New Roman" panose="02020603050405020304" pitchFamily="18" charset="0"/>
          </a:endParaRPr>
        </a:p>
      </dgm:t>
    </dgm:pt>
    <dgm:pt modelId="{D3F3399A-88FC-4D94-BF4C-FAE24A3728F8}" type="sibTrans" cxnId="{FE5E05EC-6B39-4BC1-8253-51B50E8CCEB5}">
      <dgm:prSet/>
      <dgm:spPr/>
      <dgm:t>
        <a:bodyPr/>
        <a:lstStyle/>
        <a:p>
          <a:endParaRPr lang="ru-RU">
            <a:latin typeface="Times New Roman" panose="02020603050405020304" pitchFamily="18" charset="0"/>
            <a:cs typeface="Times New Roman" panose="02020603050405020304" pitchFamily="18" charset="0"/>
          </a:endParaRPr>
        </a:p>
      </dgm:t>
    </dgm:pt>
    <dgm:pt modelId="{5D7B6001-9CAF-42C4-8E8F-ADCD376C5945}">
      <dgm:prSet/>
      <dgm:spPr/>
      <dgm:t>
        <a:bodyPr/>
        <a:lstStyle/>
        <a:p>
          <a:r>
            <a:rPr lang="ru-RU">
              <a:latin typeface="Times New Roman" panose="02020603050405020304" pitchFamily="18" charset="0"/>
              <a:cs typeface="Times New Roman" panose="02020603050405020304" pitchFamily="18" charset="0"/>
            </a:rPr>
            <a:t>3) возможности отмены операции и возврата денег по инициативе получателя денег либо решению суда</a:t>
          </a:r>
          <a:endParaRPr lang="en-US">
            <a:latin typeface="Times New Roman" panose="02020603050405020304" pitchFamily="18" charset="0"/>
            <a:cs typeface="Times New Roman" panose="02020603050405020304" pitchFamily="18" charset="0"/>
          </a:endParaRPr>
        </a:p>
      </dgm:t>
    </dgm:pt>
    <dgm:pt modelId="{FE06C451-7AA6-4A4F-8102-AD4E6A99F35F}" type="parTrans" cxnId="{8FD56CF6-C8CE-412C-8F81-575F1499D2BB}">
      <dgm:prSet/>
      <dgm:spPr/>
      <dgm:t>
        <a:bodyPr/>
        <a:lstStyle/>
        <a:p>
          <a:endParaRPr lang="ru-RU">
            <a:latin typeface="Times New Roman" panose="02020603050405020304" pitchFamily="18" charset="0"/>
            <a:cs typeface="Times New Roman" panose="02020603050405020304" pitchFamily="18" charset="0"/>
          </a:endParaRPr>
        </a:p>
      </dgm:t>
    </dgm:pt>
    <dgm:pt modelId="{C44A7B9D-6D80-45DD-BE52-82D77C61443D}" type="sibTrans" cxnId="{8FD56CF6-C8CE-412C-8F81-575F1499D2BB}">
      <dgm:prSet/>
      <dgm:spPr/>
      <dgm:t>
        <a:bodyPr/>
        <a:lstStyle/>
        <a:p>
          <a:endParaRPr lang="ru-RU">
            <a:latin typeface="Times New Roman" panose="02020603050405020304" pitchFamily="18" charset="0"/>
            <a:cs typeface="Times New Roman" panose="02020603050405020304" pitchFamily="18" charset="0"/>
          </a:endParaRPr>
        </a:p>
      </dgm:t>
    </dgm:pt>
    <dgm:pt modelId="{47DE361E-CF10-4FDD-B61B-C6770C600E7C}" type="pres">
      <dgm:prSet presAssocID="{2663CDA8-BF12-485B-8003-C608B60D817A}" presName="composite" presStyleCnt="0">
        <dgm:presLayoutVars>
          <dgm:chMax val="1"/>
          <dgm:dir/>
          <dgm:resizeHandles val="exact"/>
        </dgm:presLayoutVars>
      </dgm:prSet>
      <dgm:spPr/>
      <dgm:t>
        <a:bodyPr/>
        <a:lstStyle/>
        <a:p>
          <a:endParaRPr lang="ru-RU"/>
        </a:p>
      </dgm:t>
    </dgm:pt>
    <dgm:pt modelId="{E8D6C01D-D873-42D4-B602-E3DA07618644}" type="pres">
      <dgm:prSet presAssocID="{EE9724AD-D02B-445E-9C77-F6A47E32E68A}" presName="roof" presStyleLbl="dkBgShp" presStyleIdx="0" presStyleCnt="2"/>
      <dgm:spPr/>
      <dgm:t>
        <a:bodyPr/>
        <a:lstStyle/>
        <a:p>
          <a:endParaRPr lang="ru-RU"/>
        </a:p>
      </dgm:t>
    </dgm:pt>
    <dgm:pt modelId="{66343B6A-22B3-4332-A1CB-882408E303E4}" type="pres">
      <dgm:prSet presAssocID="{EE9724AD-D02B-445E-9C77-F6A47E32E68A}" presName="pillars" presStyleCnt="0"/>
      <dgm:spPr/>
      <dgm:t>
        <a:bodyPr/>
        <a:lstStyle/>
        <a:p>
          <a:endParaRPr lang="ru-RU"/>
        </a:p>
      </dgm:t>
    </dgm:pt>
    <dgm:pt modelId="{F5D151E4-5D77-42E4-BF51-060B08BFD4C5}" type="pres">
      <dgm:prSet presAssocID="{EE9724AD-D02B-445E-9C77-F6A47E32E68A}" presName="pillar1" presStyleLbl="node1" presStyleIdx="0" presStyleCnt="3">
        <dgm:presLayoutVars>
          <dgm:bulletEnabled val="1"/>
        </dgm:presLayoutVars>
      </dgm:prSet>
      <dgm:spPr/>
      <dgm:t>
        <a:bodyPr/>
        <a:lstStyle/>
        <a:p>
          <a:endParaRPr lang="ru-RU"/>
        </a:p>
      </dgm:t>
    </dgm:pt>
    <dgm:pt modelId="{0E8A7D79-70C4-4FD6-96A8-1820DF9AFC9F}" type="pres">
      <dgm:prSet presAssocID="{4B36DC93-1B24-43E9-BDCE-087AD479A1A9}" presName="pillarX" presStyleLbl="node1" presStyleIdx="1" presStyleCnt="3">
        <dgm:presLayoutVars>
          <dgm:bulletEnabled val="1"/>
        </dgm:presLayoutVars>
      </dgm:prSet>
      <dgm:spPr/>
      <dgm:t>
        <a:bodyPr/>
        <a:lstStyle/>
        <a:p>
          <a:endParaRPr lang="ru-RU"/>
        </a:p>
      </dgm:t>
    </dgm:pt>
    <dgm:pt modelId="{27441268-832A-4EA3-9F05-954712179290}" type="pres">
      <dgm:prSet presAssocID="{5D7B6001-9CAF-42C4-8E8F-ADCD376C5945}" presName="pillarX" presStyleLbl="node1" presStyleIdx="2" presStyleCnt="3">
        <dgm:presLayoutVars>
          <dgm:bulletEnabled val="1"/>
        </dgm:presLayoutVars>
      </dgm:prSet>
      <dgm:spPr/>
      <dgm:t>
        <a:bodyPr/>
        <a:lstStyle/>
        <a:p>
          <a:endParaRPr lang="ru-RU"/>
        </a:p>
      </dgm:t>
    </dgm:pt>
    <dgm:pt modelId="{5C0F495A-8FDF-4D81-B2CB-39357A951EF0}" type="pres">
      <dgm:prSet presAssocID="{EE9724AD-D02B-445E-9C77-F6A47E32E68A}" presName="base" presStyleLbl="dkBgShp" presStyleIdx="1" presStyleCnt="2"/>
      <dgm:spPr/>
      <dgm:t>
        <a:bodyPr/>
        <a:lstStyle/>
        <a:p>
          <a:endParaRPr lang="ru-RU"/>
        </a:p>
      </dgm:t>
    </dgm:pt>
  </dgm:ptLst>
  <dgm:cxnLst>
    <dgm:cxn modelId="{36C1B54B-A7F5-483D-95F4-6A2CA85E245A}" type="presOf" srcId="{EE9724AD-D02B-445E-9C77-F6A47E32E68A}" destId="{E8D6C01D-D873-42D4-B602-E3DA07618644}" srcOrd="0" destOrd="0" presId="urn:microsoft.com/office/officeart/2005/8/layout/hList3"/>
    <dgm:cxn modelId="{8FD56CF6-C8CE-412C-8F81-575F1499D2BB}" srcId="{EE9724AD-D02B-445E-9C77-F6A47E32E68A}" destId="{5D7B6001-9CAF-42C4-8E8F-ADCD376C5945}" srcOrd="2" destOrd="0" parTransId="{FE06C451-7AA6-4A4F-8102-AD4E6A99F35F}" sibTransId="{C44A7B9D-6D80-45DD-BE52-82D77C61443D}"/>
    <dgm:cxn modelId="{E24E08D9-C285-49D4-BC91-2333BEF83E45}" srcId="{EE9724AD-D02B-445E-9C77-F6A47E32E68A}" destId="{0DDC5DE0-AF85-4228-BA1B-B2EBB43A09EA}" srcOrd="0" destOrd="0" parTransId="{47610200-BCB0-4DA1-AAE6-3B091FDF2868}" sibTransId="{E852B857-52A7-4A2F-8746-691375FC19B5}"/>
    <dgm:cxn modelId="{8B78446B-2AF5-4DA2-B3BF-77E88CA8C0F2}" srcId="{2663CDA8-BF12-485B-8003-C608B60D817A}" destId="{4B3F1E68-703F-47DC-9700-3AD0B021729C}" srcOrd="1" destOrd="0" parTransId="{6AE6AF1C-504A-4169-A201-5881714AE222}" sibTransId="{403357DC-39C1-4A88-A8A0-B899F33B42B0}"/>
    <dgm:cxn modelId="{FE5E05EC-6B39-4BC1-8253-51B50E8CCEB5}" srcId="{EE9724AD-D02B-445E-9C77-F6A47E32E68A}" destId="{4B36DC93-1B24-43E9-BDCE-087AD479A1A9}" srcOrd="1" destOrd="0" parTransId="{901A8093-7B41-4BBE-815B-E200DDE4D686}" sibTransId="{D3F3399A-88FC-4D94-BF4C-FAE24A3728F8}"/>
    <dgm:cxn modelId="{03DFAF62-2AD2-4A59-B757-0F0E6702EFFD}" srcId="{2663CDA8-BF12-485B-8003-C608B60D817A}" destId="{EE9724AD-D02B-445E-9C77-F6A47E32E68A}" srcOrd="0" destOrd="0" parTransId="{E43BC725-AA85-409A-865E-958AD9787F84}" sibTransId="{9C3C3C7B-25A6-4B1D-9B03-AC7936C42F7F}"/>
    <dgm:cxn modelId="{9D4B7B54-149C-4C1A-A557-CD31725422C5}" type="presOf" srcId="{0DDC5DE0-AF85-4228-BA1B-B2EBB43A09EA}" destId="{F5D151E4-5D77-42E4-BF51-060B08BFD4C5}" srcOrd="0" destOrd="0" presId="urn:microsoft.com/office/officeart/2005/8/layout/hList3"/>
    <dgm:cxn modelId="{925B63FC-16ED-4509-9CD1-05EB89A9AB46}" type="presOf" srcId="{2663CDA8-BF12-485B-8003-C608B60D817A}" destId="{47DE361E-CF10-4FDD-B61B-C6770C600E7C}" srcOrd="0" destOrd="0" presId="urn:microsoft.com/office/officeart/2005/8/layout/hList3"/>
    <dgm:cxn modelId="{3681E0AD-967D-4612-8342-7C3FAE9C3559}" type="presOf" srcId="{4B36DC93-1B24-43E9-BDCE-087AD479A1A9}" destId="{0E8A7D79-70C4-4FD6-96A8-1820DF9AFC9F}" srcOrd="0" destOrd="0" presId="urn:microsoft.com/office/officeart/2005/8/layout/hList3"/>
    <dgm:cxn modelId="{2FD8594A-5DB3-451D-A24A-87C51617E9A0}" type="presOf" srcId="{5D7B6001-9CAF-42C4-8E8F-ADCD376C5945}" destId="{27441268-832A-4EA3-9F05-954712179290}" srcOrd="0" destOrd="0" presId="urn:microsoft.com/office/officeart/2005/8/layout/hList3"/>
    <dgm:cxn modelId="{2085313A-B203-4763-BD89-C6941D196F97}" type="presParOf" srcId="{47DE361E-CF10-4FDD-B61B-C6770C600E7C}" destId="{E8D6C01D-D873-42D4-B602-E3DA07618644}" srcOrd="0" destOrd="0" presId="urn:microsoft.com/office/officeart/2005/8/layout/hList3"/>
    <dgm:cxn modelId="{D84567A5-3702-483B-A1E4-642854C4FB72}" type="presParOf" srcId="{47DE361E-CF10-4FDD-B61B-C6770C600E7C}" destId="{66343B6A-22B3-4332-A1CB-882408E303E4}" srcOrd="1" destOrd="0" presId="urn:microsoft.com/office/officeart/2005/8/layout/hList3"/>
    <dgm:cxn modelId="{898C71D6-98E5-44F6-A1CF-B39E48C35B6D}" type="presParOf" srcId="{66343B6A-22B3-4332-A1CB-882408E303E4}" destId="{F5D151E4-5D77-42E4-BF51-060B08BFD4C5}" srcOrd="0" destOrd="0" presId="urn:microsoft.com/office/officeart/2005/8/layout/hList3"/>
    <dgm:cxn modelId="{0A7646F4-DDE1-4FC7-A0EA-67C031732E9B}" type="presParOf" srcId="{66343B6A-22B3-4332-A1CB-882408E303E4}" destId="{0E8A7D79-70C4-4FD6-96A8-1820DF9AFC9F}" srcOrd="1" destOrd="0" presId="urn:microsoft.com/office/officeart/2005/8/layout/hList3"/>
    <dgm:cxn modelId="{215BCBB5-FB46-43A8-A829-BE8F5DDE43E1}" type="presParOf" srcId="{66343B6A-22B3-4332-A1CB-882408E303E4}" destId="{27441268-832A-4EA3-9F05-954712179290}" srcOrd="2" destOrd="0" presId="urn:microsoft.com/office/officeart/2005/8/layout/hList3"/>
    <dgm:cxn modelId="{F8C7FAF1-63F5-4A61-86EA-C363D5271ECC}" type="presParOf" srcId="{47DE361E-CF10-4FDD-B61B-C6770C600E7C}" destId="{5C0F495A-8FDF-4D81-B2CB-39357A951EF0}"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FCBAAE5-435F-490A-88A6-5E6C29749C3F}" type="doc">
      <dgm:prSet loTypeId="urn:microsoft.com/office/officeart/2008/layout/VerticalCircleList" loCatId="list" qsTypeId="urn:microsoft.com/office/officeart/2005/8/quickstyle/3d1" qsCatId="3D" csTypeId="urn:microsoft.com/office/officeart/2005/8/colors/colorful1" csCatId="colorful" phldr="1"/>
      <dgm:spPr/>
      <dgm:t>
        <a:bodyPr/>
        <a:lstStyle/>
        <a:p>
          <a:endParaRPr lang="ru-RU"/>
        </a:p>
      </dgm:t>
    </dgm:pt>
    <dgm:pt modelId="{EB4B4B78-6AAB-4253-87B3-E0DDDFB6479B}">
      <dgm:prSet phldrT="[Текст]" custT="1"/>
      <dgm:spPr/>
      <dgm:t>
        <a:bodyPr/>
        <a:lstStyle/>
        <a:p>
          <a:pPr algn="just"/>
          <a:r>
            <a:rPr lang="ru-RU" sz="1600" dirty="0">
              <a:latin typeface="Times New Roman" panose="02020603050405020304" pitchFamily="18" charset="0"/>
              <a:cs typeface="Times New Roman" panose="02020603050405020304" pitchFamily="18" charset="0"/>
            </a:rPr>
            <a:t>Процессинг по платежам и переводам денег, осуществленным на территории РК с использованием платежных карточек банка-резидента РК в его сети обслуживания, осуществляется данным банком или процессинговой организацией.</a:t>
          </a:r>
        </a:p>
      </dgm:t>
    </dgm:pt>
    <dgm:pt modelId="{D4E6C053-F873-4A47-B70A-34ED31EA5BF5}" type="parTrans" cxnId="{BE720E2E-9858-401D-9B19-7468E8DE9E1A}">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84DAA1A5-4DD1-4785-8706-7A84CB6AE373}" type="sibTrans" cxnId="{BE720E2E-9858-401D-9B19-7468E8DE9E1A}">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DA4C201A-5B03-40BD-81A5-838B19672DBD}">
      <dgm:prSet custT="1"/>
      <dgm:spPr/>
      <dgm:t>
        <a:bodyPr/>
        <a:lstStyle/>
        <a:p>
          <a:pPr algn="just"/>
          <a:r>
            <a:rPr lang="ru-RU" sz="1600" dirty="0">
              <a:latin typeface="Times New Roman" panose="02020603050405020304" pitchFamily="18" charset="0"/>
              <a:cs typeface="Times New Roman" panose="02020603050405020304" pitchFamily="18" charset="0"/>
            </a:rPr>
            <a:t>Процессинг по платежам и переводам денег, осуществленным на территории РК с использованием платежных карточек, выпущенных банком-резидентом РК, в сети обслуживания других банков-резидентов РК, осуществляется процессинговой организацией.</a:t>
          </a:r>
          <a:endParaRPr lang="en-US" sz="1600" dirty="0">
            <a:latin typeface="Times New Roman" panose="02020603050405020304" pitchFamily="18" charset="0"/>
            <a:cs typeface="Times New Roman" panose="02020603050405020304" pitchFamily="18" charset="0"/>
          </a:endParaRPr>
        </a:p>
      </dgm:t>
    </dgm:pt>
    <dgm:pt modelId="{C9522FCD-B13A-45B3-8482-7E1A8727EDC0}" type="parTrans" cxnId="{50E2438C-D5A3-4732-8747-F74E27227EDC}">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9063BEDE-18F8-48A5-9140-9C6A959E404C}" type="sibTrans" cxnId="{50E2438C-D5A3-4732-8747-F74E27227EDC}">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D20C5A67-92E4-4BC1-8BEC-A6AF33E0226B}">
      <dgm:prSet custT="1"/>
      <dgm:spPr/>
      <dgm:t>
        <a:bodyPr/>
        <a:lstStyle/>
        <a:p>
          <a:pPr algn="just"/>
          <a:r>
            <a:rPr lang="ru-RU" sz="1600" dirty="0">
              <a:latin typeface="Times New Roman" panose="02020603050405020304" pitchFamily="18" charset="0"/>
              <a:cs typeface="Times New Roman" panose="02020603050405020304" pitchFamily="18" charset="0"/>
            </a:rPr>
            <a:t>Допускается создание процессинговой организацией собственных сетей обслуживания платежных карточек в соответствии с договорами, заключенными с </a:t>
          </a:r>
          <a:r>
            <a:rPr lang="ru-RU" sz="1600" dirty="0" err="1">
              <a:latin typeface="Times New Roman" panose="02020603050405020304" pitchFamily="18" charset="0"/>
              <a:cs typeface="Times New Roman" panose="02020603050405020304" pitchFamily="18" charset="0"/>
            </a:rPr>
            <a:t>эквайером</a:t>
          </a:r>
          <a:r>
            <a:rPr lang="ru-RU" sz="1600" dirty="0">
              <a:latin typeface="Times New Roman" panose="02020603050405020304" pitchFamily="18" charset="0"/>
              <a:cs typeface="Times New Roman" panose="02020603050405020304" pitchFamily="18" charset="0"/>
            </a:rPr>
            <a:t> и предпринимателями.</a:t>
          </a:r>
          <a:endParaRPr lang="en-US" sz="1600" dirty="0">
            <a:latin typeface="Times New Roman" panose="02020603050405020304" pitchFamily="18" charset="0"/>
            <a:cs typeface="Times New Roman" panose="02020603050405020304" pitchFamily="18" charset="0"/>
          </a:endParaRPr>
        </a:p>
      </dgm:t>
    </dgm:pt>
    <dgm:pt modelId="{21952D9F-DC04-4966-9AB1-63B4A177E79D}" type="parTrans" cxnId="{2A7E35AD-1ADE-47B7-82FA-EFB160397D43}">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364FA7EA-2712-4940-BD8D-700B5EAAF28A}" type="sibTrans" cxnId="{2A7E35AD-1ADE-47B7-82FA-EFB160397D43}">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010062BA-7450-4286-8E45-043FA8A1859C}">
      <dgm:prSet custT="1"/>
      <dgm:spPr/>
      <dgm:t>
        <a:bodyPr/>
        <a:lstStyle/>
        <a:p>
          <a:pPr algn="just"/>
          <a:r>
            <a:rPr lang="ru-RU" sz="1600" dirty="0">
              <a:latin typeface="Times New Roman" panose="02020603050405020304" pitchFamily="18" charset="0"/>
              <a:cs typeface="Times New Roman" panose="02020603050405020304" pitchFamily="18" charset="0"/>
            </a:rPr>
            <a:t>Исполнение платежного документа, составленного при уплате налогов и других обязательных платежей в бюджет с использованием ПК через банкоматы, осуществляется не позднее одного операционного дня, следующего за днем его получения эмитентом.</a:t>
          </a:r>
          <a:endParaRPr lang="en-US" sz="1600" dirty="0">
            <a:latin typeface="Times New Roman" panose="02020603050405020304" pitchFamily="18" charset="0"/>
            <a:cs typeface="Times New Roman" panose="02020603050405020304" pitchFamily="18" charset="0"/>
          </a:endParaRPr>
        </a:p>
      </dgm:t>
    </dgm:pt>
    <dgm:pt modelId="{1B242F44-A4EB-4BD1-9675-E392EAC5F29D}" type="parTrans" cxnId="{29EAB74E-F96B-4DFA-8B08-67442F6CAA6C}">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2B77ABCA-FB82-4F06-B898-2DF8611C04AF}" type="sibTrans" cxnId="{29EAB74E-F96B-4DFA-8B08-67442F6CAA6C}">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72EC657E-9115-4663-A0BC-71DC98EF7E5C}">
      <dgm:prSet custT="1"/>
      <dgm:spPr/>
      <dgm:t>
        <a:bodyPr/>
        <a:lstStyle/>
        <a:p>
          <a:pPr algn="just"/>
          <a:r>
            <a:rPr lang="ru-RU" sz="1600" dirty="0">
              <a:latin typeface="Times New Roman" panose="02020603050405020304" pitchFamily="18" charset="0"/>
              <a:cs typeface="Times New Roman" panose="02020603050405020304" pitchFamily="18" charset="0"/>
            </a:rPr>
            <a:t>Эмитент осуществляет блокирование суммы денег на банковском счете на сумму авторизации, если данное условие предусмотрено договором о выдаче платежной карточки, заключенном между эмитентом и клиентом. В этом случае договор о выдаче ПК содержит условия и сроки блокирования денег на банковском счете.</a:t>
          </a:r>
          <a:endParaRPr lang="en-US" sz="1600" dirty="0">
            <a:latin typeface="Times New Roman" panose="02020603050405020304" pitchFamily="18" charset="0"/>
            <a:cs typeface="Times New Roman" panose="02020603050405020304" pitchFamily="18" charset="0"/>
          </a:endParaRPr>
        </a:p>
      </dgm:t>
    </dgm:pt>
    <dgm:pt modelId="{608CFA31-BF7E-42B0-B44C-04BEE07063C2}" type="parTrans" cxnId="{1FF0F78D-A1B5-4177-B06D-F1245D65A6D3}">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516E2FA9-AA50-4AD4-994D-FADD0A05C8E3}" type="sibTrans" cxnId="{1FF0F78D-A1B5-4177-B06D-F1245D65A6D3}">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2472CA21-2F83-47AC-B9B4-D2D60EC02150}" type="pres">
      <dgm:prSet presAssocID="{4FCBAAE5-435F-490A-88A6-5E6C29749C3F}" presName="Name0" presStyleCnt="0">
        <dgm:presLayoutVars>
          <dgm:dir/>
        </dgm:presLayoutVars>
      </dgm:prSet>
      <dgm:spPr/>
      <dgm:t>
        <a:bodyPr/>
        <a:lstStyle/>
        <a:p>
          <a:endParaRPr lang="ru-RU"/>
        </a:p>
      </dgm:t>
    </dgm:pt>
    <dgm:pt modelId="{C5EC7090-BFBE-4944-A751-6F73312D111A}" type="pres">
      <dgm:prSet presAssocID="{EB4B4B78-6AAB-4253-87B3-E0DDDFB6479B}" presName="noChildren" presStyleCnt="0"/>
      <dgm:spPr/>
      <dgm:t>
        <a:bodyPr/>
        <a:lstStyle/>
        <a:p>
          <a:endParaRPr lang="ru-RU"/>
        </a:p>
      </dgm:t>
    </dgm:pt>
    <dgm:pt modelId="{3028119C-7018-4E3A-8ADF-D523555FDA2B}" type="pres">
      <dgm:prSet presAssocID="{EB4B4B78-6AAB-4253-87B3-E0DDDFB6479B}" presName="gap" presStyleCnt="0"/>
      <dgm:spPr/>
      <dgm:t>
        <a:bodyPr/>
        <a:lstStyle/>
        <a:p>
          <a:endParaRPr lang="ru-RU"/>
        </a:p>
      </dgm:t>
    </dgm:pt>
    <dgm:pt modelId="{FE226175-7671-4931-B973-804859C104A3}" type="pres">
      <dgm:prSet presAssocID="{EB4B4B78-6AAB-4253-87B3-E0DDDFB6479B}" presName="medCircle2" presStyleLbl="vennNode1" presStyleIdx="0" presStyleCnt="5"/>
      <dgm:spPr/>
      <dgm:t>
        <a:bodyPr/>
        <a:lstStyle/>
        <a:p>
          <a:endParaRPr lang="ru-RU"/>
        </a:p>
      </dgm:t>
    </dgm:pt>
    <dgm:pt modelId="{3D21C1B6-C278-4BD9-9602-F350992A5920}" type="pres">
      <dgm:prSet presAssocID="{EB4B4B78-6AAB-4253-87B3-E0DDDFB6479B}" presName="txLvlOnly1" presStyleLbl="revTx" presStyleIdx="0" presStyleCnt="5" custScaleX="130787" custScaleY="60595" custLinFactNeighborX="13023" custLinFactNeighborY="-808"/>
      <dgm:spPr/>
      <dgm:t>
        <a:bodyPr/>
        <a:lstStyle/>
        <a:p>
          <a:endParaRPr lang="ru-RU"/>
        </a:p>
      </dgm:t>
    </dgm:pt>
    <dgm:pt modelId="{249CF2BB-E9AD-4E5E-8764-C48D6EBD3D5D}" type="pres">
      <dgm:prSet presAssocID="{DA4C201A-5B03-40BD-81A5-838B19672DBD}" presName="noChildren" presStyleCnt="0"/>
      <dgm:spPr/>
      <dgm:t>
        <a:bodyPr/>
        <a:lstStyle/>
        <a:p>
          <a:endParaRPr lang="ru-RU"/>
        </a:p>
      </dgm:t>
    </dgm:pt>
    <dgm:pt modelId="{83B51411-4B6A-4F72-861C-A545B00EE410}" type="pres">
      <dgm:prSet presAssocID="{DA4C201A-5B03-40BD-81A5-838B19672DBD}" presName="gap" presStyleCnt="0"/>
      <dgm:spPr/>
      <dgm:t>
        <a:bodyPr/>
        <a:lstStyle/>
        <a:p>
          <a:endParaRPr lang="ru-RU"/>
        </a:p>
      </dgm:t>
    </dgm:pt>
    <dgm:pt modelId="{636870D2-4869-4CA3-B27A-EDFA2F821D19}" type="pres">
      <dgm:prSet presAssocID="{DA4C201A-5B03-40BD-81A5-838B19672DBD}" presName="medCircle2" presStyleLbl="vennNode1" presStyleIdx="1" presStyleCnt="5"/>
      <dgm:spPr/>
      <dgm:t>
        <a:bodyPr/>
        <a:lstStyle/>
        <a:p>
          <a:endParaRPr lang="ru-RU"/>
        </a:p>
      </dgm:t>
    </dgm:pt>
    <dgm:pt modelId="{FE402636-1A78-41DE-A4E6-86C81DD111FA}" type="pres">
      <dgm:prSet presAssocID="{DA4C201A-5B03-40BD-81A5-838B19672DBD}" presName="txLvlOnly1" presStyleLbl="revTx" presStyleIdx="1" presStyleCnt="5" custScaleX="130030" custScaleY="80363" custLinFactNeighborX="14234" custLinFactNeighborY="-1615"/>
      <dgm:spPr/>
      <dgm:t>
        <a:bodyPr/>
        <a:lstStyle/>
        <a:p>
          <a:endParaRPr lang="ru-RU"/>
        </a:p>
      </dgm:t>
    </dgm:pt>
    <dgm:pt modelId="{8E394AB0-1A33-4C0A-A413-C761C03832F0}" type="pres">
      <dgm:prSet presAssocID="{D20C5A67-92E4-4BC1-8BEC-A6AF33E0226B}" presName="noChildren" presStyleCnt="0"/>
      <dgm:spPr/>
      <dgm:t>
        <a:bodyPr/>
        <a:lstStyle/>
        <a:p>
          <a:endParaRPr lang="ru-RU"/>
        </a:p>
      </dgm:t>
    </dgm:pt>
    <dgm:pt modelId="{CA64FC29-814B-493C-B7FB-AF222BCBBBC4}" type="pres">
      <dgm:prSet presAssocID="{D20C5A67-92E4-4BC1-8BEC-A6AF33E0226B}" presName="gap" presStyleCnt="0"/>
      <dgm:spPr/>
      <dgm:t>
        <a:bodyPr/>
        <a:lstStyle/>
        <a:p>
          <a:endParaRPr lang="ru-RU"/>
        </a:p>
      </dgm:t>
    </dgm:pt>
    <dgm:pt modelId="{F1FC9410-2793-4490-8CBF-263BD08EB072}" type="pres">
      <dgm:prSet presAssocID="{D20C5A67-92E4-4BC1-8BEC-A6AF33E0226B}" presName="medCircle2" presStyleLbl="vennNode1" presStyleIdx="2" presStyleCnt="5"/>
      <dgm:spPr/>
      <dgm:t>
        <a:bodyPr/>
        <a:lstStyle/>
        <a:p>
          <a:endParaRPr lang="ru-RU"/>
        </a:p>
      </dgm:t>
    </dgm:pt>
    <dgm:pt modelId="{169F4108-B21E-4F35-96F5-59B2C3754B4B}" type="pres">
      <dgm:prSet presAssocID="{D20C5A67-92E4-4BC1-8BEC-A6AF33E0226B}" presName="txLvlOnly1" presStyleLbl="revTx" presStyleIdx="2" presStyleCnt="5" custScaleX="130432" custScaleY="59849" custLinFactNeighborX="14084" custLinFactNeighborY="-2423"/>
      <dgm:spPr/>
      <dgm:t>
        <a:bodyPr/>
        <a:lstStyle/>
        <a:p>
          <a:endParaRPr lang="ru-RU"/>
        </a:p>
      </dgm:t>
    </dgm:pt>
    <dgm:pt modelId="{C71B2F22-6D0D-47C4-BA6E-CBCF122B22AE}" type="pres">
      <dgm:prSet presAssocID="{010062BA-7450-4286-8E45-043FA8A1859C}" presName="noChildren" presStyleCnt="0"/>
      <dgm:spPr/>
      <dgm:t>
        <a:bodyPr/>
        <a:lstStyle/>
        <a:p>
          <a:endParaRPr lang="ru-RU"/>
        </a:p>
      </dgm:t>
    </dgm:pt>
    <dgm:pt modelId="{710192EA-541B-4723-A3DC-DC695CDF9680}" type="pres">
      <dgm:prSet presAssocID="{010062BA-7450-4286-8E45-043FA8A1859C}" presName="gap" presStyleCnt="0"/>
      <dgm:spPr/>
      <dgm:t>
        <a:bodyPr/>
        <a:lstStyle/>
        <a:p>
          <a:endParaRPr lang="ru-RU"/>
        </a:p>
      </dgm:t>
    </dgm:pt>
    <dgm:pt modelId="{C7D642BD-4FA3-4720-AC44-1F213A81B2E8}" type="pres">
      <dgm:prSet presAssocID="{010062BA-7450-4286-8E45-043FA8A1859C}" presName="medCircle2" presStyleLbl="vennNode1" presStyleIdx="3" presStyleCnt="5"/>
      <dgm:spPr/>
      <dgm:t>
        <a:bodyPr/>
        <a:lstStyle/>
        <a:p>
          <a:endParaRPr lang="ru-RU"/>
        </a:p>
      </dgm:t>
    </dgm:pt>
    <dgm:pt modelId="{3D3CCE46-954F-49DF-85D3-E4928A27C58D}" type="pres">
      <dgm:prSet presAssocID="{010062BA-7450-4286-8E45-043FA8A1859C}" presName="txLvlOnly1" presStyleLbl="revTx" presStyleIdx="3" presStyleCnt="5" custScaleX="129024" custScaleY="77249" custLinFactNeighborX="14688" custLinFactNeighborY="-4848"/>
      <dgm:spPr/>
      <dgm:t>
        <a:bodyPr/>
        <a:lstStyle/>
        <a:p>
          <a:endParaRPr lang="ru-RU"/>
        </a:p>
      </dgm:t>
    </dgm:pt>
    <dgm:pt modelId="{463BF299-5550-4B5E-B2E7-E91EAC821C76}" type="pres">
      <dgm:prSet presAssocID="{72EC657E-9115-4663-A0BC-71DC98EF7E5C}" presName="noChildren" presStyleCnt="0"/>
      <dgm:spPr/>
      <dgm:t>
        <a:bodyPr/>
        <a:lstStyle/>
        <a:p>
          <a:endParaRPr lang="ru-RU"/>
        </a:p>
      </dgm:t>
    </dgm:pt>
    <dgm:pt modelId="{63337A43-DFB2-4F15-BA05-18E2FA83718D}" type="pres">
      <dgm:prSet presAssocID="{72EC657E-9115-4663-A0BC-71DC98EF7E5C}" presName="gap" presStyleCnt="0"/>
      <dgm:spPr/>
      <dgm:t>
        <a:bodyPr/>
        <a:lstStyle/>
        <a:p>
          <a:endParaRPr lang="ru-RU"/>
        </a:p>
      </dgm:t>
    </dgm:pt>
    <dgm:pt modelId="{61010894-AB03-4B73-B777-7EC8BB88C31C}" type="pres">
      <dgm:prSet presAssocID="{72EC657E-9115-4663-A0BC-71DC98EF7E5C}" presName="medCircle2" presStyleLbl="vennNode1" presStyleIdx="4" presStyleCnt="5"/>
      <dgm:spPr/>
      <dgm:t>
        <a:bodyPr/>
        <a:lstStyle/>
        <a:p>
          <a:endParaRPr lang="ru-RU"/>
        </a:p>
      </dgm:t>
    </dgm:pt>
    <dgm:pt modelId="{A9935D5B-271E-4400-927D-F56C628E0181}" type="pres">
      <dgm:prSet presAssocID="{72EC657E-9115-4663-A0BC-71DC98EF7E5C}" presName="txLvlOnly1" presStyleLbl="revTx" presStyleIdx="4" presStyleCnt="5" custScaleX="130736" custScaleY="84215" custLinFactNeighborX="14993" custLinFactNeighborY="-3602"/>
      <dgm:spPr/>
      <dgm:t>
        <a:bodyPr/>
        <a:lstStyle/>
        <a:p>
          <a:endParaRPr lang="ru-RU"/>
        </a:p>
      </dgm:t>
    </dgm:pt>
  </dgm:ptLst>
  <dgm:cxnLst>
    <dgm:cxn modelId="{1AC0C8B9-F25F-4566-B894-E2D4DBDB3AD2}" type="presOf" srcId="{4FCBAAE5-435F-490A-88A6-5E6C29749C3F}" destId="{2472CA21-2F83-47AC-B9B4-D2D60EC02150}" srcOrd="0" destOrd="0" presId="urn:microsoft.com/office/officeart/2008/layout/VerticalCircleList"/>
    <dgm:cxn modelId="{B67DC13E-263E-4155-A695-9226BE6C119B}" type="presOf" srcId="{010062BA-7450-4286-8E45-043FA8A1859C}" destId="{3D3CCE46-954F-49DF-85D3-E4928A27C58D}" srcOrd="0" destOrd="0" presId="urn:microsoft.com/office/officeart/2008/layout/VerticalCircleList"/>
    <dgm:cxn modelId="{50E2438C-D5A3-4732-8747-F74E27227EDC}" srcId="{4FCBAAE5-435F-490A-88A6-5E6C29749C3F}" destId="{DA4C201A-5B03-40BD-81A5-838B19672DBD}" srcOrd="1" destOrd="0" parTransId="{C9522FCD-B13A-45B3-8482-7E1A8727EDC0}" sibTransId="{9063BEDE-18F8-48A5-9140-9C6A959E404C}"/>
    <dgm:cxn modelId="{1FF0F78D-A1B5-4177-B06D-F1245D65A6D3}" srcId="{4FCBAAE5-435F-490A-88A6-5E6C29749C3F}" destId="{72EC657E-9115-4663-A0BC-71DC98EF7E5C}" srcOrd="4" destOrd="0" parTransId="{608CFA31-BF7E-42B0-B44C-04BEE07063C2}" sibTransId="{516E2FA9-AA50-4AD4-994D-FADD0A05C8E3}"/>
    <dgm:cxn modelId="{BBC8C219-003E-42B4-9225-A12A5D177FCC}" type="presOf" srcId="{DA4C201A-5B03-40BD-81A5-838B19672DBD}" destId="{FE402636-1A78-41DE-A4E6-86C81DD111FA}" srcOrd="0" destOrd="0" presId="urn:microsoft.com/office/officeart/2008/layout/VerticalCircleList"/>
    <dgm:cxn modelId="{29EAB74E-F96B-4DFA-8B08-67442F6CAA6C}" srcId="{4FCBAAE5-435F-490A-88A6-5E6C29749C3F}" destId="{010062BA-7450-4286-8E45-043FA8A1859C}" srcOrd="3" destOrd="0" parTransId="{1B242F44-A4EB-4BD1-9675-E392EAC5F29D}" sibTransId="{2B77ABCA-FB82-4F06-B898-2DF8611C04AF}"/>
    <dgm:cxn modelId="{2A7E35AD-1ADE-47B7-82FA-EFB160397D43}" srcId="{4FCBAAE5-435F-490A-88A6-5E6C29749C3F}" destId="{D20C5A67-92E4-4BC1-8BEC-A6AF33E0226B}" srcOrd="2" destOrd="0" parTransId="{21952D9F-DC04-4966-9AB1-63B4A177E79D}" sibTransId="{364FA7EA-2712-4940-BD8D-700B5EAAF28A}"/>
    <dgm:cxn modelId="{6D4660A4-13A1-4FB6-B361-C481320CB283}" type="presOf" srcId="{D20C5A67-92E4-4BC1-8BEC-A6AF33E0226B}" destId="{169F4108-B21E-4F35-96F5-59B2C3754B4B}" srcOrd="0" destOrd="0" presId="urn:microsoft.com/office/officeart/2008/layout/VerticalCircleList"/>
    <dgm:cxn modelId="{2B2C76AE-1191-4F5E-BA14-7250ECE6CE9D}" type="presOf" srcId="{EB4B4B78-6AAB-4253-87B3-E0DDDFB6479B}" destId="{3D21C1B6-C278-4BD9-9602-F350992A5920}" srcOrd="0" destOrd="0" presId="urn:microsoft.com/office/officeart/2008/layout/VerticalCircleList"/>
    <dgm:cxn modelId="{BE720E2E-9858-401D-9B19-7468E8DE9E1A}" srcId="{4FCBAAE5-435F-490A-88A6-5E6C29749C3F}" destId="{EB4B4B78-6AAB-4253-87B3-E0DDDFB6479B}" srcOrd="0" destOrd="0" parTransId="{D4E6C053-F873-4A47-B70A-34ED31EA5BF5}" sibTransId="{84DAA1A5-4DD1-4785-8706-7A84CB6AE373}"/>
    <dgm:cxn modelId="{D9DBB5B9-7891-447D-87B9-45C5345E6F50}" type="presOf" srcId="{72EC657E-9115-4663-A0BC-71DC98EF7E5C}" destId="{A9935D5B-271E-4400-927D-F56C628E0181}" srcOrd="0" destOrd="0" presId="urn:microsoft.com/office/officeart/2008/layout/VerticalCircleList"/>
    <dgm:cxn modelId="{972C5E0F-19E9-4C39-B352-14BB3752A3C2}" type="presParOf" srcId="{2472CA21-2F83-47AC-B9B4-D2D60EC02150}" destId="{C5EC7090-BFBE-4944-A751-6F73312D111A}" srcOrd="0" destOrd="0" presId="urn:microsoft.com/office/officeart/2008/layout/VerticalCircleList"/>
    <dgm:cxn modelId="{A3770289-C634-43F3-90BF-08B3D22BCB94}" type="presParOf" srcId="{C5EC7090-BFBE-4944-A751-6F73312D111A}" destId="{3028119C-7018-4E3A-8ADF-D523555FDA2B}" srcOrd="0" destOrd="0" presId="urn:microsoft.com/office/officeart/2008/layout/VerticalCircleList"/>
    <dgm:cxn modelId="{F8818C6F-8EBF-4850-9046-2952BD81B7EC}" type="presParOf" srcId="{C5EC7090-BFBE-4944-A751-6F73312D111A}" destId="{FE226175-7671-4931-B973-804859C104A3}" srcOrd="1" destOrd="0" presId="urn:microsoft.com/office/officeart/2008/layout/VerticalCircleList"/>
    <dgm:cxn modelId="{E6DA93C7-FBD7-48BC-A082-4FAC9F19E03D}" type="presParOf" srcId="{C5EC7090-BFBE-4944-A751-6F73312D111A}" destId="{3D21C1B6-C278-4BD9-9602-F350992A5920}" srcOrd="2" destOrd="0" presId="urn:microsoft.com/office/officeart/2008/layout/VerticalCircleList"/>
    <dgm:cxn modelId="{93CED2C0-C6D8-4275-8B35-7F55E576667C}" type="presParOf" srcId="{2472CA21-2F83-47AC-B9B4-D2D60EC02150}" destId="{249CF2BB-E9AD-4E5E-8764-C48D6EBD3D5D}" srcOrd="1" destOrd="0" presId="urn:microsoft.com/office/officeart/2008/layout/VerticalCircleList"/>
    <dgm:cxn modelId="{06636FB4-C154-429A-B97D-987D3D32E332}" type="presParOf" srcId="{249CF2BB-E9AD-4E5E-8764-C48D6EBD3D5D}" destId="{83B51411-4B6A-4F72-861C-A545B00EE410}" srcOrd="0" destOrd="0" presId="urn:microsoft.com/office/officeart/2008/layout/VerticalCircleList"/>
    <dgm:cxn modelId="{D17F9779-B45A-4FDA-94E5-3E16627EE059}" type="presParOf" srcId="{249CF2BB-E9AD-4E5E-8764-C48D6EBD3D5D}" destId="{636870D2-4869-4CA3-B27A-EDFA2F821D19}" srcOrd="1" destOrd="0" presId="urn:microsoft.com/office/officeart/2008/layout/VerticalCircleList"/>
    <dgm:cxn modelId="{41CF191F-8EE0-4A0A-927C-8F54DD9D035E}" type="presParOf" srcId="{249CF2BB-E9AD-4E5E-8764-C48D6EBD3D5D}" destId="{FE402636-1A78-41DE-A4E6-86C81DD111FA}" srcOrd="2" destOrd="0" presId="urn:microsoft.com/office/officeart/2008/layout/VerticalCircleList"/>
    <dgm:cxn modelId="{F5B0ED77-C799-4D1E-BADD-88EE7A51C259}" type="presParOf" srcId="{2472CA21-2F83-47AC-B9B4-D2D60EC02150}" destId="{8E394AB0-1A33-4C0A-A413-C761C03832F0}" srcOrd="2" destOrd="0" presId="urn:microsoft.com/office/officeart/2008/layout/VerticalCircleList"/>
    <dgm:cxn modelId="{4923AB26-7794-418F-984E-A3B9D65A14E4}" type="presParOf" srcId="{8E394AB0-1A33-4C0A-A413-C761C03832F0}" destId="{CA64FC29-814B-493C-B7FB-AF222BCBBBC4}" srcOrd="0" destOrd="0" presId="urn:microsoft.com/office/officeart/2008/layout/VerticalCircleList"/>
    <dgm:cxn modelId="{3A3CADF3-3F39-4975-AEA2-D8F641748E10}" type="presParOf" srcId="{8E394AB0-1A33-4C0A-A413-C761C03832F0}" destId="{F1FC9410-2793-4490-8CBF-263BD08EB072}" srcOrd="1" destOrd="0" presId="urn:microsoft.com/office/officeart/2008/layout/VerticalCircleList"/>
    <dgm:cxn modelId="{F226F8C4-E9EA-4166-9972-917D0EDCE54A}" type="presParOf" srcId="{8E394AB0-1A33-4C0A-A413-C761C03832F0}" destId="{169F4108-B21E-4F35-96F5-59B2C3754B4B}" srcOrd="2" destOrd="0" presId="urn:microsoft.com/office/officeart/2008/layout/VerticalCircleList"/>
    <dgm:cxn modelId="{AAC69FE5-1D8D-4A6E-A07B-1B1CD611C677}" type="presParOf" srcId="{2472CA21-2F83-47AC-B9B4-D2D60EC02150}" destId="{C71B2F22-6D0D-47C4-BA6E-CBCF122B22AE}" srcOrd="3" destOrd="0" presId="urn:microsoft.com/office/officeart/2008/layout/VerticalCircleList"/>
    <dgm:cxn modelId="{1F233687-1CA9-4A5A-A4EF-EF0752CE1851}" type="presParOf" srcId="{C71B2F22-6D0D-47C4-BA6E-CBCF122B22AE}" destId="{710192EA-541B-4723-A3DC-DC695CDF9680}" srcOrd="0" destOrd="0" presId="urn:microsoft.com/office/officeart/2008/layout/VerticalCircleList"/>
    <dgm:cxn modelId="{47F9FCDD-9F85-462F-95EB-01CC695B24A3}" type="presParOf" srcId="{C71B2F22-6D0D-47C4-BA6E-CBCF122B22AE}" destId="{C7D642BD-4FA3-4720-AC44-1F213A81B2E8}" srcOrd="1" destOrd="0" presId="urn:microsoft.com/office/officeart/2008/layout/VerticalCircleList"/>
    <dgm:cxn modelId="{5DFEA59C-56E4-4258-A53E-D49E5524BB08}" type="presParOf" srcId="{C71B2F22-6D0D-47C4-BA6E-CBCF122B22AE}" destId="{3D3CCE46-954F-49DF-85D3-E4928A27C58D}" srcOrd="2" destOrd="0" presId="urn:microsoft.com/office/officeart/2008/layout/VerticalCircleList"/>
    <dgm:cxn modelId="{F75C3EB1-7856-4FB7-8F15-913363232520}" type="presParOf" srcId="{2472CA21-2F83-47AC-B9B4-D2D60EC02150}" destId="{463BF299-5550-4B5E-B2E7-E91EAC821C76}" srcOrd="4" destOrd="0" presId="urn:microsoft.com/office/officeart/2008/layout/VerticalCircleList"/>
    <dgm:cxn modelId="{1DAC49C3-1D97-4403-A507-9CA35B0C9852}" type="presParOf" srcId="{463BF299-5550-4B5E-B2E7-E91EAC821C76}" destId="{63337A43-DFB2-4F15-BA05-18E2FA83718D}" srcOrd="0" destOrd="0" presId="urn:microsoft.com/office/officeart/2008/layout/VerticalCircleList"/>
    <dgm:cxn modelId="{0C19B69F-3FDF-4AA0-9210-50AB156087D7}" type="presParOf" srcId="{463BF299-5550-4B5E-B2E7-E91EAC821C76}" destId="{61010894-AB03-4B73-B777-7EC8BB88C31C}" srcOrd="1" destOrd="0" presId="urn:microsoft.com/office/officeart/2008/layout/VerticalCircleList"/>
    <dgm:cxn modelId="{D3A65397-0755-43D4-8266-4D3FDB6B815C}" type="presParOf" srcId="{463BF299-5550-4B5E-B2E7-E91EAC821C76}" destId="{A9935D5B-271E-4400-927D-F56C628E0181}"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E7384FC-7C39-46E6-A6AC-D473A8BD2B5E}" type="doc">
      <dgm:prSet loTypeId="urn:microsoft.com/office/officeart/2005/8/layout/vList2" loCatId="list" qsTypeId="urn:microsoft.com/office/officeart/2005/8/quickstyle/simple5" qsCatId="simple" csTypeId="urn:microsoft.com/office/officeart/2005/8/colors/colorful1" csCatId="colorful" phldr="1"/>
      <dgm:spPr/>
      <dgm:t>
        <a:bodyPr/>
        <a:lstStyle/>
        <a:p>
          <a:endParaRPr lang="ru-RU"/>
        </a:p>
      </dgm:t>
    </dgm:pt>
    <dgm:pt modelId="{19AB2D23-DBD6-446B-81D2-0B5AC87A4072}">
      <dgm:prSet phldrT="[Текст]" custT="1"/>
      <dgm:spPr/>
      <dgm:t>
        <a:bodyPr/>
        <a:lstStyle/>
        <a:p>
          <a:r>
            <a:rPr lang="ru-RU" sz="1700">
              <a:solidFill>
                <a:schemeClr val="tx1"/>
              </a:solidFill>
              <a:latin typeface="Times New Roman" panose="02020603050405020304" pitchFamily="18" charset="0"/>
              <a:cs typeface="Times New Roman" panose="02020603050405020304" pitchFamily="18" charset="0"/>
            </a:rPr>
            <a:t>Порядок получения авторизации определяется договором между участниками системы платежных карточек.</a:t>
          </a:r>
        </a:p>
      </dgm:t>
    </dgm:pt>
    <dgm:pt modelId="{609E3191-BB2C-4BA5-B7F8-345B411DF9FD}" type="parTrans" cxnId="{E7A12CA8-C68B-451A-9A58-89C4E336900B}">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7187AB24-2061-4807-BD19-EBED2FCCA490}" type="sibTrans" cxnId="{E7A12CA8-C68B-451A-9A58-89C4E336900B}">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953F0F3C-CC9C-439F-8822-74F176C52CE0}">
      <dgm:prSet custT="1"/>
      <dgm:spPr/>
      <dgm:t>
        <a:bodyPr/>
        <a:lstStyle/>
        <a:p>
          <a:r>
            <a:rPr lang="ru-RU" sz="1700" dirty="0">
              <a:solidFill>
                <a:schemeClr val="tx1"/>
              </a:solidFill>
              <a:latin typeface="Times New Roman" panose="02020603050405020304" pitchFamily="18" charset="0"/>
              <a:cs typeface="Times New Roman" panose="02020603050405020304" pitchFamily="18" charset="0"/>
            </a:rPr>
            <a:t>По результатам авторизации эмитент возвращает </a:t>
          </a:r>
          <a:r>
            <a:rPr lang="ru-RU" sz="1700" dirty="0" err="1">
              <a:solidFill>
                <a:schemeClr val="tx1"/>
              </a:solidFill>
              <a:latin typeface="Times New Roman" panose="02020603050405020304" pitchFamily="18" charset="0"/>
              <a:cs typeface="Times New Roman" panose="02020603050405020304" pitchFamily="18" charset="0"/>
            </a:rPr>
            <a:t>эквайеру</a:t>
          </a:r>
          <a:r>
            <a:rPr lang="ru-RU" sz="1700" dirty="0">
              <a:solidFill>
                <a:schemeClr val="tx1"/>
              </a:solidFill>
              <a:latin typeface="Times New Roman" panose="02020603050405020304" pitchFamily="18" charset="0"/>
              <a:cs typeface="Times New Roman" panose="02020603050405020304" pitchFamily="18" charset="0"/>
            </a:rPr>
            <a:t> сумму денег по совершенной операции с использованием ПК, выпущенной эмитентом, в порядке, предусмотренном договором между участниками системы платежных карточек.</a:t>
          </a:r>
          <a:endParaRPr lang="en-US" sz="1700" dirty="0">
            <a:solidFill>
              <a:schemeClr val="tx1"/>
            </a:solidFill>
            <a:latin typeface="Times New Roman" panose="02020603050405020304" pitchFamily="18" charset="0"/>
            <a:cs typeface="Times New Roman" panose="02020603050405020304" pitchFamily="18" charset="0"/>
          </a:endParaRPr>
        </a:p>
      </dgm:t>
    </dgm:pt>
    <dgm:pt modelId="{A6D91AB0-E57D-4632-A98C-6724FBB64EB7}" type="parTrans" cxnId="{6E5F9B97-953C-43A9-8A12-99EF6F696329}">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3DBF8751-46FC-4A0C-AF84-9868A63E9C91}" type="sibTrans" cxnId="{6E5F9B97-953C-43A9-8A12-99EF6F696329}">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28951FD8-338F-46CA-8F1B-FC2D265A3FC3}">
      <dgm:prSet custT="1"/>
      <dgm:spPr/>
      <dgm:t>
        <a:bodyPr/>
        <a:lstStyle/>
        <a:p>
          <a:r>
            <a:rPr lang="ru-RU" sz="1700">
              <a:solidFill>
                <a:schemeClr val="tx1"/>
              </a:solidFill>
              <a:latin typeface="Times New Roman" panose="02020603050405020304" pitchFamily="18" charset="0"/>
              <a:cs typeface="Times New Roman" panose="02020603050405020304" pitchFamily="18" charset="0"/>
            </a:rPr>
            <a:t>При поступлении эмитенту указания клиента для осуществления платежей или переводов денег с его БС без использования ПК исполнение указания клиента с БС клиента осуществляется в пределах остатка денег на БС за вычетом сумм операций, по которым проведена авторизация и осуществлено блокирование денег на БС</a:t>
          </a:r>
          <a:endParaRPr lang="en-US" sz="1700">
            <a:solidFill>
              <a:schemeClr val="tx1"/>
            </a:solidFill>
            <a:latin typeface="Times New Roman" panose="02020603050405020304" pitchFamily="18" charset="0"/>
            <a:cs typeface="Times New Roman" panose="02020603050405020304" pitchFamily="18" charset="0"/>
          </a:endParaRPr>
        </a:p>
      </dgm:t>
    </dgm:pt>
    <dgm:pt modelId="{B8D4658C-7456-4EBA-B428-60E99F9881DD}" type="parTrans" cxnId="{68158ED2-717E-40AC-975A-2BCA6A6B141D}">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DE9D3711-E039-4DFA-AEB2-673FF1CD2D4E}" type="sibTrans" cxnId="{68158ED2-717E-40AC-975A-2BCA6A6B141D}">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AFC46423-B554-450D-8EFC-7EA90E4F8CAB}">
      <dgm:prSet custT="1"/>
      <dgm:spPr/>
      <dgm:t>
        <a:bodyPr/>
        <a:lstStyle/>
        <a:p>
          <a:r>
            <a:rPr lang="ru-RU" sz="1700">
              <a:solidFill>
                <a:schemeClr val="tx1"/>
              </a:solidFill>
              <a:latin typeface="Times New Roman" panose="02020603050405020304" pitchFamily="18" charset="0"/>
              <a:cs typeface="Times New Roman" panose="02020603050405020304" pitchFamily="18" charset="0"/>
            </a:rPr>
            <a:t>После авторизации эмитент на основании платежного документа, составленного при осуществлении платежа с использованием ПК, осуществляет эквайеру оплату суммы платежного документа.</a:t>
          </a:r>
          <a:endParaRPr lang="en-US" sz="1700">
            <a:solidFill>
              <a:schemeClr val="tx1"/>
            </a:solidFill>
            <a:latin typeface="Times New Roman" panose="02020603050405020304" pitchFamily="18" charset="0"/>
            <a:cs typeface="Times New Roman" panose="02020603050405020304" pitchFamily="18" charset="0"/>
          </a:endParaRPr>
        </a:p>
      </dgm:t>
    </dgm:pt>
    <dgm:pt modelId="{B569356F-8C39-4419-9035-AA35017D727B}" type="parTrans" cxnId="{E6D8BD63-1112-47E3-B16E-9000FDD2442A}">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C7737DE8-0838-41E3-A6AE-08A0B6159570}" type="sibTrans" cxnId="{E6D8BD63-1112-47E3-B16E-9000FDD2442A}">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5B085434-380D-4AF2-809F-6E96B66019BF}">
      <dgm:prSet custT="1"/>
      <dgm:spPr/>
      <dgm:t>
        <a:bodyPr/>
        <a:lstStyle/>
        <a:p>
          <a:r>
            <a:rPr lang="ru-RU" sz="1700">
              <a:solidFill>
                <a:schemeClr val="tx1"/>
              </a:solidFill>
              <a:latin typeface="Times New Roman" panose="02020603050405020304" pitchFamily="18" charset="0"/>
              <a:cs typeface="Times New Roman" panose="02020603050405020304" pitchFamily="18" charset="0"/>
            </a:rPr>
            <a:t>Клиент обеспечивает сумму денег на своем банковском счете, необходимую для исполнения платежного документа, составленного при осуществлении платежа с использованием ПК</a:t>
          </a:r>
          <a:endParaRPr lang="en-US" sz="1700">
            <a:solidFill>
              <a:schemeClr val="tx1"/>
            </a:solidFill>
            <a:latin typeface="Times New Roman" panose="02020603050405020304" pitchFamily="18" charset="0"/>
            <a:cs typeface="Times New Roman" panose="02020603050405020304" pitchFamily="18" charset="0"/>
          </a:endParaRPr>
        </a:p>
      </dgm:t>
    </dgm:pt>
    <dgm:pt modelId="{BEE5219E-79CB-43F0-B21E-10E5A83F4AB9}" type="parTrans" cxnId="{CE996C58-A0F2-4B17-920B-C86849621616}">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BBE1FD26-95EA-4E91-BFD7-D55450363E09}" type="sibTrans" cxnId="{CE996C58-A0F2-4B17-920B-C86849621616}">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DB091F7B-986E-49AA-BE04-8AF18482BB03}">
      <dgm:prSet custT="1"/>
      <dgm:spPr/>
      <dgm:t>
        <a:bodyPr/>
        <a:lstStyle/>
        <a:p>
          <a:r>
            <a:rPr lang="ru-RU" sz="1700">
              <a:solidFill>
                <a:schemeClr val="tx1"/>
              </a:solidFill>
              <a:latin typeface="Times New Roman" panose="02020603050405020304" pitchFamily="18" charset="0"/>
              <a:cs typeface="Times New Roman" panose="02020603050405020304" pitchFamily="18" charset="0"/>
            </a:rPr>
            <a:t>Приобретение иностранной валюты с использованием ПК производится путем осуществления платежа в тенге на сумму приобретаемой иностранной валюты по курсу банка, реализующего иностранную валюту.</a:t>
          </a:r>
          <a:endParaRPr lang="en-US" sz="1700">
            <a:solidFill>
              <a:schemeClr val="tx1"/>
            </a:solidFill>
            <a:latin typeface="Times New Roman" panose="02020603050405020304" pitchFamily="18" charset="0"/>
            <a:cs typeface="Times New Roman" panose="02020603050405020304" pitchFamily="18" charset="0"/>
          </a:endParaRPr>
        </a:p>
      </dgm:t>
    </dgm:pt>
    <dgm:pt modelId="{D62BC940-6230-40D3-89EB-78AB68411869}" type="parTrans" cxnId="{68675B3F-061A-4964-A29A-8D26300694CE}">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ADFC4449-43AC-4DEB-A4AC-717C668B7AA4}" type="sibTrans" cxnId="{68675B3F-061A-4964-A29A-8D26300694CE}">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9A820950-495F-40C5-B422-732DA177A45C}">
      <dgm:prSet custT="1"/>
      <dgm:spPr/>
      <dgm:t>
        <a:bodyPr/>
        <a:lstStyle/>
        <a:p>
          <a:r>
            <a:rPr lang="ru-RU" sz="1700">
              <a:solidFill>
                <a:schemeClr val="tx1"/>
              </a:solidFill>
              <a:latin typeface="Times New Roman" panose="02020603050405020304" pitchFamily="18" charset="0"/>
              <a:cs typeface="Times New Roman" panose="02020603050405020304" pitchFamily="18" charset="0"/>
            </a:rPr>
            <a:t>После осуществления платежа с использованием ПК держателю ПК выдается торговый чек или экземпляр платежного документа (слипа), составленного при осуществлении платежа с использованием ПК</a:t>
          </a:r>
          <a:endParaRPr lang="en-US" sz="1700">
            <a:solidFill>
              <a:schemeClr val="tx1"/>
            </a:solidFill>
            <a:latin typeface="Times New Roman" panose="02020603050405020304" pitchFamily="18" charset="0"/>
            <a:cs typeface="Times New Roman" panose="02020603050405020304" pitchFamily="18" charset="0"/>
          </a:endParaRPr>
        </a:p>
      </dgm:t>
    </dgm:pt>
    <dgm:pt modelId="{E3518194-43C0-4EE0-8640-174F97D57AD9}" type="parTrans" cxnId="{BB581AE0-F0F8-4619-AD14-01ABAA070769}">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650C31BC-0E36-4DBF-A75E-4882F35DD0E5}" type="sibTrans" cxnId="{BB581AE0-F0F8-4619-AD14-01ABAA070769}">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8A124280-889C-40DD-9A13-93F07F3713A8}">
      <dgm:prSet custT="1"/>
      <dgm:spPr/>
      <dgm:t>
        <a:bodyPr/>
        <a:lstStyle/>
        <a:p>
          <a:r>
            <a:rPr lang="ru-RU" sz="1700">
              <a:solidFill>
                <a:schemeClr val="tx1"/>
              </a:solidFill>
              <a:latin typeface="Times New Roman" panose="02020603050405020304" pitchFamily="18" charset="0"/>
              <a:cs typeface="Times New Roman" panose="02020603050405020304" pitchFamily="18" charset="0"/>
            </a:rPr>
            <a:t>Торговый чек выдается держателю ПК на бумажном носителе либо в электронном виде путем его направления на адрес электронной почты или на устройство сотовой связи, указанные держателем ПК, посредством коротких текстовых или мультимедийных сообщений в соответствии с договором о выдаче ПК</a:t>
          </a:r>
          <a:endParaRPr lang="en-US" sz="1700">
            <a:solidFill>
              <a:schemeClr val="tx1"/>
            </a:solidFill>
            <a:latin typeface="Times New Roman" panose="02020603050405020304" pitchFamily="18" charset="0"/>
            <a:cs typeface="Times New Roman" panose="02020603050405020304" pitchFamily="18" charset="0"/>
          </a:endParaRPr>
        </a:p>
      </dgm:t>
    </dgm:pt>
    <dgm:pt modelId="{C0453806-A76C-4030-AFB3-DE86AD1BD499}" type="parTrans" cxnId="{E44FF788-22E1-426E-8941-0C07C26B361E}">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E0AD9861-BCF7-4C45-A093-B9CB182DFA7C}" type="sibTrans" cxnId="{E44FF788-22E1-426E-8941-0C07C26B361E}">
      <dgm:prSet/>
      <dgm:spPr/>
      <dgm:t>
        <a:bodyPr/>
        <a:lstStyle/>
        <a:p>
          <a:endParaRPr lang="ru-RU" sz="1700">
            <a:solidFill>
              <a:schemeClr val="tx1"/>
            </a:solidFill>
            <a:latin typeface="Times New Roman" panose="02020603050405020304" pitchFamily="18" charset="0"/>
            <a:cs typeface="Times New Roman" panose="02020603050405020304" pitchFamily="18" charset="0"/>
          </a:endParaRPr>
        </a:p>
      </dgm:t>
    </dgm:pt>
    <dgm:pt modelId="{A00361B3-E35D-4D18-8B49-7F560CE1F09F}" type="pres">
      <dgm:prSet presAssocID="{3E7384FC-7C39-46E6-A6AC-D473A8BD2B5E}" presName="linear" presStyleCnt="0">
        <dgm:presLayoutVars>
          <dgm:animLvl val="lvl"/>
          <dgm:resizeHandles val="exact"/>
        </dgm:presLayoutVars>
      </dgm:prSet>
      <dgm:spPr/>
      <dgm:t>
        <a:bodyPr/>
        <a:lstStyle/>
        <a:p>
          <a:endParaRPr lang="ru-RU"/>
        </a:p>
      </dgm:t>
    </dgm:pt>
    <dgm:pt modelId="{32305DDF-665A-4BF1-901B-72B9C74D3FE2}" type="pres">
      <dgm:prSet presAssocID="{19AB2D23-DBD6-446B-81D2-0B5AC87A4072}" presName="parentText" presStyleLbl="node1" presStyleIdx="0" presStyleCnt="8">
        <dgm:presLayoutVars>
          <dgm:chMax val="0"/>
          <dgm:bulletEnabled val="1"/>
        </dgm:presLayoutVars>
      </dgm:prSet>
      <dgm:spPr/>
      <dgm:t>
        <a:bodyPr/>
        <a:lstStyle/>
        <a:p>
          <a:endParaRPr lang="ru-RU"/>
        </a:p>
      </dgm:t>
    </dgm:pt>
    <dgm:pt modelId="{0E0C9318-9F6E-4AE1-AF54-8A7B4D963327}" type="pres">
      <dgm:prSet presAssocID="{7187AB24-2061-4807-BD19-EBED2FCCA490}" presName="spacer" presStyleCnt="0"/>
      <dgm:spPr/>
      <dgm:t>
        <a:bodyPr/>
        <a:lstStyle/>
        <a:p>
          <a:endParaRPr lang="ru-RU"/>
        </a:p>
      </dgm:t>
    </dgm:pt>
    <dgm:pt modelId="{1D5A8679-994C-4753-B560-9AF8D4A5E591}" type="pres">
      <dgm:prSet presAssocID="{953F0F3C-CC9C-439F-8822-74F176C52CE0}" presName="parentText" presStyleLbl="node1" presStyleIdx="1" presStyleCnt="8">
        <dgm:presLayoutVars>
          <dgm:chMax val="0"/>
          <dgm:bulletEnabled val="1"/>
        </dgm:presLayoutVars>
      </dgm:prSet>
      <dgm:spPr/>
      <dgm:t>
        <a:bodyPr/>
        <a:lstStyle/>
        <a:p>
          <a:endParaRPr lang="ru-RU"/>
        </a:p>
      </dgm:t>
    </dgm:pt>
    <dgm:pt modelId="{303D49B8-E0C9-4007-92B7-7A01487ED654}" type="pres">
      <dgm:prSet presAssocID="{3DBF8751-46FC-4A0C-AF84-9868A63E9C91}" presName="spacer" presStyleCnt="0"/>
      <dgm:spPr/>
      <dgm:t>
        <a:bodyPr/>
        <a:lstStyle/>
        <a:p>
          <a:endParaRPr lang="ru-RU"/>
        </a:p>
      </dgm:t>
    </dgm:pt>
    <dgm:pt modelId="{15EA397F-7094-4F87-9153-7ECFE00F648C}" type="pres">
      <dgm:prSet presAssocID="{28951FD8-338F-46CA-8F1B-FC2D265A3FC3}" presName="parentText" presStyleLbl="node1" presStyleIdx="2" presStyleCnt="8">
        <dgm:presLayoutVars>
          <dgm:chMax val="0"/>
          <dgm:bulletEnabled val="1"/>
        </dgm:presLayoutVars>
      </dgm:prSet>
      <dgm:spPr/>
      <dgm:t>
        <a:bodyPr/>
        <a:lstStyle/>
        <a:p>
          <a:endParaRPr lang="ru-RU"/>
        </a:p>
      </dgm:t>
    </dgm:pt>
    <dgm:pt modelId="{7AD3EB57-B49A-47AC-B53B-C3DCF5D537B3}" type="pres">
      <dgm:prSet presAssocID="{DE9D3711-E039-4DFA-AEB2-673FF1CD2D4E}" presName="spacer" presStyleCnt="0"/>
      <dgm:spPr/>
      <dgm:t>
        <a:bodyPr/>
        <a:lstStyle/>
        <a:p>
          <a:endParaRPr lang="ru-RU"/>
        </a:p>
      </dgm:t>
    </dgm:pt>
    <dgm:pt modelId="{4224BB4F-407D-40F1-91FD-342D1C4A6C1D}" type="pres">
      <dgm:prSet presAssocID="{AFC46423-B554-450D-8EFC-7EA90E4F8CAB}" presName="parentText" presStyleLbl="node1" presStyleIdx="3" presStyleCnt="8">
        <dgm:presLayoutVars>
          <dgm:chMax val="0"/>
          <dgm:bulletEnabled val="1"/>
        </dgm:presLayoutVars>
      </dgm:prSet>
      <dgm:spPr/>
      <dgm:t>
        <a:bodyPr/>
        <a:lstStyle/>
        <a:p>
          <a:endParaRPr lang="ru-RU"/>
        </a:p>
      </dgm:t>
    </dgm:pt>
    <dgm:pt modelId="{AECB725D-4E94-4AF1-BBE2-5EA93F0A9A1D}" type="pres">
      <dgm:prSet presAssocID="{C7737DE8-0838-41E3-A6AE-08A0B6159570}" presName="spacer" presStyleCnt="0"/>
      <dgm:spPr/>
      <dgm:t>
        <a:bodyPr/>
        <a:lstStyle/>
        <a:p>
          <a:endParaRPr lang="ru-RU"/>
        </a:p>
      </dgm:t>
    </dgm:pt>
    <dgm:pt modelId="{2A9003A7-1A1F-482F-9783-7B840EC92A3A}" type="pres">
      <dgm:prSet presAssocID="{5B085434-380D-4AF2-809F-6E96B66019BF}" presName="parentText" presStyleLbl="node1" presStyleIdx="4" presStyleCnt="8">
        <dgm:presLayoutVars>
          <dgm:chMax val="0"/>
          <dgm:bulletEnabled val="1"/>
        </dgm:presLayoutVars>
      </dgm:prSet>
      <dgm:spPr/>
      <dgm:t>
        <a:bodyPr/>
        <a:lstStyle/>
        <a:p>
          <a:endParaRPr lang="ru-RU"/>
        </a:p>
      </dgm:t>
    </dgm:pt>
    <dgm:pt modelId="{4AF9038A-68FD-4AA9-ABB3-CCE007B865DA}" type="pres">
      <dgm:prSet presAssocID="{BBE1FD26-95EA-4E91-BFD7-D55450363E09}" presName="spacer" presStyleCnt="0"/>
      <dgm:spPr/>
      <dgm:t>
        <a:bodyPr/>
        <a:lstStyle/>
        <a:p>
          <a:endParaRPr lang="ru-RU"/>
        </a:p>
      </dgm:t>
    </dgm:pt>
    <dgm:pt modelId="{F0189267-9CE2-4072-BEC4-A0151231765C}" type="pres">
      <dgm:prSet presAssocID="{DB091F7B-986E-49AA-BE04-8AF18482BB03}" presName="parentText" presStyleLbl="node1" presStyleIdx="5" presStyleCnt="8">
        <dgm:presLayoutVars>
          <dgm:chMax val="0"/>
          <dgm:bulletEnabled val="1"/>
        </dgm:presLayoutVars>
      </dgm:prSet>
      <dgm:spPr/>
      <dgm:t>
        <a:bodyPr/>
        <a:lstStyle/>
        <a:p>
          <a:endParaRPr lang="ru-RU"/>
        </a:p>
      </dgm:t>
    </dgm:pt>
    <dgm:pt modelId="{40F9183B-C094-400E-9468-4F6FEC036E31}" type="pres">
      <dgm:prSet presAssocID="{ADFC4449-43AC-4DEB-A4AC-717C668B7AA4}" presName="spacer" presStyleCnt="0"/>
      <dgm:spPr/>
      <dgm:t>
        <a:bodyPr/>
        <a:lstStyle/>
        <a:p>
          <a:endParaRPr lang="ru-RU"/>
        </a:p>
      </dgm:t>
    </dgm:pt>
    <dgm:pt modelId="{2E276532-CDB2-4F5D-A84A-22A266288DB3}" type="pres">
      <dgm:prSet presAssocID="{9A820950-495F-40C5-B422-732DA177A45C}" presName="parentText" presStyleLbl="node1" presStyleIdx="6" presStyleCnt="8">
        <dgm:presLayoutVars>
          <dgm:chMax val="0"/>
          <dgm:bulletEnabled val="1"/>
        </dgm:presLayoutVars>
      </dgm:prSet>
      <dgm:spPr/>
      <dgm:t>
        <a:bodyPr/>
        <a:lstStyle/>
        <a:p>
          <a:endParaRPr lang="ru-RU"/>
        </a:p>
      </dgm:t>
    </dgm:pt>
    <dgm:pt modelId="{85954228-CF77-4F05-A5EF-C3FA119B9A8E}" type="pres">
      <dgm:prSet presAssocID="{650C31BC-0E36-4DBF-A75E-4882F35DD0E5}" presName="spacer" presStyleCnt="0"/>
      <dgm:spPr/>
      <dgm:t>
        <a:bodyPr/>
        <a:lstStyle/>
        <a:p>
          <a:endParaRPr lang="ru-RU"/>
        </a:p>
      </dgm:t>
    </dgm:pt>
    <dgm:pt modelId="{2FFCBE47-E7F8-4943-9427-55EEE797FC34}" type="pres">
      <dgm:prSet presAssocID="{8A124280-889C-40DD-9A13-93F07F3713A8}" presName="parentText" presStyleLbl="node1" presStyleIdx="7" presStyleCnt="8">
        <dgm:presLayoutVars>
          <dgm:chMax val="0"/>
          <dgm:bulletEnabled val="1"/>
        </dgm:presLayoutVars>
      </dgm:prSet>
      <dgm:spPr/>
      <dgm:t>
        <a:bodyPr/>
        <a:lstStyle/>
        <a:p>
          <a:endParaRPr lang="ru-RU"/>
        </a:p>
      </dgm:t>
    </dgm:pt>
  </dgm:ptLst>
  <dgm:cxnLst>
    <dgm:cxn modelId="{1E6E3E8E-47B3-4FED-A655-B3ADA80D062E}" type="presOf" srcId="{8A124280-889C-40DD-9A13-93F07F3713A8}" destId="{2FFCBE47-E7F8-4943-9427-55EEE797FC34}" srcOrd="0" destOrd="0" presId="urn:microsoft.com/office/officeart/2005/8/layout/vList2"/>
    <dgm:cxn modelId="{86299281-8972-44FF-A582-D2FA48C2BCB4}" type="presOf" srcId="{DB091F7B-986E-49AA-BE04-8AF18482BB03}" destId="{F0189267-9CE2-4072-BEC4-A0151231765C}" srcOrd="0" destOrd="0" presId="urn:microsoft.com/office/officeart/2005/8/layout/vList2"/>
    <dgm:cxn modelId="{86FB5114-6D67-41CB-95AA-97C645FA503A}" type="presOf" srcId="{AFC46423-B554-450D-8EFC-7EA90E4F8CAB}" destId="{4224BB4F-407D-40F1-91FD-342D1C4A6C1D}" srcOrd="0" destOrd="0" presId="urn:microsoft.com/office/officeart/2005/8/layout/vList2"/>
    <dgm:cxn modelId="{C7171F6A-CFD6-4D2D-A8F2-51A8E19F1014}" type="presOf" srcId="{9A820950-495F-40C5-B422-732DA177A45C}" destId="{2E276532-CDB2-4F5D-A84A-22A266288DB3}" srcOrd="0" destOrd="0" presId="urn:microsoft.com/office/officeart/2005/8/layout/vList2"/>
    <dgm:cxn modelId="{3CEEB8F7-A108-4D6B-8DFB-D4DCDC899411}" type="presOf" srcId="{5B085434-380D-4AF2-809F-6E96B66019BF}" destId="{2A9003A7-1A1F-482F-9783-7B840EC92A3A}" srcOrd="0" destOrd="0" presId="urn:microsoft.com/office/officeart/2005/8/layout/vList2"/>
    <dgm:cxn modelId="{BB581AE0-F0F8-4619-AD14-01ABAA070769}" srcId="{3E7384FC-7C39-46E6-A6AC-D473A8BD2B5E}" destId="{9A820950-495F-40C5-B422-732DA177A45C}" srcOrd="6" destOrd="0" parTransId="{E3518194-43C0-4EE0-8640-174F97D57AD9}" sibTransId="{650C31BC-0E36-4DBF-A75E-4882F35DD0E5}"/>
    <dgm:cxn modelId="{68675B3F-061A-4964-A29A-8D26300694CE}" srcId="{3E7384FC-7C39-46E6-A6AC-D473A8BD2B5E}" destId="{DB091F7B-986E-49AA-BE04-8AF18482BB03}" srcOrd="5" destOrd="0" parTransId="{D62BC940-6230-40D3-89EB-78AB68411869}" sibTransId="{ADFC4449-43AC-4DEB-A4AC-717C668B7AA4}"/>
    <dgm:cxn modelId="{B86B047F-3B6D-4B5A-BD08-2723405F47F9}" type="presOf" srcId="{3E7384FC-7C39-46E6-A6AC-D473A8BD2B5E}" destId="{A00361B3-E35D-4D18-8B49-7F560CE1F09F}" srcOrd="0" destOrd="0" presId="urn:microsoft.com/office/officeart/2005/8/layout/vList2"/>
    <dgm:cxn modelId="{51A9D272-7CC1-4752-8EE1-01C93C3237C9}" type="presOf" srcId="{28951FD8-338F-46CA-8F1B-FC2D265A3FC3}" destId="{15EA397F-7094-4F87-9153-7ECFE00F648C}" srcOrd="0" destOrd="0" presId="urn:microsoft.com/office/officeart/2005/8/layout/vList2"/>
    <dgm:cxn modelId="{E44FF788-22E1-426E-8941-0C07C26B361E}" srcId="{3E7384FC-7C39-46E6-A6AC-D473A8BD2B5E}" destId="{8A124280-889C-40DD-9A13-93F07F3713A8}" srcOrd="7" destOrd="0" parTransId="{C0453806-A76C-4030-AFB3-DE86AD1BD499}" sibTransId="{E0AD9861-BCF7-4C45-A093-B9CB182DFA7C}"/>
    <dgm:cxn modelId="{6E5F9B97-953C-43A9-8A12-99EF6F696329}" srcId="{3E7384FC-7C39-46E6-A6AC-D473A8BD2B5E}" destId="{953F0F3C-CC9C-439F-8822-74F176C52CE0}" srcOrd="1" destOrd="0" parTransId="{A6D91AB0-E57D-4632-A98C-6724FBB64EB7}" sibTransId="{3DBF8751-46FC-4A0C-AF84-9868A63E9C91}"/>
    <dgm:cxn modelId="{E6D8BD63-1112-47E3-B16E-9000FDD2442A}" srcId="{3E7384FC-7C39-46E6-A6AC-D473A8BD2B5E}" destId="{AFC46423-B554-450D-8EFC-7EA90E4F8CAB}" srcOrd="3" destOrd="0" parTransId="{B569356F-8C39-4419-9035-AA35017D727B}" sibTransId="{C7737DE8-0838-41E3-A6AE-08A0B6159570}"/>
    <dgm:cxn modelId="{E7A12CA8-C68B-451A-9A58-89C4E336900B}" srcId="{3E7384FC-7C39-46E6-A6AC-D473A8BD2B5E}" destId="{19AB2D23-DBD6-446B-81D2-0B5AC87A4072}" srcOrd="0" destOrd="0" parTransId="{609E3191-BB2C-4BA5-B7F8-345B411DF9FD}" sibTransId="{7187AB24-2061-4807-BD19-EBED2FCCA490}"/>
    <dgm:cxn modelId="{68158ED2-717E-40AC-975A-2BCA6A6B141D}" srcId="{3E7384FC-7C39-46E6-A6AC-D473A8BD2B5E}" destId="{28951FD8-338F-46CA-8F1B-FC2D265A3FC3}" srcOrd="2" destOrd="0" parTransId="{B8D4658C-7456-4EBA-B428-60E99F9881DD}" sibTransId="{DE9D3711-E039-4DFA-AEB2-673FF1CD2D4E}"/>
    <dgm:cxn modelId="{39DB46BD-562F-4A89-8590-27C92C5D485C}" type="presOf" srcId="{953F0F3C-CC9C-439F-8822-74F176C52CE0}" destId="{1D5A8679-994C-4753-B560-9AF8D4A5E591}" srcOrd="0" destOrd="0" presId="urn:microsoft.com/office/officeart/2005/8/layout/vList2"/>
    <dgm:cxn modelId="{74E18D87-AC98-4660-B4F2-51370320EECA}" type="presOf" srcId="{19AB2D23-DBD6-446B-81D2-0B5AC87A4072}" destId="{32305DDF-665A-4BF1-901B-72B9C74D3FE2}" srcOrd="0" destOrd="0" presId="urn:microsoft.com/office/officeart/2005/8/layout/vList2"/>
    <dgm:cxn modelId="{CE996C58-A0F2-4B17-920B-C86849621616}" srcId="{3E7384FC-7C39-46E6-A6AC-D473A8BD2B5E}" destId="{5B085434-380D-4AF2-809F-6E96B66019BF}" srcOrd="4" destOrd="0" parTransId="{BEE5219E-79CB-43F0-B21E-10E5A83F4AB9}" sibTransId="{BBE1FD26-95EA-4E91-BFD7-D55450363E09}"/>
    <dgm:cxn modelId="{68EDD554-C610-4831-AB60-CE9DDD6A3DF4}" type="presParOf" srcId="{A00361B3-E35D-4D18-8B49-7F560CE1F09F}" destId="{32305DDF-665A-4BF1-901B-72B9C74D3FE2}" srcOrd="0" destOrd="0" presId="urn:microsoft.com/office/officeart/2005/8/layout/vList2"/>
    <dgm:cxn modelId="{7B915F3D-448E-4ECB-94FA-C24CBD96AA53}" type="presParOf" srcId="{A00361B3-E35D-4D18-8B49-7F560CE1F09F}" destId="{0E0C9318-9F6E-4AE1-AF54-8A7B4D963327}" srcOrd="1" destOrd="0" presId="urn:microsoft.com/office/officeart/2005/8/layout/vList2"/>
    <dgm:cxn modelId="{397B98F2-8792-48D6-AF93-C580FF2ADDF4}" type="presParOf" srcId="{A00361B3-E35D-4D18-8B49-7F560CE1F09F}" destId="{1D5A8679-994C-4753-B560-9AF8D4A5E591}" srcOrd="2" destOrd="0" presId="urn:microsoft.com/office/officeart/2005/8/layout/vList2"/>
    <dgm:cxn modelId="{D66DA89B-4DFD-4B8C-9699-20B41797B097}" type="presParOf" srcId="{A00361B3-E35D-4D18-8B49-7F560CE1F09F}" destId="{303D49B8-E0C9-4007-92B7-7A01487ED654}" srcOrd="3" destOrd="0" presId="urn:microsoft.com/office/officeart/2005/8/layout/vList2"/>
    <dgm:cxn modelId="{FD7FD689-4B87-465C-AA90-E720A924DE4A}" type="presParOf" srcId="{A00361B3-E35D-4D18-8B49-7F560CE1F09F}" destId="{15EA397F-7094-4F87-9153-7ECFE00F648C}" srcOrd="4" destOrd="0" presId="urn:microsoft.com/office/officeart/2005/8/layout/vList2"/>
    <dgm:cxn modelId="{2DAB90E8-3E79-4BCE-AAE3-C3F461CB803A}" type="presParOf" srcId="{A00361B3-E35D-4D18-8B49-7F560CE1F09F}" destId="{7AD3EB57-B49A-47AC-B53B-C3DCF5D537B3}" srcOrd="5" destOrd="0" presId="urn:microsoft.com/office/officeart/2005/8/layout/vList2"/>
    <dgm:cxn modelId="{F88350C3-9E9D-4D66-B3EC-7FA029ADA979}" type="presParOf" srcId="{A00361B3-E35D-4D18-8B49-7F560CE1F09F}" destId="{4224BB4F-407D-40F1-91FD-342D1C4A6C1D}" srcOrd="6" destOrd="0" presId="urn:microsoft.com/office/officeart/2005/8/layout/vList2"/>
    <dgm:cxn modelId="{AA46485B-6A06-4ABD-BFC6-C926E1961178}" type="presParOf" srcId="{A00361B3-E35D-4D18-8B49-7F560CE1F09F}" destId="{AECB725D-4E94-4AF1-BBE2-5EA93F0A9A1D}" srcOrd="7" destOrd="0" presId="urn:microsoft.com/office/officeart/2005/8/layout/vList2"/>
    <dgm:cxn modelId="{43C929EC-6E57-44EB-8C26-E0FB52EB7E33}" type="presParOf" srcId="{A00361B3-E35D-4D18-8B49-7F560CE1F09F}" destId="{2A9003A7-1A1F-482F-9783-7B840EC92A3A}" srcOrd="8" destOrd="0" presId="urn:microsoft.com/office/officeart/2005/8/layout/vList2"/>
    <dgm:cxn modelId="{4AD14689-C9D2-4AD9-8770-7E16BD459C4D}" type="presParOf" srcId="{A00361B3-E35D-4D18-8B49-7F560CE1F09F}" destId="{4AF9038A-68FD-4AA9-ABB3-CCE007B865DA}" srcOrd="9" destOrd="0" presId="urn:microsoft.com/office/officeart/2005/8/layout/vList2"/>
    <dgm:cxn modelId="{F030E6CB-14C6-4F4D-BA15-FEA25486F127}" type="presParOf" srcId="{A00361B3-E35D-4D18-8B49-7F560CE1F09F}" destId="{F0189267-9CE2-4072-BEC4-A0151231765C}" srcOrd="10" destOrd="0" presId="urn:microsoft.com/office/officeart/2005/8/layout/vList2"/>
    <dgm:cxn modelId="{CD7C0AD3-2417-493E-8250-8CBA1CE01C96}" type="presParOf" srcId="{A00361B3-E35D-4D18-8B49-7F560CE1F09F}" destId="{40F9183B-C094-400E-9468-4F6FEC036E31}" srcOrd="11" destOrd="0" presId="urn:microsoft.com/office/officeart/2005/8/layout/vList2"/>
    <dgm:cxn modelId="{A4C1A8C7-CAA9-45A1-83CB-908771B60D4D}" type="presParOf" srcId="{A00361B3-E35D-4D18-8B49-7F560CE1F09F}" destId="{2E276532-CDB2-4F5D-A84A-22A266288DB3}" srcOrd="12" destOrd="0" presId="urn:microsoft.com/office/officeart/2005/8/layout/vList2"/>
    <dgm:cxn modelId="{8408CC27-99CE-4E74-AFC1-25CA2A6D2167}" type="presParOf" srcId="{A00361B3-E35D-4D18-8B49-7F560CE1F09F}" destId="{85954228-CF77-4F05-A5EF-C3FA119B9A8E}" srcOrd="13" destOrd="0" presId="urn:microsoft.com/office/officeart/2005/8/layout/vList2"/>
    <dgm:cxn modelId="{E9A32D4A-C1F6-4D14-B47B-97B229D63C4B}" type="presParOf" srcId="{A00361B3-E35D-4D18-8B49-7F560CE1F09F}" destId="{2FFCBE47-E7F8-4943-9427-55EEE797FC34}"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D4B9838-F965-4753-BE80-5D4CAA44AABA}" type="doc">
      <dgm:prSet loTypeId="urn:microsoft.com/office/officeart/2005/8/layout/hList3" loCatId="list" qsTypeId="urn:microsoft.com/office/officeart/2005/8/quickstyle/3d1" qsCatId="3D" csTypeId="urn:microsoft.com/office/officeart/2005/8/colors/colorful2" csCatId="colorful" phldr="1"/>
      <dgm:spPr/>
      <dgm:t>
        <a:bodyPr/>
        <a:lstStyle/>
        <a:p>
          <a:endParaRPr lang="ru-RU"/>
        </a:p>
      </dgm:t>
    </dgm:pt>
    <dgm:pt modelId="{87819461-59AC-4F5A-97DF-E0FBAF12BF0E}">
      <dgm:prSet phldrT="[Текст]" custT="1"/>
      <dgm:spPr/>
      <dgm:t>
        <a:bodyPr/>
        <a:lstStyle/>
        <a:p>
          <a:r>
            <a:rPr lang="ru-RU"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Торговый чек содержит следующие реквизиты:</a:t>
          </a:r>
        </a:p>
      </dgm:t>
    </dgm:pt>
    <dgm:pt modelId="{A3AAF055-3C27-4E9F-A8F2-DF47C9F28B89}" type="parTrans" cxnId="{17304587-2BCB-4E10-8209-C22E62F8A82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225ED87-B3E0-4B6A-BBD3-F66AAFD71606}" type="sibTrans" cxnId="{17304587-2BCB-4E10-8209-C22E62F8A82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CEBAED2-B2E9-4F64-A112-8F6144B860BC}">
      <dgm:prSet phldrT="[Текст]" custT="1"/>
      <dgm:spPr/>
      <dgm:t>
        <a:bodyPr/>
        <a:lstStyle/>
        <a:p>
          <a:r>
            <a:rPr lang="ru-RU" sz="1800">
              <a:solidFill>
                <a:schemeClr val="tx1"/>
              </a:solidFill>
              <a:latin typeface="Times New Roman" panose="02020603050405020304" pitchFamily="18" charset="0"/>
              <a:cs typeface="Times New Roman" panose="02020603050405020304" pitchFamily="18" charset="0"/>
            </a:rPr>
            <a:t>1) номер документа, число, месяц, год его выписки;</a:t>
          </a:r>
        </a:p>
      </dgm:t>
    </dgm:pt>
    <dgm:pt modelId="{E7F49075-B437-449C-A568-9587D52EA52F}" type="parTrans" cxnId="{791E064C-9E19-4C9B-A686-6F6122F4E71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4D9445A-9F5B-478C-A4C6-4061A3E5845B}" type="sibTrans" cxnId="{791E064C-9E19-4C9B-A686-6F6122F4E71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0A950BD-2FE5-41A7-949B-829B7D927B7E}">
      <dgm:prSet phldrT="[Текст]"/>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9FEF2C6-3095-4546-84F4-8BD0325935BD}" type="parTrans" cxnId="{0F338C2A-E75D-4ED0-9093-0F45E7AFE34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298C93D-3E4B-4492-BBAB-0F0CD70DE1CE}" type="sibTrans" cxnId="{0F338C2A-E75D-4ED0-9093-0F45E7AFE34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80D69080-6C04-46E4-B8D3-4D0D70F56189}">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2) наименование (код) предпринимателя или эквайера;</a:t>
          </a:r>
          <a:endParaRPr lang="en-US" sz="1800">
            <a:solidFill>
              <a:schemeClr val="tx1"/>
            </a:solidFill>
            <a:latin typeface="Times New Roman" panose="02020603050405020304" pitchFamily="18" charset="0"/>
            <a:cs typeface="Times New Roman" panose="02020603050405020304" pitchFamily="18" charset="0"/>
          </a:endParaRPr>
        </a:p>
      </dgm:t>
    </dgm:pt>
    <dgm:pt modelId="{B8ACE3EA-0BC6-4319-A127-0EF44C6EAAE5}" type="parTrans" cxnId="{226AB1E5-88D1-4786-8A48-DD43DC16A8F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3C8426F-1C36-4F6F-9736-0884A71A3490}" type="sibTrans" cxnId="{226AB1E5-88D1-4786-8A48-DD43DC16A8F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E2F385E-E7F2-44A2-BB78-08D9BCF089EF}">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3) сумма платежа;</a:t>
          </a:r>
          <a:endParaRPr lang="en-US" sz="1800">
            <a:solidFill>
              <a:schemeClr val="tx1"/>
            </a:solidFill>
            <a:latin typeface="Times New Roman" panose="02020603050405020304" pitchFamily="18" charset="0"/>
            <a:cs typeface="Times New Roman" panose="02020603050405020304" pitchFamily="18" charset="0"/>
          </a:endParaRPr>
        </a:p>
      </dgm:t>
    </dgm:pt>
    <dgm:pt modelId="{5BBD9E01-A323-40DA-9738-D3A8D8A98E91}" type="parTrans" cxnId="{2753D077-1033-41A1-A682-FB9DD659931B}">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1AE8448D-C342-4B47-A4DB-E9BEB773B459}" type="sibTrans" cxnId="{2753D077-1033-41A1-A682-FB9DD659931B}">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F9987B3-4219-434B-8DD1-36316F2981C9}">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4) валюта платежа;</a:t>
          </a:r>
          <a:endParaRPr lang="en-US" sz="1800">
            <a:solidFill>
              <a:schemeClr val="tx1"/>
            </a:solidFill>
            <a:latin typeface="Times New Roman" panose="02020603050405020304" pitchFamily="18" charset="0"/>
            <a:cs typeface="Times New Roman" panose="02020603050405020304" pitchFamily="18" charset="0"/>
          </a:endParaRPr>
        </a:p>
      </dgm:t>
    </dgm:pt>
    <dgm:pt modelId="{0007BAAD-3BFB-4968-9A3C-BDD926B9C582}" type="parTrans" cxnId="{B3BB75D3-B4FF-46B7-8E1F-85B99682003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420A001-1D1C-44E1-8D9F-32A9A9CE6910}" type="sibTrans" cxnId="{B3BB75D3-B4FF-46B7-8E1F-85B996820031}">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3A56D55-580A-4BFF-9DDD-DB88121955CD}">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5) код авторизации или другой код, идентифицирующий платеж в системе платежных карточек;</a:t>
          </a:r>
          <a:endParaRPr lang="en-US" sz="1800">
            <a:solidFill>
              <a:schemeClr val="tx1"/>
            </a:solidFill>
            <a:latin typeface="Times New Roman" panose="02020603050405020304" pitchFamily="18" charset="0"/>
            <a:cs typeface="Times New Roman" panose="02020603050405020304" pitchFamily="18" charset="0"/>
          </a:endParaRPr>
        </a:p>
      </dgm:t>
    </dgm:pt>
    <dgm:pt modelId="{2107BBDE-2521-4CF0-BC26-3167CB3B7F7B}" type="parTrans" cxnId="{0FC1350A-B907-4CC0-A9F5-C51B76AB0B5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7F476DC-6F7F-4E03-8939-F8F3D9E16869}" type="sibTrans" cxnId="{0FC1350A-B907-4CC0-A9F5-C51B76AB0B5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23535DD-1200-43E2-89A2-1C718B35C367}">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6) время проведения платежа;</a:t>
          </a:r>
          <a:endParaRPr lang="en-US" sz="1800">
            <a:solidFill>
              <a:schemeClr val="tx1"/>
            </a:solidFill>
            <a:latin typeface="Times New Roman" panose="02020603050405020304" pitchFamily="18" charset="0"/>
            <a:cs typeface="Times New Roman" panose="02020603050405020304" pitchFamily="18" charset="0"/>
          </a:endParaRPr>
        </a:p>
      </dgm:t>
    </dgm:pt>
    <dgm:pt modelId="{02941600-5E99-4F35-ADC9-79719DD27257}" type="parTrans" cxnId="{231FF960-F867-43B2-B734-40E460DE1313}">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9C8D47D-37B0-4D98-9980-D80E1310599C}" type="sibTrans" cxnId="{231FF960-F867-43B2-B734-40E460DE1313}">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A247CE5-8958-4120-B1F7-E1A0911C788B}">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7) реквизиты платежной карточки. Допускается неполное указание реквизитов ПК в соответствии с требованиями систем ПК </a:t>
          </a:r>
          <a:endParaRPr lang="en-US" sz="1800">
            <a:solidFill>
              <a:schemeClr val="tx1"/>
            </a:solidFill>
            <a:latin typeface="Times New Roman" panose="02020603050405020304" pitchFamily="18" charset="0"/>
            <a:cs typeface="Times New Roman" panose="02020603050405020304" pitchFamily="18" charset="0"/>
          </a:endParaRPr>
        </a:p>
      </dgm:t>
    </dgm:pt>
    <dgm:pt modelId="{D696F34A-50CF-4120-848F-EAC6E9EC473D}" type="parTrans" cxnId="{48E7DD50-72A5-4819-BBD1-5068FAAB732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E3C7A742-3B61-4115-A936-9F959CBD8E95}" type="sibTrans" cxnId="{48E7DD50-72A5-4819-BBD1-5068FAAB732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025BB62-B9B6-494A-A4E3-573EF9F3F69F}" type="pres">
      <dgm:prSet presAssocID="{5D4B9838-F965-4753-BE80-5D4CAA44AABA}" presName="composite" presStyleCnt="0">
        <dgm:presLayoutVars>
          <dgm:chMax val="1"/>
          <dgm:dir/>
          <dgm:resizeHandles val="exact"/>
        </dgm:presLayoutVars>
      </dgm:prSet>
      <dgm:spPr/>
      <dgm:t>
        <a:bodyPr/>
        <a:lstStyle/>
        <a:p>
          <a:endParaRPr lang="ru-RU"/>
        </a:p>
      </dgm:t>
    </dgm:pt>
    <dgm:pt modelId="{2ADE2174-3D20-491E-80C1-0ABE47AD5192}" type="pres">
      <dgm:prSet presAssocID="{87819461-59AC-4F5A-97DF-E0FBAF12BF0E}" presName="roof" presStyleLbl="dkBgShp" presStyleIdx="0" presStyleCnt="2" custLinFactNeighborX="-17688" custLinFactNeighborY="-3935"/>
      <dgm:spPr/>
      <dgm:t>
        <a:bodyPr/>
        <a:lstStyle/>
        <a:p>
          <a:endParaRPr lang="ru-RU"/>
        </a:p>
      </dgm:t>
    </dgm:pt>
    <dgm:pt modelId="{42EA1586-903C-44EF-BB95-9412B1A53B69}" type="pres">
      <dgm:prSet presAssocID="{87819461-59AC-4F5A-97DF-E0FBAF12BF0E}" presName="pillars" presStyleCnt="0"/>
      <dgm:spPr/>
      <dgm:t>
        <a:bodyPr/>
        <a:lstStyle/>
        <a:p>
          <a:endParaRPr lang="ru-RU"/>
        </a:p>
      </dgm:t>
    </dgm:pt>
    <dgm:pt modelId="{D6F81170-0315-4F70-81CF-E6AE5B8F0A11}" type="pres">
      <dgm:prSet presAssocID="{87819461-59AC-4F5A-97DF-E0FBAF12BF0E}" presName="pillar1" presStyleLbl="node1" presStyleIdx="0" presStyleCnt="7">
        <dgm:presLayoutVars>
          <dgm:bulletEnabled val="1"/>
        </dgm:presLayoutVars>
      </dgm:prSet>
      <dgm:spPr/>
      <dgm:t>
        <a:bodyPr/>
        <a:lstStyle/>
        <a:p>
          <a:endParaRPr lang="ru-RU"/>
        </a:p>
      </dgm:t>
    </dgm:pt>
    <dgm:pt modelId="{EBE250E5-8F8A-4AB3-9D93-99D84028802A}" type="pres">
      <dgm:prSet presAssocID="{80D69080-6C04-46E4-B8D3-4D0D70F56189}" presName="pillarX" presStyleLbl="node1" presStyleIdx="1" presStyleCnt="7">
        <dgm:presLayoutVars>
          <dgm:bulletEnabled val="1"/>
        </dgm:presLayoutVars>
      </dgm:prSet>
      <dgm:spPr/>
      <dgm:t>
        <a:bodyPr/>
        <a:lstStyle/>
        <a:p>
          <a:endParaRPr lang="ru-RU"/>
        </a:p>
      </dgm:t>
    </dgm:pt>
    <dgm:pt modelId="{E558561D-1F14-4E05-9079-E5B0761066D0}" type="pres">
      <dgm:prSet presAssocID="{2E2F385E-E7F2-44A2-BB78-08D9BCF089EF}" presName="pillarX" presStyleLbl="node1" presStyleIdx="2" presStyleCnt="7">
        <dgm:presLayoutVars>
          <dgm:bulletEnabled val="1"/>
        </dgm:presLayoutVars>
      </dgm:prSet>
      <dgm:spPr/>
      <dgm:t>
        <a:bodyPr/>
        <a:lstStyle/>
        <a:p>
          <a:endParaRPr lang="ru-RU"/>
        </a:p>
      </dgm:t>
    </dgm:pt>
    <dgm:pt modelId="{47667B60-796B-4FB8-9380-B227521B65D1}" type="pres">
      <dgm:prSet presAssocID="{0F9987B3-4219-434B-8DD1-36316F2981C9}" presName="pillarX" presStyleLbl="node1" presStyleIdx="3" presStyleCnt="7">
        <dgm:presLayoutVars>
          <dgm:bulletEnabled val="1"/>
        </dgm:presLayoutVars>
      </dgm:prSet>
      <dgm:spPr/>
      <dgm:t>
        <a:bodyPr/>
        <a:lstStyle/>
        <a:p>
          <a:endParaRPr lang="ru-RU"/>
        </a:p>
      </dgm:t>
    </dgm:pt>
    <dgm:pt modelId="{616F4B92-2945-47C0-AFCB-9BD37B0FA1BC}" type="pres">
      <dgm:prSet presAssocID="{43A56D55-580A-4BFF-9DDD-DB88121955CD}" presName="pillarX" presStyleLbl="node1" presStyleIdx="4" presStyleCnt="7">
        <dgm:presLayoutVars>
          <dgm:bulletEnabled val="1"/>
        </dgm:presLayoutVars>
      </dgm:prSet>
      <dgm:spPr/>
      <dgm:t>
        <a:bodyPr/>
        <a:lstStyle/>
        <a:p>
          <a:endParaRPr lang="ru-RU"/>
        </a:p>
      </dgm:t>
    </dgm:pt>
    <dgm:pt modelId="{B47A51F3-42C9-4985-B6A7-3B141A1721DC}" type="pres">
      <dgm:prSet presAssocID="{323535DD-1200-43E2-89A2-1C718B35C367}" presName="pillarX" presStyleLbl="node1" presStyleIdx="5" presStyleCnt="7">
        <dgm:presLayoutVars>
          <dgm:bulletEnabled val="1"/>
        </dgm:presLayoutVars>
      </dgm:prSet>
      <dgm:spPr/>
      <dgm:t>
        <a:bodyPr/>
        <a:lstStyle/>
        <a:p>
          <a:endParaRPr lang="ru-RU"/>
        </a:p>
      </dgm:t>
    </dgm:pt>
    <dgm:pt modelId="{355D3433-4123-4693-B9AE-7C332C4CBAC3}" type="pres">
      <dgm:prSet presAssocID="{FA247CE5-8958-4120-B1F7-E1A0911C788B}" presName="pillarX" presStyleLbl="node1" presStyleIdx="6" presStyleCnt="7">
        <dgm:presLayoutVars>
          <dgm:bulletEnabled val="1"/>
        </dgm:presLayoutVars>
      </dgm:prSet>
      <dgm:spPr/>
      <dgm:t>
        <a:bodyPr/>
        <a:lstStyle/>
        <a:p>
          <a:endParaRPr lang="ru-RU"/>
        </a:p>
      </dgm:t>
    </dgm:pt>
    <dgm:pt modelId="{0E59305C-A987-47B6-9073-A101A81270B4}" type="pres">
      <dgm:prSet presAssocID="{87819461-59AC-4F5A-97DF-E0FBAF12BF0E}" presName="base" presStyleLbl="dkBgShp" presStyleIdx="1" presStyleCnt="2"/>
      <dgm:spPr/>
      <dgm:t>
        <a:bodyPr/>
        <a:lstStyle/>
        <a:p>
          <a:endParaRPr lang="ru-RU"/>
        </a:p>
      </dgm:t>
    </dgm:pt>
  </dgm:ptLst>
  <dgm:cxnLst>
    <dgm:cxn modelId="{59DF5636-6BFA-443C-A6A5-98335B6CAD3E}" type="presOf" srcId="{43A56D55-580A-4BFF-9DDD-DB88121955CD}" destId="{616F4B92-2945-47C0-AFCB-9BD37B0FA1BC}" srcOrd="0" destOrd="0" presId="urn:microsoft.com/office/officeart/2005/8/layout/hList3"/>
    <dgm:cxn modelId="{59150BA1-E3A7-4A07-A0B6-89CE23948122}" type="presOf" srcId="{4CEBAED2-B2E9-4F64-A112-8F6144B860BC}" destId="{D6F81170-0315-4F70-81CF-E6AE5B8F0A11}" srcOrd="0" destOrd="0" presId="urn:microsoft.com/office/officeart/2005/8/layout/hList3"/>
    <dgm:cxn modelId="{2753D077-1033-41A1-A682-FB9DD659931B}" srcId="{87819461-59AC-4F5A-97DF-E0FBAF12BF0E}" destId="{2E2F385E-E7F2-44A2-BB78-08D9BCF089EF}" srcOrd="2" destOrd="0" parTransId="{5BBD9E01-A323-40DA-9738-D3A8D8A98E91}" sibTransId="{1AE8448D-C342-4B47-A4DB-E9BEB773B459}"/>
    <dgm:cxn modelId="{231FF960-F867-43B2-B734-40E460DE1313}" srcId="{87819461-59AC-4F5A-97DF-E0FBAF12BF0E}" destId="{323535DD-1200-43E2-89A2-1C718B35C367}" srcOrd="5" destOrd="0" parTransId="{02941600-5E99-4F35-ADC9-79719DD27257}" sibTransId="{49C8D47D-37B0-4D98-9980-D80E1310599C}"/>
    <dgm:cxn modelId="{E1384161-FF54-4B87-A6AC-7F10BEFD9EC4}" type="presOf" srcId="{0F9987B3-4219-434B-8DD1-36316F2981C9}" destId="{47667B60-796B-4FB8-9380-B227521B65D1}" srcOrd="0" destOrd="0" presId="urn:microsoft.com/office/officeart/2005/8/layout/hList3"/>
    <dgm:cxn modelId="{2E19717A-C494-4C6C-9939-92C8DD374F11}" type="presOf" srcId="{FA247CE5-8958-4120-B1F7-E1A0911C788B}" destId="{355D3433-4123-4693-B9AE-7C332C4CBAC3}" srcOrd="0" destOrd="0" presId="urn:microsoft.com/office/officeart/2005/8/layout/hList3"/>
    <dgm:cxn modelId="{C7E269E0-386B-4899-B5C8-9D15991E62A7}" type="presOf" srcId="{2E2F385E-E7F2-44A2-BB78-08D9BCF089EF}" destId="{E558561D-1F14-4E05-9079-E5B0761066D0}" srcOrd="0" destOrd="0" presId="urn:microsoft.com/office/officeart/2005/8/layout/hList3"/>
    <dgm:cxn modelId="{5E5CDFCA-FC7C-4526-8AA3-0D9EC84DAFDA}" type="presOf" srcId="{87819461-59AC-4F5A-97DF-E0FBAF12BF0E}" destId="{2ADE2174-3D20-491E-80C1-0ABE47AD5192}" srcOrd="0" destOrd="0" presId="urn:microsoft.com/office/officeart/2005/8/layout/hList3"/>
    <dgm:cxn modelId="{226AB1E5-88D1-4786-8A48-DD43DC16A8FA}" srcId="{87819461-59AC-4F5A-97DF-E0FBAF12BF0E}" destId="{80D69080-6C04-46E4-B8D3-4D0D70F56189}" srcOrd="1" destOrd="0" parTransId="{B8ACE3EA-0BC6-4319-A127-0EF44C6EAAE5}" sibTransId="{23C8426F-1C36-4F6F-9736-0884A71A3490}"/>
    <dgm:cxn modelId="{0F338C2A-E75D-4ED0-9093-0F45E7AFE341}" srcId="{5D4B9838-F965-4753-BE80-5D4CAA44AABA}" destId="{C0A950BD-2FE5-41A7-949B-829B7D927B7E}" srcOrd="1" destOrd="0" parTransId="{F9FEF2C6-3095-4546-84F4-8BD0325935BD}" sibTransId="{3298C93D-3E4B-4492-BBAB-0F0CD70DE1CE}"/>
    <dgm:cxn modelId="{48E7DD50-72A5-4819-BBD1-5068FAAB732A}" srcId="{87819461-59AC-4F5A-97DF-E0FBAF12BF0E}" destId="{FA247CE5-8958-4120-B1F7-E1A0911C788B}" srcOrd="6" destOrd="0" parTransId="{D696F34A-50CF-4120-848F-EAC6E9EC473D}" sibTransId="{E3C7A742-3B61-4115-A936-9F959CBD8E95}"/>
    <dgm:cxn modelId="{24D9F174-5F83-4C8D-B735-D760E5802EAC}" type="presOf" srcId="{80D69080-6C04-46E4-B8D3-4D0D70F56189}" destId="{EBE250E5-8F8A-4AB3-9D93-99D84028802A}" srcOrd="0" destOrd="0" presId="urn:microsoft.com/office/officeart/2005/8/layout/hList3"/>
    <dgm:cxn modelId="{FC48458C-7564-421B-A833-DEF2CDA2B344}" type="presOf" srcId="{5D4B9838-F965-4753-BE80-5D4CAA44AABA}" destId="{C025BB62-B9B6-494A-A4E3-573EF9F3F69F}" srcOrd="0" destOrd="0" presId="urn:microsoft.com/office/officeart/2005/8/layout/hList3"/>
    <dgm:cxn modelId="{458D5F50-9B99-4E01-BDAE-34B435620B55}" type="presOf" srcId="{323535DD-1200-43E2-89A2-1C718B35C367}" destId="{B47A51F3-42C9-4985-B6A7-3B141A1721DC}" srcOrd="0" destOrd="0" presId="urn:microsoft.com/office/officeart/2005/8/layout/hList3"/>
    <dgm:cxn modelId="{B3BB75D3-B4FF-46B7-8E1F-85B996820031}" srcId="{87819461-59AC-4F5A-97DF-E0FBAF12BF0E}" destId="{0F9987B3-4219-434B-8DD1-36316F2981C9}" srcOrd="3" destOrd="0" parTransId="{0007BAAD-3BFB-4968-9A3C-BDD926B9C582}" sibTransId="{B420A001-1D1C-44E1-8D9F-32A9A9CE6910}"/>
    <dgm:cxn modelId="{17304587-2BCB-4E10-8209-C22E62F8A820}" srcId="{5D4B9838-F965-4753-BE80-5D4CAA44AABA}" destId="{87819461-59AC-4F5A-97DF-E0FBAF12BF0E}" srcOrd="0" destOrd="0" parTransId="{A3AAF055-3C27-4E9F-A8F2-DF47C9F28B89}" sibTransId="{9225ED87-B3E0-4B6A-BBD3-F66AAFD71606}"/>
    <dgm:cxn modelId="{0FC1350A-B907-4CC0-A9F5-C51B76AB0B5E}" srcId="{87819461-59AC-4F5A-97DF-E0FBAF12BF0E}" destId="{43A56D55-580A-4BFF-9DDD-DB88121955CD}" srcOrd="4" destOrd="0" parTransId="{2107BBDE-2521-4CF0-BC26-3167CB3B7F7B}" sibTransId="{07F476DC-6F7F-4E03-8939-F8F3D9E16869}"/>
    <dgm:cxn modelId="{791E064C-9E19-4C9B-A686-6F6122F4E71A}" srcId="{87819461-59AC-4F5A-97DF-E0FBAF12BF0E}" destId="{4CEBAED2-B2E9-4F64-A112-8F6144B860BC}" srcOrd="0" destOrd="0" parTransId="{E7F49075-B437-449C-A568-9587D52EA52F}" sibTransId="{34D9445A-9F5B-478C-A4C6-4061A3E5845B}"/>
    <dgm:cxn modelId="{4FE5BDAC-3A06-47A9-8451-9EDBCA7CF5B7}" type="presParOf" srcId="{C025BB62-B9B6-494A-A4E3-573EF9F3F69F}" destId="{2ADE2174-3D20-491E-80C1-0ABE47AD5192}" srcOrd="0" destOrd="0" presId="urn:microsoft.com/office/officeart/2005/8/layout/hList3"/>
    <dgm:cxn modelId="{6EB6D5A2-CDB3-4A51-98DB-1E3205B4D5F3}" type="presParOf" srcId="{C025BB62-B9B6-494A-A4E3-573EF9F3F69F}" destId="{42EA1586-903C-44EF-BB95-9412B1A53B69}" srcOrd="1" destOrd="0" presId="urn:microsoft.com/office/officeart/2005/8/layout/hList3"/>
    <dgm:cxn modelId="{A7C66091-0FA6-49C4-8C81-9C0F59525D2C}" type="presParOf" srcId="{42EA1586-903C-44EF-BB95-9412B1A53B69}" destId="{D6F81170-0315-4F70-81CF-E6AE5B8F0A11}" srcOrd="0" destOrd="0" presId="urn:microsoft.com/office/officeart/2005/8/layout/hList3"/>
    <dgm:cxn modelId="{E83BEC29-8125-40B6-A30B-28C619ACA305}" type="presParOf" srcId="{42EA1586-903C-44EF-BB95-9412B1A53B69}" destId="{EBE250E5-8F8A-4AB3-9D93-99D84028802A}" srcOrd="1" destOrd="0" presId="urn:microsoft.com/office/officeart/2005/8/layout/hList3"/>
    <dgm:cxn modelId="{A5341E64-0410-4D4E-87B9-BDFE966103DD}" type="presParOf" srcId="{42EA1586-903C-44EF-BB95-9412B1A53B69}" destId="{E558561D-1F14-4E05-9079-E5B0761066D0}" srcOrd="2" destOrd="0" presId="urn:microsoft.com/office/officeart/2005/8/layout/hList3"/>
    <dgm:cxn modelId="{0A65945C-D8EF-4D2D-B4CB-57DD2E3F5BB5}" type="presParOf" srcId="{42EA1586-903C-44EF-BB95-9412B1A53B69}" destId="{47667B60-796B-4FB8-9380-B227521B65D1}" srcOrd="3" destOrd="0" presId="urn:microsoft.com/office/officeart/2005/8/layout/hList3"/>
    <dgm:cxn modelId="{DEAB6961-6FAB-4210-8412-F0FC235B5302}" type="presParOf" srcId="{42EA1586-903C-44EF-BB95-9412B1A53B69}" destId="{616F4B92-2945-47C0-AFCB-9BD37B0FA1BC}" srcOrd="4" destOrd="0" presId="urn:microsoft.com/office/officeart/2005/8/layout/hList3"/>
    <dgm:cxn modelId="{0D2105E3-077A-4F9B-BF0C-3519CEAB60D2}" type="presParOf" srcId="{42EA1586-903C-44EF-BB95-9412B1A53B69}" destId="{B47A51F3-42C9-4985-B6A7-3B141A1721DC}" srcOrd="5" destOrd="0" presId="urn:microsoft.com/office/officeart/2005/8/layout/hList3"/>
    <dgm:cxn modelId="{B720F5A5-6D56-4261-B719-4A2BB3B286F4}" type="presParOf" srcId="{42EA1586-903C-44EF-BB95-9412B1A53B69}" destId="{355D3433-4123-4693-B9AE-7C332C4CBAC3}" srcOrd="6" destOrd="0" presId="urn:microsoft.com/office/officeart/2005/8/layout/hList3"/>
    <dgm:cxn modelId="{7B7B2C5F-C37C-46C0-9FAA-955CB3C63E76}" type="presParOf" srcId="{C025BB62-B9B6-494A-A4E3-573EF9F3F69F}" destId="{0E59305C-A987-47B6-9073-A101A81270B4}"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B1C59EB-C70F-478B-8FC5-C6601756B0D6}" type="doc">
      <dgm:prSet loTypeId="urn:microsoft.com/office/officeart/2005/8/layout/hList3" loCatId="list" qsTypeId="urn:microsoft.com/office/officeart/2005/8/quickstyle/3d1" qsCatId="3D" csTypeId="urn:microsoft.com/office/officeart/2005/8/colors/colorful3" csCatId="colorful" phldr="1"/>
      <dgm:spPr/>
      <dgm:t>
        <a:bodyPr/>
        <a:lstStyle/>
        <a:p>
          <a:endParaRPr lang="ru-RU"/>
        </a:p>
      </dgm:t>
    </dgm:pt>
    <dgm:pt modelId="{0E70CCBB-27C6-4AC8-9C46-DD149E68B108}">
      <dgm:prSet phldrT="[Текст]" custT="1"/>
      <dgm:spPr/>
      <dgm:t>
        <a:bodyPr/>
        <a:lstStyle/>
        <a:p>
          <a:r>
            <a:rPr lang="ru-RU" sz="3000" dirty="0">
              <a:solidFill>
                <a:schemeClr val="tx1"/>
              </a:solidFill>
              <a:latin typeface="Times New Roman" panose="02020603050405020304" pitchFamily="18" charset="0"/>
              <a:cs typeface="Times New Roman" panose="02020603050405020304" pitchFamily="18" charset="0"/>
            </a:rPr>
            <a:t>При уплате налогов или других обязательных платежей в бюджет через банкоматы либо иные электронные терминалы торговый чек, выдаваемый держателю платежной карточки, содержит следующие реквизиты:</a:t>
          </a:r>
        </a:p>
      </dgm:t>
    </dgm:pt>
    <dgm:pt modelId="{5C703B6C-A289-4658-A525-CB251BE9918C}" type="parTrans" cxnId="{3C386599-7758-4A0C-8A9D-3AA14037AF29}">
      <dgm:prSet/>
      <dgm:spPr/>
      <dgm:t>
        <a:bodyPr/>
        <a:lstStyle/>
        <a:p>
          <a:endParaRPr lang="ru-RU" sz="1800">
            <a:latin typeface="Times New Roman" panose="02020603050405020304" pitchFamily="18" charset="0"/>
            <a:cs typeface="Times New Roman" panose="02020603050405020304" pitchFamily="18" charset="0"/>
          </a:endParaRPr>
        </a:p>
      </dgm:t>
    </dgm:pt>
    <dgm:pt modelId="{38F3C61F-FE42-439B-BA9D-B810A11C07C2}" type="sibTrans" cxnId="{3C386599-7758-4A0C-8A9D-3AA14037AF29}">
      <dgm:prSet/>
      <dgm:spPr/>
      <dgm:t>
        <a:bodyPr/>
        <a:lstStyle/>
        <a:p>
          <a:endParaRPr lang="ru-RU" sz="1800">
            <a:latin typeface="Times New Roman" panose="02020603050405020304" pitchFamily="18" charset="0"/>
            <a:cs typeface="Times New Roman" panose="02020603050405020304" pitchFamily="18" charset="0"/>
          </a:endParaRPr>
        </a:p>
      </dgm:t>
    </dgm:pt>
    <dgm:pt modelId="{35EFF1B0-AF5F-4492-9459-C4E41871AC9A}">
      <dgm:prSet phldrT="[Текст]" custT="1"/>
      <dgm:spPr/>
      <dgm:t>
        <a:bodyPr/>
        <a:lstStyle/>
        <a:p>
          <a:r>
            <a:rPr lang="ru-RU" sz="1800">
              <a:latin typeface="Times New Roman" panose="02020603050405020304" pitchFamily="18" charset="0"/>
              <a:cs typeface="Times New Roman" panose="02020603050405020304" pitchFamily="18" charset="0"/>
            </a:rPr>
            <a:t>1) индивидуальный идентификационный</a:t>
          </a:r>
          <a:r>
            <a:rPr lang="en-US" sz="1800">
              <a:latin typeface="Times New Roman" panose="02020603050405020304" pitchFamily="18" charset="0"/>
              <a:cs typeface="Times New Roman" panose="02020603050405020304" pitchFamily="18" charset="0"/>
            </a:rPr>
            <a:t> </a:t>
          </a:r>
          <a:r>
            <a:rPr lang="ru-RU" sz="1800">
              <a:latin typeface="Times New Roman" panose="02020603050405020304" pitchFamily="18" charset="0"/>
              <a:cs typeface="Times New Roman" panose="02020603050405020304" pitchFamily="18" charset="0"/>
            </a:rPr>
            <a:t>номер</a:t>
          </a:r>
          <a:r>
            <a:rPr lang="en-US" sz="1800">
              <a:latin typeface="Times New Roman" panose="02020603050405020304" pitchFamily="18" charset="0"/>
              <a:cs typeface="Times New Roman" panose="02020603050405020304" pitchFamily="18" charset="0"/>
            </a:rPr>
            <a:t> </a:t>
          </a:r>
          <a:r>
            <a:rPr lang="ru-RU" sz="1800">
              <a:latin typeface="Times New Roman" panose="02020603050405020304" pitchFamily="18" charset="0"/>
              <a:cs typeface="Times New Roman" panose="02020603050405020304" pitchFamily="18" charset="0"/>
            </a:rPr>
            <a:t>налогоплательщика</a:t>
          </a:r>
        </a:p>
      </dgm:t>
    </dgm:pt>
    <dgm:pt modelId="{52EA6DB4-DB15-4D16-867C-A085A43A2F82}" type="parTrans" cxnId="{4165D5E3-915C-46DD-8D52-AB693C074253}">
      <dgm:prSet/>
      <dgm:spPr/>
      <dgm:t>
        <a:bodyPr/>
        <a:lstStyle/>
        <a:p>
          <a:endParaRPr lang="ru-RU" sz="1800">
            <a:latin typeface="Times New Roman" panose="02020603050405020304" pitchFamily="18" charset="0"/>
            <a:cs typeface="Times New Roman" panose="02020603050405020304" pitchFamily="18" charset="0"/>
          </a:endParaRPr>
        </a:p>
      </dgm:t>
    </dgm:pt>
    <dgm:pt modelId="{CB1C304F-D355-4812-9FED-AC21A4AFF6B4}" type="sibTrans" cxnId="{4165D5E3-915C-46DD-8D52-AB693C074253}">
      <dgm:prSet/>
      <dgm:spPr/>
      <dgm:t>
        <a:bodyPr/>
        <a:lstStyle/>
        <a:p>
          <a:endParaRPr lang="ru-RU" sz="1800">
            <a:latin typeface="Times New Roman" panose="02020603050405020304" pitchFamily="18" charset="0"/>
            <a:cs typeface="Times New Roman" panose="02020603050405020304" pitchFamily="18" charset="0"/>
          </a:endParaRPr>
        </a:p>
      </dgm:t>
    </dgm:pt>
    <dgm:pt modelId="{4C057F05-024B-44C2-A07B-AD5DEE966886}">
      <dgm:prSet phldrT="[Текст]"/>
      <dgm:spPr/>
      <dgm:t>
        <a:bodyPr/>
        <a:lstStyle/>
        <a:p>
          <a:endParaRPr lang="ru-RU" sz="1800">
            <a:latin typeface="Times New Roman" panose="02020603050405020304" pitchFamily="18" charset="0"/>
            <a:cs typeface="Times New Roman" panose="02020603050405020304" pitchFamily="18" charset="0"/>
          </a:endParaRPr>
        </a:p>
      </dgm:t>
    </dgm:pt>
    <dgm:pt modelId="{EF762977-0712-47FC-AD27-CB4885C17545}" type="parTrans" cxnId="{1FEE7918-0ACD-4F0F-849A-390B1E2A69AE}">
      <dgm:prSet/>
      <dgm:spPr/>
      <dgm:t>
        <a:bodyPr/>
        <a:lstStyle/>
        <a:p>
          <a:endParaRPr lang="ru-RU" sz="1800">
            <a:latin typeface="Times New Roman" panose="02020603050405020304" pitchFamily="18" charset="0"/>
            <a:cs typeface="Times New Roman" panose="02020603050405020304" pitchFamily="18" charset="0"/>
          </a:endParaRPr>
        </a:p>
      </dgm:t>
    </dgm:pt>
    <dgm:pt modelId="{A4E23453-7665-4CD9-B22C-448D168A7BFD}" type="sibTrans" cxnId="{1FEE7918-0ACD-4F0F-849A-390B1E2A69AE}">
      <dgm:prSet/>
      <dgm:spPr/>
      <dgm:t>
        <a:bodyPr/>
        <a:lstStyle/>
        <a:p>
          <a:endParaRPr lang="ru-RU" sz="1800">
            <a:latin typeface="Times New Roman" panose="02020603050405020304" pitchFamily="18" charset="0"/>
            <a:cs typeface="Times New Roman" panose="02020603050405020304" pitchFamily="18" charset="0"/>
          </a:endParaRPr>
        </a:p>
      </dgm:t>
    </dgm:pt>
    <dgm:pt modelId="{549D796B-FDE5-477D-A79F-7F15F72720B5}">
      <dgm:prSet custT="1"/>
      <dgm:spPr/>
      <dgm:t>
        <a:bodyPr/>
        <a:lstStyle/>
        <a:p>
          <a:r>
            <a:rPr lang="ru-RU" sz="1800">
              <a:latin typeface="Times New Roman" panose="02020603050405020304" pitchFamily="18" charset="0"/>
              <a:cs typeface="Times New Roman" panose="02020603050405020304" pitchFamily="18" charset="0"/>
            </a:rPr>
            <a:t>2) фамилия, имя, отчество налогоплательщика</a:t>
          </a:r>
          <a:endParaRPr lang="en-US" sz="1800">
            <a:latin typeface="Times New Roman" panose="02020603050405020304" pitchFamily="18" charset="0"/>
            <a:cs typeface="Times New Roman" panose="02020603050405020304" pitchFamily="18" charset="0"/>
          </a:endParaRPr>
        </a:p>
      </dgm:t>
    </dgm:pt>
    <dgm:pt modelId="{B853BCD8-DD41-48AA-8DF7-A2FAB6EDB010}" type="parTrans" cxnId="{3F2454AF-558F-43CC-9E1B-D421D6970270}">
      <dgm:prSet/>
      <dgm:spPr/>
      <dgm:t>
        <a:bodyPr/>
        <a:lstStyle/>
        <a:p>
          <a:endParaRPr lang="ru-RU" sz="1800">
            <a:latin typeface="Times New Roman" panose="02020603050405020304" pitchFamily="18" charset="0"/>
            <a:cs typeface="Times New Roman" panose="02020603050405020304" pitchFamily="18" charset="0"/>
          </a:endParaRPr>
        </a:p>
      </dgm:t>
    </dgm:pt>
    <dgm:pt modelId="{79E2F295-562B-41B0-A2F8-6849C969FFE8}" type="sibTrans" cxnId="{3F2454AF-558F-43CC-9E1B-D421D6970270}">
      <dgm:prSet/>
      <dgm:spPr/>
      <dgm:t>
        <a:bodyPr/>
        <a:lstStyle/>
        <a:p>
          <a:endParaRPr lang="ru-RU" sz="1800">
            <a:latin typeface="Times New Roman" panose="02020603050405020304" pitchFamily="18" charset="0"/>
            <a:cs typeface="Times New Roman" panose="02020603050405020304" pitchFamily="18" charset="0"/>
          </a:endParaRPr>
        </a:p>
      </dgm:t>
    </dgm:pt>
    <dgm:pt modelId="{D2FF01DF-B939-4DA7-81F2-D280452ED508}">
      <dgm:prSet custT="1"/>
      <dgm:spPr/>
      <dgm:t>
        <a:bodyPr/>
        <a:lstStyle/>
        <a:p>
          <a:r>
            <a:rPr lang="ru-RU" sz="1800">
              <a:latin typeface="Times New Roman" panose="02020603050405020304" pitchFamily="18" charset="0"/>
              <a:cs typeface="Times New Roman" panose="02020603050405020304" pitchFamily="18" charset="0"/>
            </a:rPr>
            <a:t>3) наименование налога или другого обязательного платежа в бюджет с указанием цифрового значения кода</a:t>
          </a:r>
          <a:r>
            <a:rPr lang="en-US" sz="1800">
              <a:latin typeface="Times New Roman" panose="02020603050405020304" pitchFamily="18" charset="0"/>
              <a:cs typeface="Times New Roman" panose="02020603050405020304" pitchFamily="18" charset="0"/>
            </a:rPr>
            <a:t> </a:t>
          </a:r>
          <a:r>
            <a:rPr lang="ru-RU" sz="1800">
              <a:latin typeface="Times New Roman" panose="02020603050405020304" pitchFamily="18" charset="0"/>
              <a:cs typeface="Times New Roman" panose="02020603050405020304" pitchFamily="18" charset="0"/>
            </a:rPr>
            <a:t>бюджетной классификации</a:t>
          </a:r>
          <a:endParaRPr lang="en-US" sz="1800">
            <a:latin typeface="Times New Roman" panose="02020603050405020304" pitchFamily="18" charset="0"/>
            <a:cs typeface="Times New Roman" panose="02020603050405020304" pitchFamily="18" charset="0"/>
          </a:endParaRPr>
        </a:p>
      </dgm:t>
    </dgm:pt>
    <dgm:pt modelId="{AFC7DB3D-DEE8-4B83-A12D-1CE99DF7FE2B}" type="parTrans" cxnId="{E733046C-9975-4F11-851F-2C8F1D6E5F76}">
      <dgm:prSet/>
      <dgm:spPr/>
      <dgm:t>
        <a:bodyPr/>
        <a:lstStyle/>
        <a:p>
          <a:endParaRPr lang="ru-RU" sz="1800">
            <a:latin typeface="Times New Roman" panose="02020603050405020304" pitchFamily="18" charset="0"/>
            <a:cs typeface="Times New Roman" panose="02020603050405020304" pitchFamily="18" charset="0"/>
          </a:endParaRPr>
        </a:p>
      </dgm:t>
    </dgm:pt>
    <dgm:pt modelId="{413BF2D9-42C2-4CAD-AC97-2C4294C37A32}" type="sibTrans" cxnId="{E733046C-9975-4F11-851F-2C8F1D6E5F76}">
      <dgm:prSet/>
      <dgm:spPr/>
      <dgm:t>
        <a:bodyPr/>
        <a:lstStyle/>
        <a:p>
          <a:endParaRPr lang="ru-RU" sz="1800">
            <a:latin typeface="Times New Roman" panose="02020603050405020304" pitchFamily="18" charset="0"/>
            <a:cs typeface="Times New Roman" panose="02020603050405020304" pitchFamily="18" charset="0"/>
          </a:endParaRPr>
        </a:p>
      </dgm:t>
    </dgm:pt>
    <dgm:pt modelId="{804EC373-D7A5-4B6A-B298-F83E66B2810C}">
      <dgm:prSet custT="1"/>
      <dgm:spPr/>
      <dgm:t>
        <a:bodyPr/>
        <a:lstStyle/>
        <a:p>
          <a:r>
            <a:rPr lang="ru-RU" sz="1800">
              <a:latin typeface="Times New Roman" panose="02020603050405020304" pitchFamily="18" charset="0"/>
              <a:cs typeface="Times New Roman" panose="02020603050405020304" pitchFamily="18" charset="0"/>
            </a:rPr>
            <a:t>4) код органа государственных доходов</a:t>
          </a:r>
          <a:endParaRPr lang="en-US" sz="1800">
            <a:latin typeface="Times New Roman" panose="02020603050405020304" pitchFamily="18" charset="0"/>
            <a:cs typeface="Times New Roman" panose="02020603050405020304" pitchFamily="18" charset="0"/>
          </a:endParaRPr>
        </a:p>
      </dgm:t>
    </dgm:pt>
    <dgm:pt modelId="{751C8F26-139D-4753-AD45-B4D0BB353ABD}" type="parTrans" cxnId="{E73A152C-2D9D-46EF-A891-6F1F2DA3CC0F}">
      <dgm:prSet/>
      <dgm:spPr/>
      <dgm:t>
        <a:bodyPr/>
        <a:lstStyle/>
        <a:p>
          <a:endParaRPr lang="ru-RU" sz="1800">
            <a:latin typeface="Times New Roman" panose="02020603050405020304" pitchFamily="18" charset="0"/>
            <a:cs typeface="Times New Roman" panose="02020603050405020304" pitchFamily="18" charset="0"/>
          </a:endParaRPr>
        </a:p>
      </dgm:t>
    </dgm:pt>
    <dgm:pt modelId="{9D921018-8CF5-43B5-8BFF-3D333A12D966}" type="sibTrans" cxnId="{E73A152C-2D9D-46EF-A891-6F1F2DA3CC0F}">
      <dgm:prSet/>
      <dgm:spPr/>
      <dgm:t>
        <a:bodyPr/>
        <a:lstStyle/>
        <a:p>
          <a:endParaRPr lang="ru-RU" sz="1800">
            <a:latin typeface="Times New Roman" panose="02020603050405020304" pitchFamily="18" charset="0"/>
            <a:cs typeface="Times New Roman" panose="02020603050405020304" pitchFamily="18" charset="0"/>
          </a:endParaRPr>
        </a:p>
      </dgm:t>
    </dgm:pt>
    <dgm:pt modelId="{4FF0A717-7AAF-4B30-93C5-65A5CFCACDB6}">
      <dgm:prSet custT="1"/>
      <dgm:spPr/>
      <dgm:t>
        <a:bodyPr/>
        <a:lstStyle/>
        <a:p>
          <a:r>
            <a:rPr lang="ru-RU" sz="1800">
              <a:latin typeface="Times New Roman" panose="02020603050405020304" pitchFamily="18" charset="0"/>
              <a:cs typeface="Times New Roman" panose="02020603050405020304" pitchFamily="18" charset="0"/>
            </a:rPr>
            <a:t>5)</a:t>
          </a:r>
          <a:r>
            <a:rPr lang="en-US" sz="1800">
              <a:latin typeface="Times New Roman" panose="02020603050405020304" pitchFamily="18" charset="0"/>
              <a:cs typeface="Times New Roman" panose="02020603050405020304" pitchFamily="18" charset="0"/>
            </a:rPr>
            <a:t> </a:t>
          </a:r>
          <a:r>
            <a:rPr lang="ru-RU" sz="1800">
              <a:latin typeface="Times New Roman" panose="02020603050405020304" pitchFamily="18" charset="0"/>
              <a:cs typeface="Times New Roman" panose="02020603050405020304" pitchFamily="18" charset="0"/>
            </a:rPr>
            <a:t>код назначения платежа</a:t>
          </a:r>
          <a:endParaRPr lang="en-US" sz="1800">
            <a:latin typeface="Times New Roman" panose="02020603050405020304" pitchFamily="18" charset="0"/>
            <a:cs typeface="Times New Roman" panose="02020603050405020304" pitchFamily="18" charset="0"/>
          </a:endParaRPr>
        </a:p>
      </dgm:t>
    </dgm:pt>
    <dgm:pt modelId="{0BC38A64-8DC9-45A2-AED7-AAB8AC523387}" type="parTrans" cxnId="{92762AF3-5806-43F5-8EE8-734902C12AF1}">
      <dgm:prSet/>
      <dgm:spPr/>
      <dgm:t>
        <a:bodyPr/>
        <a:lstStyle/>
        <a:p>
          <a:endParaRPr lang="ru-RU" sz="1800">
            <a:latin typeface="Times New Roman" panose="02020603050405020304" pitchFamily="18" charset="0"/>
            <a:cs typeface="Times New Roman" panose="02020603050405020304" pitchFamily="18" charset="0"/>
          </a:endParaRPr>
        </a:p>
      </dgm:t>
    </dgm:pt>
    <dgm:pt modelId="{D242D084-0712-4D97-803C-908BEA182AE4}" type="sibTrans" cxnId="{92762AF3-5806-43F5-8EE8-734902C12AF1}">
      <dgm:prSet/>
      <dgm:spPr/>
      <dgm:t>
        <a:bodyPr/>
        <a:lstStyle/>
        <a:p>
          <a:endParaRPr lang="ru-RU" sz="1800">
            <a:latin typeface="Times New Roman" panose="02020603050405020304" pitchFamily="18" charset="0"/>
            <a:cs typeface="Times New Roman" panose="02020603050405020304" pitchFamily="18" charset="0"/>
          </a:endParaRPr>
        </a:p>
      </dgm:t>
    </dgm:pt>
    <dgm:pt modelId="{A9D9FB01-03DD-4679-92FD-01D3DD3B7D0A}">
      <dgm:prSet custT="1"/>
      <dgm:spPr/>
      <dgm:t>
        <a:bodyPr/>
        <a:lstStyle/>
        <a:p>
          <a:r>
            <a:rPr lang="ru-RU" sz="1800">
              <a:latin typeface="Times New Roman" panose="02020603050405020304" pitchFamily="18" charset="0"/>
              <a:cs typeface="Times New Roman" panose="02020603050405020304" pitchFamily="18" charset="0"/>
            </a:rPr>
            <a:t>6) размер комиссионного вознаграждения </a:t>
          </a:r>
          <a:endParaRPr lang="en-US" sz="1800">
            <a:latin typeface="Times New Roman" panose="02020603050405020304" pitchFamily="18" charset="0"/>
            <a:cs typeface="Times New Roman" panose="02020603050405020304" pitchFamily="18" charset="0"/>
          </a:endParaRPr>
        </a:p>
      </dgm:t>
    </dgm:pt>
    <dgm:pt modelId="{181771F2-E601-43C8-B481-7F14F84273C9}" type="parTrans" cxnId="{3FC5AB72-DB24-4625-BFC2-7DB1357423DE}">
      <dgm:prSet/>
      <dgm:spPr/>
      <dgm:t>
        <a:bodyPr/>
        <a:lstStyle/>
        <a:p>
          <a:endParaRPr lang="ru-RU" sz="1800">
            <a:latin typeface="Times New Roman" panose="02020603050405020304" pitchFamily="18" charset="0"/>
            <a:cs typeface="Times New Roman" panose="02020603050405020304" pitchFamily="18" charset="0"/>
          </a:endParaRPr>
        </a:p>
      </dgm:t>
    </dgm:pt>
    <dgm:pt modelId="{B285F2E6-55B9-4184-A38A-8F12440A8CA1}" type="sibTrans" cxnId="{3FC5AB72-DB24-4625-BFC2-7DB1357423DE}">
      <dgm:prSet/>
      <dgm:spPr/>
      <dgm:t>
        <a:bodyPr/>
        <a:lstStyle/>
        <a:p>
          <a:endParaRPr lang="ru-RU" sz="1800">
            <a:latin typeface="Times New Roman" panose="02020603050405020304" pitchFamily="18" charset="0"/>
            <a:cs typeface="Times New Roman" panose="02020603050405020304" pitchFamily="18" charset="0"/>
          </a:endParaRPr>
        </a:p>
      </dgm:t>
    </dgm:pt>
    <dgm:pt modelId="{9CD0A6BD-0341-4D06-B6C7-D29229D22B89}">
      <dgm:prSet custT="1"/>
      <dgm:spPr/>
      <dgm:t>
        <a:bodyPr/>
        <a:lstStyle/>
        <a:p>
          <a:r>
            <a:rPr lang="ru-RU" sz="1800">
              <a:latin typeface="Times New Roman" panose="02020603050405020304" pitchFamily="18" charset="0"/>
              <a:cs typeface="Times New Roman" panose="02020603050405020304" pitchFamily="18" charset="0"/>
            </a:rPr>
            <a:t>7) при уплате налога на транспортное средство – идентификационный номер транспортного средства</a:t>
          </a:r>
          <a:endParaRPr lang="en-US" sz="1800">
            <a:latin typeface="Times New Roman" panose="02020603050405020304" pitchFamily="18" charset="0"/>
            <a:cs typeface="Times New Roman" panose="02020603050405020304" pitchFamily="18" charset="0"/>
          </a:endParaRPr>
        </a:p>
      </dgm:t>
    </dgm:pt>
    <dgm:pt modelId="{DFBD1159-D93D-42AC-8E7C-1A73605440AF}" type="parTrans" cxnId="{9A77E3CD-04B4-41DB-B827-A98164FDB204}">
      <dgm:prSet/>
      <dgm:spPr/>
      <dgm:t>
        <a:bodyPr/>
        <a:lstStyle/>
        <a:p>
          <a:endParaRPr lang="ru-RU" sz="1800">
            <a:latin typeface="Times New Roman" panose="02020603050405020304" pitchFamily="18" charset="0"/>
            <a:cs typeface="Times New Roman" panose="02020603050405020304" pitchFamily="18" charset="0"/>
          </a:endParaRPr>
        </a:p>
      </dgm:t>
    </dgm:pt>
    <dgm:pt modelId="{36B0373E-44C0-4218-9A3A-8D1209BC7734}" type="sibTrans" cxnId="{9A77E3CD-04B4-41DB-B827-A98164FDB204}">
      <dgm:prSet/>
      <dgm:spPr/>
      <dgm:t>
        <a:bodyPr/>
        <a:lstStyle/>
        <a:p>
          <a:endParaRPr lang="ru-RU" sz="1800">
            <a:latin typeface="Times New Roman" panose="02020603050405020304" pitchFamily="18" charset="0"/>
            <a:cs typeface="Times New Roman" panose="02020603050405020304" pitchFamily="18" charset="0"/>
          </a:endParaRPr>
        </a:p>
      </dgm:t>
    </dgm:pt>
    <dgm:pt modelId="{28F67DC3-5E90-4236-AB23-D1210D61B6B6}" type="pres">
      <dgm:prSet presAssocID="{3B1C59EB-C70F-478B-8FC5-C6601756B0D6}" presName="composite" presStyleCnt="0">
        <dgm:presLayoutVars>
          <dgm:chMax val="1"/>
          <dgm:dir/>
          <dgm:resizeHandles val="exact"/>
        </dgm:presLayoutVars>
      </dgm:prSet>
      <dgm:spPr/>
      <dgm:t>
        <a:bodyPr/>
        <a:lstStyle/>
        <a:p>
          <a:endParaRPr lang="ru-RU"/>
        </a:p>
      </dgm:t>
    </dgm:pt>
    <dgm:pt modelId="{A4CADE78-5946-4D60-9282-BDF93C2E4D7F}" type="pres">
      <dgm:prSet presAssocID="{0E70CCBB-27C6-4AC8-9C46-DD149E68B108}" presName="roof" presStyleLbl="dkBgShp" presStyleIdx="0" presStyleCnt="2"/>
      <dgm:spPr/>
      <dgm:t>
        <a:bodyPr/>
        <a:lstStyle/>
        <a:p>
          <a:endParaRPr lang="ru-RU"/>
        </a:p>
      </dgm:t>
    </dgm:pt>
    <dgm:pt modelId="{F6CEB21A-7813-4355-9898-48F6F30CC3A9}" type="pres">
      <dgm:prSet presAssocID="{0E70CCBB-27C6-4AC8-9C46-DD149E68B108}" presName="pillars" presStyleCnt="0"/>
      <dgm:spPr/>
      <dgm:t>
        <a:bodyPr/>
        <a:lstStyle/>
        <a:p>
          <a:endParaRPr lang="ru-RU"/>
        </a:p>
      </dgm:t>
    </dgm:pt>
    <dgm:pt modelId="{413B5B94-8E4D-429B-B00D-AA41DE417A82}" type="pres">
      <dgm:prSet presAssocID="{0E70CCBB-27C6-4AC8-9C46-DD149E68B108}" presName="pillar1" presStyleLbl="node1" presStyleIdx="0" presStyleCnt="7">
        <dgm:presLayoutVars>
          <dgm:bulletEnabled val="1"/>
        </dgm:presLayoutVars>
      </dgm:prSet>
      <dgm:spPr/>
      <dgm:t>
        <a:bodyPr/>
        <a:lstStyle/>
        <a:p>
          <a:endParaRPr lang="ru-RU"/>
        </a:p>
      </dgm:t>
    </dgm:pt>
    <dgm:pt modelId="{7A315292-4170-44E7-9982-E5A07FE81EEA}" type="pres">
      <dgm:prSet presAssocID="{549D796B-FDE5-477D-A79F-7F15F72720B5}" presName="pillarX" presStyleLbl="node1" presStyleIdx="1" presStyleCnt="7">
        <dgm:presLayoutVars>
          <dgm:bulletEnabled val="1"/>
        </dgm:presLayoutVars>
      </dgm:prSet>
      <dgm:spPr/>
      <dgm:t>
        <a:bodyPr/>
        <a:lstStyle/>
        <a:p>
          <a:endParaRPr lang="ru-RU"/>
        </a:p>
      </dgm:t>
    </dgm:pt>
    <dgm:pt modelId="{78C158FB-8A28-400A-9A03-A9C34E0F66CC}" type="pres">
      <dgm:prSet presAssocID="{D2FF01DF-B939-4DA7-81F2-D280452ED508}" presName="pillarX" presStyleLbl="node1" presStyleIdx="2" presStyleCnt="7">
        <dgm:presLayoutVars>
          <dgm:bulletEnabled val="1"/>
        </dgm:presLayoutVars>
      </dgm:prSet>
      <dgm:spPr/>
      <dgm:t>
        <a:bodyPr/>
        <a:lstStyle/>
        <a:p>
          <a:endParaRPr lang="ru-RU"/>
        </a:p>
      </dgm:t>
    </dgm:pt>
    <dgm:pt modelId="{08F6CADD-B3E3-4C22-9ED4-0602CD7D544D}" type="pres">
      <dgm:prSet presAssocID="{804EC373-D7A5-4B6A-B298-F83E66B2810C}" presName="pillarX" presStyleLbl="node1" presStyleIdx="3" presStyleCnt="7">
        <dgm:presLayoutVars>
          <dgm:bulletEnabled val="1"/>
        </dgm:presLayoutVars>
      </dgm:prSet>
      <dgm:spPr/>
      <dgm:t>
        <a:bodyPr/>
        <a:lstStyle/>
        <a:p>
          <a:endParaRPr lang="ru-RU"/>
        </a:p>
      </dgm:t>
    </dgm:pt>
    <dgm:pt modelId="{54A540FD-A3E9-4277-9EB6-DFBA053F1A03}" type="pres">
      <dgm:prSet presAssocID="{4FF0A717-7AAF-4B30-93C5-65A5CFCACDB6}" presName="pillarX" presStyleLbl="node1" presStyleIdx="4" presStyleCnt="7">
        <dgm:presLayoutVars>
          <dgm:bulletEnabled val="1"/>
        </dgm:presLayoutVars>
      </dgm:prSet>
      <dgm:spPr/>
      <dgm:t>
        <a:bodyPr/>
        <a:lstStyle/>
        <a:p>
          <a:endParaRPr lang="ru-RU"/>
        </a:p>
      </dgm:t>
    </dgm:pt>
    <dgm:pt modelId="{542A53DC-60A0-434D-A82C-7340F7DCA13F}" type="pres">
      <dgm:prSet presAssocID="{A9D9FB01-03DD-4679-92FD-01D3DD3B7D0A}" presName="pillarX" presStyleLbl="node1" presStyleIdx="5" presStyleCnt="7">
        <dgm:presLayoutVars>
          <dgm:bulletEnabled val="1"/>
        </dgm:presLayoutVars>
      </dgm:prSet>
      <dgm:spPr/>
      <dgm:t>
        <a:bodyPr/>
        <a:lstStyle/>
        <a:p>
          <a:endParaRPr lang="ru-RU"/>
        </a:p>
      </dgm:t>
    </dgm:pt>
    <dgm:pt modelId="{7F7E5315-D9EC-4C7F-9E49-85CA1E8904C2}" type="pres">
      <dgm:prSet presAssocID="{9CD0A6BD-0341-4D06-B6C7-D29229D22B89}" presName="pillarX" presStyleLbl="node1" presStyleIdx="6" presStyleCnt="7">
        <dgm:presLayoutVars>
          <dgm:bulletEnabled val="1"/>
        </dgm:presLayoutVars>
      </dgm:prSet>
      <dgm:spPr/>
      <dgm:t>
        <a:bodyPr/>
        <a:lstStyle/>
        <a:p>
          <a:endParaRPr lang="ru-RU"/>
        </a:p>
      </dgm:t>
    </dgm:pt>
    <dgm:pt modelId="{1ED237CA-97AA-47A4-A4B4-C2EF24DD2329}" type="pres">
      <dgm:prSet presAssocID="{0E70CCBB-27C6-4AC8-9C46-DD149E68B108}" presName="base" presStyleLbl="dkBgShp" presStyleIdx="1" presStyleCnt="2"/>
      <dgm:spPr/>
      <dgm:t>
        <a:bodyPr/>
        <a:lstStyle/>
        <a:p>
          <a:endParaRPr lang="ru-RU"/>
        </a:p>
      </dgm:t>
    </dgm:pt>
  </dgm:ptLst>
  <dgm:cxnLst>
    <dgm:cxn modelId="{3C386599-7758-4A0C-8A9D-3AA14037AF29}" srcId="{3B1C59EB-C70F-478B-8FC5-C6601756B0D6}" destId="{0E70CCBB-27C6-4AC8-9C46-DD149E68B108}" srcOrd="0" destOrd="0" parTransId="{5C703B6C-A289-4658-A525-CB251BE9918C}" sibTransId="{38F3C61F-FE42-439B-BA9D-B810A11C07C2}"/>
    <dgm:cxn modelId="{7B86703F-AE12-429A-A3E7-407253BDF024}" type="presOf" srcId="{0E70CCBB-27C6-4AC8-9C46-DD149E68B108}" destId="{A4CADE78-5946-4D60-9282-BDF93C2E4D7F}" srcOrd="0" destOrd="0" presId="urn:microsoft.com/office/officeart/2005/8/layout/hList3"/>
    <dgm:cxn modelId="{1FEE7918-0ACD-4F0F-849A-390B1E2A69AE}" srcId="{3B1C59EB-C70F-478B-8FC5-C6601756B0D6}" destId="{4C057F05-024B-44C2-A07B-AD5DEE966886}" srcOrd="1" destOrd="0" parTransId="{EF762977-0712-47FC-AD27-CB4885C17545}" sibTransId="{A4E23453-7665-4CD9-B22C-448D168A7BFD}"/>
    <dgm:cxn modelId="{EE4543FE-74D9-418F-9074-F0082BE1B89E}" type="presOf" srcId="{804EC373-D7A5-4B6A-B298-F83E66B2810C}" destId="{08F6CADD-B3E3-4C22-9ED4-0602CD7D544D}" srcOrd="0" destOrd="0" presId="urn:microsoft.com/office/officeart/2005/8/layout/hList3"/>
    <dgm:cxn modelId="{3925DEBB-1ED9-474B-85BF-5DA9A522E644}" type="presOf" srcId="{549D796B-FDE5-477D-A79F-7F15F72720B5}" destId="{7A315292-4170-44E7-9982-E5A07FE81EEA}" srcOrd="0" destOrd="0" presId="urn:microsoft.com/office/officeart/2005/8/layout/hList3"/>
    <dgm:cxn modelId="{4165D5E3-915C-46DD-8D52-AB693C074253}" srcId="{0E70CCBB-27C6-4AC8-9C46-DD149E68B108}" destId="{35EFF1B0-AF5F-4492-9459-C4E41871AC9A}" srcOrd="0" destOrd="0" parTransId="{52EA6DB4-DB15-4D16-867C-A085A43A2F82}" sibTransId="{CB1C304F-D355-4812-9FED-AC21A4AFF6B4}"/>
    <dgm:cxn modelId="{8C4B4A04-0179-4CD8-8540-D3CD1B0E3734}" type="presOf" srcId="{D2FF01DF-B939-4DA7-81F2-D280452ED508}" destId="{78C158FB-8A28-400A-9A03-A9C34E0F66CC}" srcOrd="0" destOrd="0" presId="urn:microsoft.com/office/officeart/2005/8/layout/hList3"/>
    <dgm:cxn modelId="{3F2454AF-558F-43CC-9E1B-D421D6970270}" srcId="{0E70CCBB-27C6-4AC8-9C46-DD149E68B108}" destId="{549D796B-FDE5-477D-A79F-7F15F72720B5}" srcOrd="1" destOrd="0" parTransId="{B853BCD8-DD41-48AA-8DF7-A2FAB6EDB010}" sibTransId="{79E2F295-562B-41B0-A2F8-6849C969FFE8}"/>
    <dgm:cxn modelId="{D143EDD9-EA75-40F9-A6AC-71DC37863A2F}" type="presOf" srcId="{3B1C59EB-C70F-478B-8FC5-C6601756B0D6}" destId="{28F67DC3-5E90-4236-AB23-D1210D61B6B6}" srcOrd="0" destOrd="0" presId="urn:microsoft.com/office/officeart/2005/8/layout/hList3"/>
    <dgm:cxn modelId="{E73A152C-2D9D-46EF-A891-6F1F2DA3CC0F}" srcId="{0E70CCBB-27C6-4AC8-9C46-DD149E68B108}" destId="{804EC373-D7A5-4B6A-B298-F83E66B2810C}" srcOrd="3" destOrd="0" parTransId="{751C8F26-139D-4753-AD45-B4D0BB353ABD}" sibTransId="{9D921018-8CF5-43B5-8BFF-3D333A12D966}"/>
    <dgm:cxn modelId="{92762AF3-5806-43F5-8EE8-734902C12AF1}" srcId="{0E70CCBB-27C6-4AC8-9C46-DD149E68B108}" destId="{4FF0A717-7AAF-4B30-93C5-65A5CFCACDB6}" srcOrd="4" destOrd="0" parTransId="{0BC38A64-8DC9-45A2-AED7-AAB8AC523387}" sibTransId="{D242D084-0712-4D97-803C-908BEA182AE4}"/>
    <dgm:cxn modelId="{3FC5AB72-DB24-4625-BFC2-7DB1357423DE}" srcId="{0E70CCBB-27C6-4AC8-9C46-DD149E68B108}" destId="{A9D9FB01-03DD-4679-92FD-01D3DD3B7D0A}" srcOrd="5" destOrd="0" parTransId="{181771F2-E601-43C8-B481-7F14F84273C9}" sibTransId="{B285F2E6-55B9-4184-A38A-8F12440A8CA1}"/>
    <dgm:cxn modelId="{C0DC3B13-746F-4D27-ADE8-81CE923D7771}" type="presOf" srcId="{4FF0A717-7AAF-4B30-93C5-65A5CFCACDB6}" destId="{54A540FD-A3E9-4277-9EB6-DFBA053F1A03}" srcOrd="0" destOrd="0" presId="urn:microsoft.com/office/officeart/2005/8/layout/hList3"/>
    <dgm:cxn modelId="{29770BC1-562E-43B6-9A51-A2354DC45B82}" type="presOf" srcId="{35EFF1B0-AF5F-4492-9459-C4E41871AC9A}" destId="{413B5B94-8E4D-429B-B00D-AA41DE417A82}" srcOrd="0" destOrd="0" presId="urn:microsoft.com/office/officeart/2005/8/layout/hList3"/>
    <dgm:cxn modelId="{C9EA0097-0433-4C23-9F8E-5844C81A591D}" type="presOf" srcId="{9CD0A6BD-0341-4D06-B6C7-D29229D22B89}" destId="{7F7E5315-D9EC-4C7F-9E49-85CA1E8904C2}" srcOrd="0" destOrd="0" presId="urn:microsoft.com/office/officeart/2005/8/layout/hList3"/>
    <dgm:cxn modelId="{3E621800-79DE-4F37-9A01-1116D2CF4679}" type="presOf" srcId="{A9D9FB01-03DD-4679-92FD-01D3DD3B7D0A}" destId="{542A53DC-60A0-434D-A82C-7340F7DCA13F}" srcOrd="0" destOrd="0" presId="urn:microsoft.com/office/officeart/2005/8/layout/hList3"/>
    <dgm:cxn modelId="{E733046C-9975-4F11-851F-2C8F1D6E5F76}" srcId="{0E70CCBB-27C6-4AC8-9C46-DD149E68B108}" destId="{D2FF01DF-B939-4DA7-81F2-D280452ED508}" srcOrd="2" destOrd="0" parTransId="{AFC7DB3D-DEE8-4B83-A12D-1CE99DF7FE2B}" sibTransId="{413BF2D9-42C2-4CAD-AC97-2C4294C37A32}"/>
    <dgm:cxn modelId="{9A77E3CD-04B4-41DB-B827-A98164FDB204}" srcId="{0E70CCBB-27C6-4AC8-9C46-DD149E68B108}" destId="{9CD0A6BD-0341-4D06-B6C7-D29229D22B89}" srcOrd="6" destOrd="0" parTransId="{DFBD1159-D93D-42AC-8E7C-1A73605440AF}" sibTransId="{36B0373E-44C0-4218-9A3A-8D1209BC7734}"/>
    <dgm:cxn modelId="{408F8299-83E3-4D6F-A37D-49A288FDFE3D}" type="presParOf" srcId="{28F67DC3-5E90-4236-AB23-D1210D61B6B6}" destId="{A4CADE78-5946-4D60-9282-BDF93C2E4D7F}" srcOrd="0" destOrd="0" presId="urn:microsoft.com/office/officeart/2005/8/layout/hList3"/>
    <dgm:cxn modelId="{BC5E111E-546E-450D-9B4A-E3E1850E970D}" type="presParOf" srcId="{28F67DC3-5E90-4236-AB23-D1210D61B6B6}" destId="{F6CEB21A-7813-4355-9898-48F6F30CC3A9}" srcOrd="1" destOrd="0" presId="urn:microsoft.com/office/officeart/2005/8/layout/hList3"/>
    <dgm:cxn modelId="{E700DEA8-AB76-434B-A5C6-9DD7F6EF43BE}" type="presParOf" srcId="{F6CEB21A-7813-4355-9898-48F6F30CC3A9}" destId="{413B5B94-8E4D-429B-B00D-AA41DE417A82}" srcOrd="0" destOrd="0" presId="urn:microsoft.com/office/officeart/2005/8/layout/hList3"/>
    <dgm:cxn modelId="{F271051F-FEE8-4926-96BD-133BC829D5F1}" type="presParOf" srcId="{F6CEB21A-7813-4355-9898-48F6F30CC3A9}" destId="{7A315292-4170-44E7-9982-E5A07FE81EEA}" srcOrd="1" destOrd="0" presId="urn:microsoft.com/office/officeart/2005/8/layout/hList3"/>
    <dgm:cxn modelId="{4DE02AB6-9F0F-4F7D-8B7B-01D4FFA5AA1A}" type="presParOf" srcId="{F6CEB21A-7813-4355-9898-48F6F30CC3A9}" destId="{78C158FB-8A28-400A-9A03-A9C34E0F66CC}" srcOrd="2" destOrd="0" presId="urn:microsoft.com/office/officeart/2005/8/layout/hList3"/>
    <dgm:cxn modelId="{8E22BC7A-9CF6-49C9-B790-9E52852B9139}" type="presParOf" srcId="{F6CEB21A-7813-4355-9898-48F6F30CC3A9}" destId="{08F6CADD-B3E3-4C22-9ED4-0602CD7D544D}" srcOrd="3" destOrd="0" presId="urn:microsoft.com/office/officeart/2005/8/layout/hList3"/>
    <dgm:cxn modelId="{CF621926-FF78-4E69-A85C-8E6E53914604}" type="presParOf" srcId="{F6CEB21A-7813-4355-9898-48F6F30CC3A9}" destId="{54A540FD-A3E9-4277-9EB6-DFBA053F1A03}" srcOrd="4" destOrd="0" presId="urn:microsoft.com/office/officeart/2005/8/layout/hList3"/>
    <dgm:cxn modelId="{E20E2BBA-DED3-4D9E-881C-8058B35ED386}" type="presParOf" srcId="{F6CEB21A-7813-4355-9898-48F6F30CC3A9}" destId="{542A53DC-60A0-434D-A82C-7340F7DCA13F}" srcOrd="5" destOrd="0" presId="urn:microsoft.com/office/officeart/2005/8/layout/hList3"/>
    <dgm:cxn modelId="{6F3877DA-3289-49DE-BD1A-C6310E085397}" type="presParOf" srcId="{F6CEB21A-7813-4355-9898-48F6F30CC3A9}" destId="{7F7E5315-D9EC-4C7F-9E49-85CA1E8904C2}" srcOrd="6" destOrd="0" presId="urn:microsoft.com/office/officeart/2005/8/layout/hList3"/>
    <dgm:cxn modelId="{3C7CBAA4-5FE0-4764-98CA-C7273E95F563}" type="presParOf" srcId="{28F67DC3-5E90-4236-AB23-D1210D61B6B6}" destId="{1ED237CA-97AA-47A4-A4B4-C2EF24DD2329}"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15CA62B-923C-4A6B-9AED-4351AD6C9D17}" type="doc">
      <dgm:prSet loTypeId="urn:microsoft.com/office/officeart/2008/layout/VerticalCurvedList" loCatId="list" qsTypeId="urn:microsoft.com/office/officeart/2005/8/quickstyle/3d2" qsCatId="3D" csTypeId="urn:microsoft.com/office/officeart/2005/8/colors/colorful4" csCatId="colorful" phldr="1"/>
      <dgm:spPr/>
      <dgm:t>
        <a:bodyPr/>
        <a:lstStyle/>
        <a:p>
          <a:endParaRPr lang="ru-RU"/>
        </a:p>
      </dgm:t>
    </dgm:pt>
    <dgm:pt modelId="{69877261-4763-4CE3-B346-E34A714551AE}">
      <dgm:prSet phldrT="[Текст]"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Подписание держателем ПК торгового чека не требуется, в случае если платеж санкционирован держателем ПК, в том числе с помощью персонального идентификационного номера или если иное не предусмотрено договором между предпринимателем и эквайером.</a:t>
          </a:r>
          <a:endParaRPr lang="ru-RU" sz="1600">
            <a:solidFill>
              <a:schemeClr val="tx1"/>
            </a:solidFill>
            <a:latin typeface="Times New Roman" panose="02020603050405020304" pitchFamily="18" charset="0"/>
            <a:cs typeface="Times New Roman" panose="02020603050405020304" pitchFamily="18" charset="0"/>
          </a:endParaRPr>
        </a:p>
      </dgm:t>
    </dgm:pt>
    <dgm:pt modelId="{8F2A99A8-750A-454A-8FEB-98253856817B}" type="parTrans" cxnId="{EEF97327-8C67-4320-A2F2-AD30B4C966A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0D93C921-6AB9-48DE-8257-540E5D45C63F}" type="sibTrans" cxnId="{EEF97327-8C67-4320-A2F2-AD30B4C966A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D1202E2-CF6A-46A6-940A-4D63C5A82979}">
      <dgm:prSet custT="1"/>
      <dgm:spPr/>
      <dgm:t>
        <a:bodyPr/>
        <a:lstStyle/>
        <a:p>
          <a:r>
            <a:rPr lang="ru-RU" sz="1600" dirty="0" smtClean="0">
              <a:solidFill>
                <a:schemeClr val="tx1"/>
              </a:solidFill>
              <a:latin typeface="Times New Roman" panose="02020603050405020304" pitchFamily="18" charset="0"/>
              <a:cs typeface="Times New Roman" panose="02020603050405020304" pitchFamily="18" charset="0"/>
            </a:rPr>
            <a:t>Договор между предпринимателем и </a:t>
          </a:r>
          <a:r>
            <a:rPr lang="ru-RU" sz="1600" dirty="0" err="1" smtClean="0">
              <a:solidFill>
                <a:schemeClr val="tx1"/>
              </a:solidFill>
              <a:latin typeface="Times New Roman" panose="02020603050405020304" pitchFamily="18" charset="0"/>
              <a:cs typeface="Times New Roman" panose="02020603050405020304" pitchFamily="18" charset="0"/>
            </a:rPr>
            <a:t>эквайером</a:t>
          </a:r>
          <a:r>
            <a:rPr lang="ru-RU" sz="1600" dirty="0" smtClean="0">
              <a:solidFill>
                <a:schemeClr val="tx1"/>
              </a:solidFill>
              <a:latin typeface="Times New Roman" panose="02020603050405020304" pitchFamily="18" charset="0"/>
              <a:cs typeface="Times New Roman" panose="02020603050405020304" pitchFamily="18" charset="0"/>
            </a:rPr>
            <a:t> содержит условие, в соответствии с которым предприниматель в местах осуществления своей деятельности обеспечивает размещение информации для клиента об условиях предъявления предпринимателю</a:t>
          </a:r>
          <a:r>
            <a:rPr lang="en-US" sz="1600" dirty="0" smtClean="0">
              <a:solidFill>
                <a:schemeClr val="tx1"/>
              </a:solidFill>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документа, удостоверяющего личность клиента, при осуществлении платежей с использованием платежной карточки.</a:t>
          </a:r>
          <a:endParaRPr lang="en-US" sz="1600" dirty="0">
            <a:solidFill>
              <a:schemeClr val="tx1"/>
            </a:solidFill>
            <a:latin typeface="Times New Roman" panose="02020603050405020304" pitchFamily="18" charset="0"/>
            <a:cs typeface="Times New Roman" panose="02020603050405020304" pitchFamily="18" charset="0"/>
          </a:endParaRPr>
        </a:p>
      </dgm:t>
    </dgm:pt>
    <dgm:pt modelId="{7C86CEEE-E10F-4B93-A85F-22BD4C737F05}" type="parTrans" cxnId="{2C283516-74E7-4170-A4AE-C5725EDC6FA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A2A4A776-F9F5-4FB1-A3C9-93D407DBDB77}" type="sibTrans" cxnId="{2C283516-74E7-4170-A4AE-C5725EDC6FA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C695B13E-2A2F-4C7D-8FE9-7C43E13AFD0C}">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Клиент при осуществлении им платежа с использованием ПК предъявляет предпринимателю документ, удостоверяющий его личность, если данное условие предусмотрено в договоре между предпринимателем и эквайером.</a:t>
          </a:r>
          <a:endParaRPr lang="en-US" sz="1600">
            <a:solidFill>
              <a:schemeClr val="tx1"/>
            </a:solidFill>
            <a:latin typeface="Times New Roman" panose="02020603050405020304" pitchFamily="18" charset="0"/>
            <a:cs typeface="Times New Roman" panose="02020603050405020304" pitchFamily="18" charset="0"/>
          </a:endParaRPr>
        </a:p>
      </dgm:t>
    </dgm:pt>
    <dgm:pt modelId="{DCCF363F-7664-47DB-87CE-9002CFC4CE91}" type="parTrans" cxnId="{B02E28B0-5776-4635-BB6D-818AC62211F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E50883A-D4AB-4530-BC0F-06FCC97F2F7B}" type="sibTrans" cxnId="{B02E28B0-5776-4635-BB6D-818AC62211FB}">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C4E1140-4C56-4C36-AE5F-97AC1EBEC2FA}">
      <dgm:prSet custT="1"/>
      <dgm:spPr/>
      <dgm:t>
        <a:bodyPr/>
        <a:lstStyle/>
        <a:p>
          <a:r>
            <a:rPr lang="ru-RU" sz="1600" smtClean="0">
              <a:solidFill>
                <a:schemeClr val="tx1"/>
              </a:solidFill>
              <a:latin typeface="Times New Roman" panose="02020603050405020304" pitchFamily="18" charset="0"/>
              <a:cs typeface="Times New Roman" panose="02020603050405020304" pitchFamily="18" charset="0"/>
            </a:rPr>
            <a:t>Эквайер осуществляет мониторинг работы, принадлежащей ему сети банкоматов в режиме реального времени и обеспечивает поддержание их в рабочем и функционирующем состоянии.</a:t>
          </a:r>
          <a:endParaRPr lang="en-US" sz="1600">
            <a:solidFill>
              <a:schemeClr val="tx1"/>
            </a:solidFill>
            <a:latin typeface="Times New Roman" panose="02020603050405020304" pitchFamily="18" charset="0"/>
            <a:cs typeface="Times New Roman" panose="02020603050405020304" pitchFamily="18" charset="0"/>
          </a:endParaRPr>
        </a:p>
      </dgm:t>
    </dgm:pt>
    <dgm:pt modelId="{A596EEB8-CCAC-449A-89D3-07B9B93C2EA1}" type="parTrans" cxnId="{7802B73A-B9D0-49BB-9AD6-041DA185400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0D0A693-0331-462B-8493-2F002189E1E1}" type="sibTrans" cxnId="{7802B73A-B9D0-49BB-9AD6-041DA185400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8E75E123-15ED-4008-8DAD-C117AB9D46CC}" type="pres">
      <dgm:prSet presAssocID="{215CA62B-923C-4A6B-9AED-4351AD6C9D17}" presName="Name0" presStyleCnt="0">
        <dgm:presLayoutVars>
          <dgm:chMax val="7"/>
          <dgm:chPref val="7"/>
          <dgm:dir/>
        </dgm:presLayoutVars>
      </dgm:prSet>
      <dgm:spPr/>
      <dgm:t>
        <a:bodyPr/>
        <a:lstStyle/>
        <a:p>
          <a:endParaRPr lang="ru-RU"/>
        </a:p>
      </dgm:t>
    </dgm:pt>
    <dgm:pt modelId="{3655D43B-250C-4775-8D13-DC23EB1530E2}" type="pres">
      <dgm:prSet presAssocID="{215CA62B-923C-4A6B-9AED-4351AD6C9D17}" presName="Name1" presStyleCnt="0"/>
      <dgm:spPr/>
      <dgm:t>
        <a:bodyPr/>
        <a:lstStyle/>
        <a:p>
          <a:endParaRPr lang="ru-RU"/>
        </a:p>
      </dgm:t>
    </dgm:pt>
    <dgm:pt modelId="{2775CCD1-1986-45F3-BE6F-50D2015CA351}" type="pres">
      <dgm:prSet presAssocID="{215CA62B-923C-4A6B-9AED-4351AD6C9D17}" presName="cycle" presStyleCnt="0"/>
      <dgm:spPr/>
      <dgm:t>
        <a:bodyPr/>
        <a:lstStyle/>
        <a:p>
          <a:endParaRPr lang="ru-RU"/>
        </a:p>
      </dgm:t>
    </dgm:pt>
    <dgm:pt modelId="{C9D21984-3F53-4E9E-9A85-9B2E01B34096}" type="pres">
      <dgm:prSet presAssocID="{215CA62B-923C-4A6B-9AED-4351AD6C9D17}" presName="srcNode" presStyleLbl="node1" presStyleIdx="0" presStyleCnt="4"/>
      <dgm:spPr/>
      <dgm:t>
        <a:bodyPr/>
        <a:lstStyle/>
        <a:p>
          <a:endParaRPr lang="ru-RU"/>
        </a:p>
      </dgm:t>
    </dgm:pt>
    <dgm:pt modelId="{B7D0EEC4-6B27-48E2-94AD-4B60242B1A36}" type="pres">
      <dgm:prSet presAssocID="{215CA62B-923C-4A6B-9AED-4351AD6C9D17}" presName="conn" presStyleLbl="parChTrans1D2" presStyleIdx="0" presStyleCnt="1"/>
      <dgm:spPr/>
      <dgm:t>
        <a:bodyPr/>
        <a:lstStyle/>
        <a:p>
          <a:endParaRPr lang="ru-RU"/>
        </a:p>
      </dgm:t>
    </dgm:pt>
    <dgm:pt modelId="{5D2B2B05-93F9-4986-83A7-7B3985B25B53}" type="pres">
      <dgm:prSet presAssocID="{215CA62B-923C-4A6B-9AED-4351AD6C9D17}" presName="extraNode" presStyleLbl="node1" presStyleIdx="0" presStyleCnt="4"/>
      <dgm:spPr/>
      <dgm:t>
        <a:bodyPr/>
        <a:lstStyle/>
        <a:p>
          <a:endParaRPr lang="ru-RU"/>
        </a:p>
      </dgm:t>
    </dgm:pt>
    <dgm:pt modelId="{78EA6972-20CD-4E59-9EF5-3843F62016D7}" type="pres">
      <dgm:prSet presAssocID="{215CA62B-923C-4A6B-9AED-4351AD6C9D17}" presName="dstNode" presStyleLbl="node1" presStyleIdx="0" presStyleCnt="4"/>
      <dgm:spPr/>
      <dgm:t>
        <a:bodyPr/>
        <a:lstStyle/>
        <a:p>
          <a:endParaRPr lang="ru-RU"/>
        </a:p>
      </dgm:t>
    </dgm:pt>
    <dgm:pt modelId="{2891AB17-4D74-453C-8250-A1B0CDE37AF2}" type="pres">
      <dgm:prSet presAssocID="{69877261-4763-4CE3-B346-E34A714551AE}" presName="text_1" presStyleLbl="node1" presStyleIdx="0" presStyleCnt="4">
        <dgm:presLayoutVars>
          <dgm:bulletEnabled val="1"/>
        </dgm:presLayoutVars>
      </dgm:prSet>
      <dgm:spPr/>
      <dgm:t>
        <a:bodyPr/>
        <a:lstStyle/>
        <a:p>
          <a:endParaRPr lang="ru-RU"/>
        </a:p>
      </dgm:t>
    </dgm:pt>
    <dgm:pt modelId="{96641C90-744C-456E-84C2-4C00AB989583}" type="pres">
      <dgm:prSet presAssocID="{69877261-4763-4CE3-B346-E34A714551AE}" presName="accent_1" presStyleCnt="0"/>
      <dgm:spPr/>
      <dgm:t>
        <a:bodyPr/>
        <a:lstStyle/>
        <a:p>
          <a:endParaRPr lang="ru-RU"/>
        </a:p>
      </dgm:t>
    </dgm:pt>
    <dgm:pt modelId="{BAC41200-4856-4684-9A68-BB4329D63E82}" type="pres">
      <dgm:prSet presAssocID="{69877261-4763-4CE3-B346-E34A714551AE}" presName="accentRepeatNode" presStyleLbl="solidFgAcc1" presStyleIdx="0" presStyleCnt="4"/>
      <dgm:spPr/>
      <dgm:t>
        <a:bodyPr/>
        <a:lstStyle/>
        <a:p>
          <a:endParaRPr lang="ru-RU"/>
        </a:p>
      </dgm:t>
    </dgm:pt>
    <dgm:pt modelId="{75DFE010-90DF-4D44-A71F-437255D5869F}" type="pres">
      <dgm:prSet presAssocID="{BD1202E2-CF6A-46A6-940A-4D63C5A82979}" presName="text_2" presStyleLbl="node1" presStyleIdx="1" presStyleCnt="4" custScaleY="138797">
        <dgm:presLayoutVars>
          <dgm:bulletEnabled val="1"/>
        </dgm:presLayoutVars>
      </dgm:prSet>
      <dgm:spPr/>
      <dgm:t>
        <a:bodyPr/>
        <a:lstStyle/>
        <a:p>
          <a:endParaRPr lang="ru-RU"/>
        </a:p>
      </dgm:t>
    </dgm:pt>
    <dgm:pt modelId="{F0CDE57B-219A-42FA-BB47-9EEEB76F7D50}" type="pres">
      <dgm:prSet presAssocID="{BD1202E2-CF6A-46A6-940A-4D63C5A82979}" presName="accent_2" presStyleCnt="0"/>
      <dgm:spPr/>
      <dgm:t>
        <a:bodyPr/>
        <a:lstStyle/>
        <a:p>
          <a:endParaRPr lang="ru-RU"/>
        </a:p>
      </dgm:t>
    </dgm:pt>
    <dgm:pt modelId="{C64276FA-C952-4746-A432-BC4694D22940}" type="pres">
      <dgm:prSet presAssocID="{BD1202E2-CF6A-46A6-940A-4D63C5A82979}" presName="accentRepeatNode" presStyleLbl="solidFgAcc1" presStyleIdx="1" presStyleCnt="4"/>
      <dgm:spPr/>
      <dgm:t>
        <a:bodyPr/>
        <a:lstStyle/>
        <a:p>
          <a:endParaRPr lang="ru-RU"/>
        </a:p>
      </dgm:t>
    </dgm:pt>
    <dgm:pt modelId="{CCCC7064-74DF-44A7-89E5-08C5C1370B68}" type="pres">
      <dgm:prSet presAssocID="{C695B13E-2A2F-4C7D-8FE9-7C43E13AFD0C}" presName="text_3" presStyleLbl="node1" presStyleIdx="2" presStyleCnt="4">
        <dgm:presLayoutVars>
          <dgm:bulletEnabled val="1"/>
        </dgm:presLayoutVars>
      </dgm:prSet>
      <dgm:spPr/>
      <dgm:t>
        <a:bodyPr/>
        <a:lstStyle/>
        <a:p>
          <a:endParaRPr lang="ru-RU"/>
        </a:p>
      </dgm:t>
    </dgm:pt>
    <dgm:pt modelId="{F89600A9-857F-4383-928B-93C1AD5F6875}" type="pres">
      <dgm:prSet presAssocID="{C695B13E-2A2F-4C7D-8FE9-7C43E13AFD0C}" presName="accent_3" presStyleCnt="0"/>
      <dgm:spPr/>
      <dgm:t>
        <a:bodyPr/>
        <a:lstStyle/>
        <a:p>
          <a:endParaRPr lang="ru-RU"/>
        </a:p>
      </dgm:t>
    </dgm:pt>
    <dgm:pt modelId="{DAD0291E-2DD7-4BB9-952D-6BE91EB423FD}" type="pres">
      <dgm:prSet presAssocID="{C695B13E-2A2F-4C7D-8FE9-7C43E13AFD0C}" presName="accentRepeatNode" presStyleLbl="solidFgAcc1" presStyleIdx="2" presStyleCnt="4"/>
      <dgm:spPr/>
      <dgm:t>
        <a:bodyPr/>
        <a:lstStyle/>
        <a:p>
          <a:endParaRPr lang="ru-RU"/>
        </a:p>
      </dgm:t>
    </dgm:pt>
    <dgm:pt modelId="{BAAA1C43-41DB-4307-B278-AD6A3482F874}" type="pres">
      <dgm:prSet presAssocID="{3C4E1140-4C56-4C36-AE5F-97AC1EBEC2FA}" presName="text_4" presStyleLbl="node1" presStyleIdx="3" presStyleCnt="4">
        <dgm:presLayoutVars>
          <dgm:bulletEnabled val="1"/>
        </dgm:presLayoutVars>
      </dgm:prSet>
      <dgm:spPr/>
      <dgm:t>
        <a:bodyPr/>
        <a:lstStyle/>
        <a:p>
          <a:endParaRPr lang="ru-RU"/>
        </a:p>
      </dgm:t>
    </dgm:pt>
    <dgm:pt modelId="{C064048B-F92B-457C-AE78-A48BE2F52403}" type="pres">
      <dgm:prSet presAssocID="{3C4E1140-4C56-4C36-AE5F-97AC1EBEC2FA}" presName="accent_4" presStyleCnt="0"/>
      <dgm:spPr/>
      <dgm:t>
        <a:bodyPr/>
        <a:lstStyle/>
        <a:p>
          <a:endParaRPr lang="ru-RU"/>
        </a:p>
      </dgm:t>
    </dgm:pt>
    <dgm:pt modelId="{3746F50A-FCDE-4339-9679-B9A501A0250E}" type="pres">
      <dgm:prSet presAssocID="{3C4E1140-4C56-4C36-AE5F-97AC1EBEC2FA}" presName="accentRepeatNode" presStyleLbl="solidFgAcc1" presStyleIdx="3" presStyleCnt="4"/>
      <dgm:spPr/>
      <dgm:t>
        <a:bodyPr/>
        <a:lstStyle/>
        <a:p>
          <a:endParaRPr lang="ru-RU"/>
        </a:p>
      </dgm:t>
    </dgm:pt>
  </dgm:ptLst>
  <dgm:cxnLst>
    <dgm:cxn modelId="{DC19C34C-AABF-47C3-9910-C7F120FA4C97}" type="presOf" srcId="{BD1202E2-CF6A-46A6-940A-4D63C5A82979}" destId="{75DFE010-90DF-4D44-A71F-437255D5869F}" srcOrd="0" destOrd="0" presId="urn:microsoft.com/office/officeart/2008/layout/VerticalCurvedList"/>
    <dgm:cxn modelId="{EEF97327-8C67-4320-A2F2-AD30B4C966A7}" srcId="{215CA62B-923C-4A6B-9AED-4351AD6C9D17}" destId="{69877261-4763-4CE3-B346-E34A714551AE}" srcOrd="0" destOrd="0" parTransId="{8F2A99A8-750A-454A-8FEB-98253856817B}" sibTransId="{0D93C921-6AB9-48DE-8257-540E5D45C63F}"/>
    <dgm:cxn modelId="{8B428973-7F71-4A25-B5D8-66D7A9C3E34A}" type="presOf" srcId="{69877261-4763-4CE3-B346-E34A714551AE}" destId="{2891AB17-4D74-453C-8250-A1B0CDE37AF2}" srcOrd="0" destOrd="0" presId="urn:microsoft.com/office/officeart/2008/layout/VerticalCurvedList"/>
    <dgm:cxn modelId="{2C283516-74E7-4170-A4AE-C5725EDC6FAD}" srcId="{215CA62B-923C-4A6B-9AED-4351AD6C9D17}" destId="{BD1202E2-CF6A-46A6-940A-4D63C5A82979}" srcOrd="1" destOrd="0" parTransId="{7C86CEEE-E10F-4B93-A85F-22BD4C737F05}" sibTransId="{A2A4A776-F9F5-4FB1-A3C9-93D407DBDB77}"/>
    <dgm:cxn modelId="{18A47538-9A2B-45E7-9E65-5F43E78BBDF8}" type="presOf" srcId="{C695B13E-2A2F-4C7D-8FE9-7C43E13AFD0C}" destId="{CCCC7064-74DF-44A7-89E5-08C5C1370B68}" srcOrd="0" destOrd="0" presId="urn:microsoft.com/office/officeart/2008/layout/VerticalCurvedList"/>
    <dgm:cxn modelId="{7802B73A-B9D0-49BB-9AD6-041DA1854008}" srcId="{215CA62B-923C-4A6B-9AED-4351AD6C9D17}" destId="{3C4E1140-4C56-4C36-AE5F-97AC1EBEC2FA}" srcOrd="3" destOrd="0" parTransId="{A596EEB8-CCAC-449A-89D3-07B9B93C2EA1}" sibTransId="{D0D0A693-0331-462B-8493-2F002189E1E1}"/>
    <dgm:cxn modelId="{D0655B37-E546-4E0D-A3EF-40AED50446FA}" type="presOf" srcId="{215CA62B-923C-4A6B-9AED-4351AD6C9D17}" destId="{8E75E123-15ED-4008-8DAD-C117AB9D46CC}" srcOrd="0" destOrd="0" presId="urn:microsoft.com/office/officeart/2008/layout/VerticalCurvedList"/>
    <dgm:cxn modelId="{AB4C34FE-6E0F-4CDD-B961-2EC4B3BF2BB5}" type="presOf" srcId="{3C4E1140-4C56-4C36-AE5F-97AC1EBEC2FA}" destId="{BAAA1C43-41DB-4307-B278-AD6A3482F874}" srcOrd="0" destOrd="0" presId="urn:microsoft.com/office/officeart/2008/layout/VerticalCurvedList"/>
    <dgm:cxn modelId="{B02E28B0-5776-4635-BB6D-818AC62211FB}" srcId="{215CA62B-923C-4A6B-9AED-4351AD6C9D17}" destId="{C695B13E-2A2F-4C7D-8FE9-7C43E13AFD0C}" srcOrd="2" destOrd="0" parTransId="{DCCF363F-7664-47DB-87CE-9002CFC4CE91}" sibTransId="{5E50883A-D4AB-4530-BC0F-06FCC97F2F7B}"/>
    <dgm:cxn modelId="{5AED3225-F0A9-468F-8901-870D5FC341FF}" type="presOf" srcId="{0D93C921-6AB9-48DE-8257-540E5D45C63F}" destId="{B7D0EEC4-6B27-48E2-94AD-4B60242B1A36}" srcOrd="0" destOrd="0" presId="urn:microsoft.com/office/officeart/2008/layout/VerticalCurvedList"/>
    <dgm:cxn modelId="{C2FF753D-FAC7-4287-8286-5259EAECCDA9}" type="presParOf" srcId="{8E75E123-15ED-4008-8DAD-C117AB9D46CC}" destId="{3655D43B-250C-4775-8D13-DC23EB1530E2}" srcOrd="0" destOrd="0" presId="urn:microsoft.com/office/officeart/2008/layout/VerticalCurvedList"/>
    <dgm:cxn modelId="{5405F7A4-7738-4584-9D7E-65341C70F18B}" type="presParOf" srcId="{3655D43B-250C-4775-8D13-DC23EB1530E2}" destId="{2775CCD1-1986-45F3-BE6F-50D2015CA351}" srcOrd="0" destOrd="0" presId="urn:microsoft.com/office/officeart/2008/layout/VerticalCurvedList"/>
    <dgm:cxn modelId="{9A3EB99A-0E5F-4CD3-987A-708BFEDAB4B5}" type="presParOf" srcId="{2775CCD1-1986-45F3-BE6F-50D2015CA351}" destId="{C9D21984-3F53-4E9E-9A85-9B2E01B34096}" srcOrd="0" destOrd="0" presId="urn:microsoft.com/office/officeart/2008/layout/VerticalCurvedList"/>
    <dgm:cxn modelId="{C1217E22-3375-4DB8-BC57-0CC0000EBF00}" type="presParOf" srcId="{2775CCD1-1986-45F3-BE6F-50D2015CA351}" destId="{B7D0EEC4-6B27-48E2-94AD-4B60242B1A36}" srcOrd="1" destOrd="0" presId="urn:microsoft.com/office/officeart/2008/layout/VerticalCurvedList"/>
    <dgm:cxn modelId="{1FC35874-1EA9-4536-904C-DE1A2237F318}" type="presParOf" srcId="{2775CCD1-1986-45F3-BE6F-50D2015CA351}" destId="{5D2B2B05-93F9-4986-83A7-7B3985B25B53}" srcOrd="2" destOrd="0" presId="urn:microsoft.com/office/officeart/2008/layout/VerticalCurvedList"/>
    <dgm:cxn modelId="{DE8B9604-41FC-43E2-896D-1CA29C338527}" type="presParOf" srcId="{2775CCD1-1986-45F3-BE6F-50D2015CA351}" destId="{78EA6972-20CD-4E59-9EF5-3843F62016D7}" srcOrd="3" destOrd="0" presId="urn:microsoft.com/office/officeart/2008/layout/VerticalCurvedList"/>
    <dgm:cxn modelId="{B8504BDC-D238-49A2-9941-6F4B42325F9F}" type="presParOf" srcId="{3655D43B-250C-4775-8D13-DC23EB1530E2}" destId="{2891AB17-4D74-453C-8250-A1B0CDE37AF2}" srcOrd="1" destOrd="0" presId="urn:microsoft.com/office/officeart/2008/layout/VerticalCurvedList"/>
    <dgm:cxn modelId="{D8C5772E-AC71-4073-B219-7405ED802C53}" type="presParOf" srcId="{3655D43B-250C-4775-8D13-DC23EB1530E2}" destId="{96641C90-744C-456E-84C2-4C00AB989583}" srcOrd="2" destOrd="0" presId="urn:microsoft.com/office/officeart/2008/layout/VerticalCurvedList"/>
    <dgm:cxn modelId="{6C956A2F-E819-4E06-9B2D-8FCFDD91FF1E}" type="presParOf" srcId="{96641C90-744C-456E-84C2-4C00AB989583}" destId="{BAC41200-4856-4684-9A68-BB4329D63E82}" srcOrd="0" destOrd="0" presId="urn:microsoft.com/office/officeart/2008/layout/VerticalCurvedList"/>
    <dgm:cxn modelId="{54359532-AE70-450E-90C4-068D850E881B}" type="presParOf" srcId="{3655D43B-250C-4775-8D13-DC23EB1530E2}" destId="{75DFE010-90DF-4D44-A71F-437255D5869F}" srcOrd="3" destOrd="0" presId="urn:microsoft.com/office/officeart/2008/layout/VerticalCurvedList"/>
    <dgm:cxn modelId="{BEBF5860-118F-4A68-9605-8823E157A063}" type="presParOf" srcId="{3655D43B-250C-4775-8D13-DC23EB1530E2}" destId="{F0CDE57B-219A-42FA-BB47-9EEEB76F7D50}" srcOrd="4" destOrd="0" presId="urn:microsoft.com/office/officeart/2008/layout/VerticalCurvedList"/>
    <dgm:cxn modelId="{3B8A369B-E310-49F3-9016-EE2D7DC7F432}" type="presParOf" srcId="{F0CDE57B-219A-42FA-BB47-9EEEB76F7D50}" destId="{C64276FA-C952-4746-A432-BC4694D22940}" srcOrd="0" destOrd="0" presId="urn:microsoft.com/office/officeart/2008/layout/VerticalCurvedList"/>
    <dgm:cxn modelId="{7D0C8F8B-C409-48CA-8A03-0071D8E17ABA}" type="presParOf" srcId="{3655D43B-250C-4775-8D13-DC23EB1530E2}" destId="{CCCC7064-74DF-44A7-89E5-08C5C1370B68}" srcOrd="5" destOrd="0" presId="urn:microsoft.com/office/officeart/2008/layout/VerticalCurvedList"/>
    <dgm:cxn modelId="{184F9586-42DF-44C4-A965-CFF8A4A16213}" type="presParOf" srcId="{3655D43B-250C-4775-8D13-DC23EB1530E2}" destId="{F89600A9-857F-4383-928B-93C1AD5F6875}" srcOrd="6" destOrd="0" presId="urn:microsoft.com/office/officeart/2008/layout/VerticalCurvedList"/>
    <dgm:cxn modelId="{480E1E4A-ABF3-4916-A2A1-835B976317C6}" type="presParOf" srcId="{F89600A9-857F-4383-928B-93C1AD5F6875}" destId="{DAD0291E-2DD7-4BB9-952D-6BE91EB423FD}" srcOrd="0" destOrd="0" presId="urn:microsoft.com/office/officeart/2008/layout/VerticalCurvedList"/>
    <dgm:cxn modelId="{F336DCCC-E994-4172-8B4B-C74B7F52C1F6}" type="presParOf" srcId="{3655D43B-250C-4775-8D13-DC23EB1530E2}" destId="{BAAA1C43-41DB-4307-B278-AD6A3482F874}" srcOrd="7" destOrd="0" presId="urn:microsoft.com/office/officeart/2008/layout/VerticalCurvedList"/>
    <dgm:cxn modelId="{41CC2114-2A8A-4FC7-8F81-6415721CC2E7}" type="presParOf" srcId="{3655D43B-250C-4775-8D13-DC23EB1530E2}" destId="{C064048B-F92B-457C-AE78-A48BE2F52403}" srcOrd="8" destOrd="0" presId="urn:microsoft.com/office/officeart/2008/layout/VerticalCurvedList"/>
    <dgm:cxn modelId="{7E8EB88A-BC1D-4E44-8644-01800CD875B8}" type="presParOf" srcId="{C064048B-F92B-457C-AE78-A48BE2F52403}" destId="{3746F50A-FCDE-4339-9679-B9A501A0250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60B4B4-7302-4D68-8A19-FA7DE639F0D5}" type="doc">
      <dgm:prSet loTypeId="urn:microsoft.com/office/officeart/2008/layout/LinedList" loCatId="list" qsTypeId="urn:microsoft.com/office/officeart/2005/8/quickstyle/simple5" qsCatId="simple" csTypeId="urn:microsoft.com/office/officeart/2005/8/colors/colorful4" csCatId="colorful" phldr="1"/>
      <dgm:spPr/>
      <dgm:t>
        <a:bodyPr/>
        <a:lstStyle/>
        <a:p>
          <a:endParaRPr lang="ru-RU"/>
        </a:p>
      </dgm:t>
    </dgm:pt>
    <dgm:pt modelId="{92C8467C-5B7A-4E87-A420-F259D25BE1B4}">
      <dgm:prSet phldrT="[Текст]" custT="1"/>
      <dgm:spPr/>
      <dgm:t>
        <a:bodyPr/>
        <a:lstStyle/>
        <a:p>
          <a:r>
            <a:rPr lang="ru-RU" sz="2000" dirty="0" smtClean="0">
              <a:latin typeface="Times New Roman" panose="02020603050405020304" pitchFamily="18" charset="0"/>
              <a:cs typeface="Times New Roman" panose="02020603050405020304" pitchFamily="18" charset="0"/>
            </a:rPr>
            <a:t>Договор о выдаче платежной карточки содержит следующие условия</a:t>
          </a:r>
          <a:endParaRPr lang="ru-RU" sz="2000" dirty="0">
            <a:latin typeface="Times New Roman" panose="02020603050405020304" pitchFamily="18" charset="0"/>
            <a:cs typeface="Times New Roman" panose="02020603050405020304" pitchFamily="18" charset="0"/>
          </a:endParaRPr>
        </a:p>
      </dgm:t>
    </dgm:pt>
    <dgm:pt modelId="{0BBD6153-4556-4584-BA22-02C54B93B910}" type="parTrans" cxnId="{A0939A22-BC80-4B4F-8E2F-49F0BE94921A}">
      <dgm:prSet/>
      <dgm:spPr/>
      <dgm:t>
        <a:bodyPr/>
        <a:lstStyle/>
        <a:p>
          <a:endParaRPr lang="ru-RU" sz="1600">
            <a:latin typeface="Times New Roman" panose="02020603050405020304" pitchFamily="18" charset="0"/>
            <a:cs typeface="Times New Roman" panose="02020603050405020304" pitchFamily="18" charset="0"/>
          </a:endParaRPr>
        </a:p>
      </dgm:t>
    </dgm:pt>
    <dgm:pt modelId="{677A8591-492D-4FBA-B1FB-25A2C6731D8E}" type="sibTrans" cxnId="{A0939A22-BC80-4B4F-8E2F-49F0BE94921A}">
      <dgm:prSet/>
      <dgm:spPr/>
      <dgm:t>
        <a:bodyPr/>
        <a:lstStyle/>
        <a:p>
          <a:endParaRPr lang="ru-RU" sz="1600">
            <a:latin typeface="Times New Roman" panose="02020603050405020304" pitchFamily="18" charset="0"/>
            <a:cs typeface="Times New Roman" panose="02020603050405020304" pitchFamily="18" charset="0"/>
          </a:endParaRPr>
        </a:p>
      </dgm:t>
    </dgm:pt>
    <dgm:pt modelId="{AFD06739-D032-4810-BE7F-1D9628C13BDE}">
      <dgm:prSet phldrT="[Текст]" custT="1"/>
      <dgm:spPr/>
      <dgm:t>
        <a:bodyPr/>
        <a:lstStyle/>
        <a:p>
          <a:pPr algn="just"/>
          <a:r>
            <a:rPr lang="ru-RU" sz="1600" dirty="0">
              <a:latin typeface="Times New Roman" panose="02020603050405020304" pitchFamily="18" charset="0"/>
              <a:cs typeface="Times New Roman" panose="02020603050405020304" pitchFamily="18" charset="0"/>
            </a:rPr>
            <a:t>1) условия выдачи платежной карточки, в том числе выдачи эмитентом платежной карточки и персонального идентификационного номера держателю платежной карточки или его уполномоченному лицу. Требование по выдаче персонального идентификационного номера не распространяется на платежную карточку, выпуск которой осуществляется в электронном виде путем представления эмитентом держателю платежной карточки информации о ее реквизитах</a:t>
          </a:r>
        </a:p>
      </dgm:t>
    </dgm:pt>
    <dgm:pt modelId="{D0426D58-346C-41BD-B6D2-911D4CF7DA0D}" type="parTrans" cxnId="{47C8F470-7048-4854-8C11-204A442F0B8B}">
      <dgm:prSet/>
      <dgm:spPr/>
      <dgm:t>
        <a:bodyPr/>
        <a:lstStyle/>
        <a:p>
          <a:endParaRPr lang="ru-RU" sz="1600">
            <a:latin typeface="Times New Roman" panose="02020603050405020304" pitchFamily="18" charset="0"/>
            <a:cs typeface="Times New Roman" panose="02020603050405020304" pitchFamily="18" charset="0"/>
          </a:endParaRPr>
        </a:p>
      </dgm:t>
    </dgm:pt>
    <dgm:pt modelId="{A3A72BB3-F188-4CE5-A314-A4520DCBE36A}" type="sibTrans" cxnId="{47C8F470-7048-4854-8C11-204A442F0B8B}">
      <dgm:prSet/>
      <dgm:spPr/>
      <dgm:t>
        <a:bodyPr/>
        <a:lstStyle/>
        <a:p>
          <a:endParaRPr lang="ru-RU" sz="1600">
            <a:latin typeface="Times New Roman" panose="02020603050405020304" pitchFamily="18" charset="0"/>
            <a:cs typeface="Times New Roman" panose="02020603050405020304" pitchFamily="18" charset="0"/>
          </a:endParaRPr>
        </a:p>
      </dgm:t>
    </dgm:pt>
    <dgm:pt modelId="{C2EC7438-3E2E-4091-983D-F46D268C4C0F}">
      <dgm:prSet custT="1"/>
      <dgm:spPr/>
      <dgm:t>
        <a:bodyPr/>
        <a:lstStyle/>
        <a:p>
          <a:r>
            <a:rPr lang="ru-RU" sz="1600" dirty="0">
              <a:latin typeface="Times New Roman" panose="02020603050405020304" pitchFamily="18" charset="0"/>
              <a:cs typeface="Times New Roman" panose="02020603050405020304" pitchFamily="18" charset="0"/>
            </a:rPr>
            <a:t>2) условия осуществления платежей и переводов денег с использованием платежной карточки</a:t>
          </a:r>
          <a:endParaRPr lang="en-US" sz="1600" dirty="0">
            <a:latin typeface="Times New Roman" panose="02020603050405020304" pitchFamily="18" charset="0"/>
            <a:cs typeface="Times New Roman" panose="02020603050405020304" pitchFamily="18" charset="0"/>
          </a:endParaRPr>
        </a:p>
      </dgm:t>
    </dgm:pt>
    <dgm:pt modelId="{FAB2EC7B-799A-4F79-AF06-CB4BAE2907D8}" type="parTrans" cxnId="{C11EDF96-DB2C-4DED-93FC-62969AF3B2C2}">
      <dgm:prSet/>
      <dgm:spPr/>
      <dgm:t>
        <a:bodyPr/>
        <a:lstStyle/>
        <a:p>
          <a:endParaRPr lang="ru-RU" sz="1600">
            <a:latin typeface="Times New Roman" panose="02020603050405020304" pitchFamily="18" charset="0"/>
            <a:cs typeface="Times New Roman" panose="02020603050405020304" pitchFamily="18" charset="0"/>
          </a:endParaRPr>
        </a:p>
      </dgm:t>
    </dgm:pt>
    <dgm:pt modelId="{8AE455A9-68A3-4CF8-9354-8132AD097F83}" type="sibTrans" cxnId="{C11EDF96-DB2C-4DED-93FC-62969AF3B2C2}">
      <dgm:prSet/>
      <dgm:spPr/>
      <dgm:t>
        <a:bodyPr/>
        <a:lstStyle/>
        <a:p>
          <a:endParaRPr lang="ru-RU" sz="1600">
            <a:latin typeface="Times New Roman" panose="02020603050405020304" pitchFamily="18" charset="0"/>
            <a:cs typeface="Times New Roman" panose="02020603050405020304" pitchFamily="18" charset="0"/>
          </a:endParaRPr>
        </a:p>
      </dgm:t>
    </dgm:pt>
    <dgm:pt modelId="{70585EFA-2BDD-4671-A325-36B33C8EECDE}">
      <dgm:prSet custT="1"/>
      <dgm:spPr/>
      <dgm:t>
        <a:bodyPr/>
        <a:lstStyle/>
        <a:p>
          <a:r>
            <a:rPr lang="ru-RU" sz="1600" dirty="0">
              <a:latin typeface="Times New Roman" panose="02020603050405020304" pitchFamily="18" charset="0"/>
              <a:cs typeface="Times New Roman" panose="02020603050405020304" pitchFamily="18" charset="0"/>
            </a:rPr>
            <a:t>3) порядок установления курса обмена </a:t>
          </a:r>
          <a:r>
            <a:rPr lang="ru-RU" sz="1600" dirty="0" smtClean="0">
              <a:latin typeface="Times New Roman" panose="02020603050405020304" pitchFamily="18" charset="0"/>
              <a:cs typeface="Times New Roman" panose="02020603050405020304" pitchFamily="18" charset="0"/>
            </a:rPr>
            <a:t>ин. </a:t>
          </a:r>
          <a:r>
            <a:rPr lang="ru-RU" sz="1600" dirty="0">
              <a:latin typeface="Times New Roman" panose="02020603050405020304" pitchFamily="18" charset="0"/>
              <a:cs typeface="Times New Roman" panose="02020603050405020304" pitchFamily="18" charset="0"/>
            </a:rPr>
            <a:t>валют, применяемого при осуществлении платежей и переводов денег с использованием платежной карточки в валюте, отличной от валюты банковского счета</a:t>
          </a:r>
          <a:endParaRPr lang="en-US" sz="1600" dirty="0">
            <a:latin typeface="Times New Roman" panose="02020603050405020304" pitchFamily="18" charset="0"/>
            <a:cs typeface="Times New Roman" panose="02020603050405020304" pitchFamily="18" charset="0"/>
          </a:endParaRPr>
        </a:p>
      </dgm:t>
    </dgm:pt>
    <dgm:pt modelId="{D01FD346-D719-4E48-8CE0-6E4A5373951D}" type="parTrans" cxnId="{9F24EC5E-5099-49CE-92CD-E129FB8E055F}">
      <dgm:prSet/>
      <dgm:spPr/>
      <dgm:t>
        <a:bodyPr/>
        <a:lstStyle/>
        <a:p>
          <a:endParaRPr lang="ru-RU" sz="1600">
            <a:latin typeface="Times New Roman" panose="02020603050405020304" pitchFamily="18" charset="0"/>
            <a:cs typeface="Times New Roman" panose="02020603050405020304" pitchFamily="18" charset="0"/>
          </a:endParaRPr>
        </a:p>
      </dgm:t>
    </dgm:pt>
    <dgm:pt modelId="{205F04DF-434D-4933-AD67-17C94FC3FC40}" type="sibTrans" cxnId="{9F24EC5E-5099-49CE-92CD-E129FB8E055F}">
      <dgm:prSet/>
      <dgm:spPr/>
      <dgm:t>
        <a:bodyPr/>
        <a:lstStyle/>
        <a:p>
          <a:endParaRPr lang="ru-RU" sz="1600">
            <a:latin typeface="Times New Roman" panose="02020603050405020304" pitchFamily="18" charset="0"/>
            <a:cs typeface="Times New Roman" panose="02020603050405020304" pitchFamily="18" charset="0"/>
          </a:endParaRPr>
        </a:p>
      </dgm:t>
    </dgm:pt>
    <dgm:pt modelId="{FECBDF4D-2B9A-49E8-8C7D-9F59A54F3CB3}">
      <dgm:prSet custT="1"/>
      <dgm:spPr/>
      <dgm:t>
        <a:bodyPr/>
        <a:lstStyle/>
        <a:p>
          <a:r>
            <a:rPr lang="ru-RU" sz="1600" dirty="0">
              <a:latin typeface="Times New Roman" panose="02020603050405020304" pitchFamily="18" charset="0"/>
              <a:cs typeface="Times New Roman" panose="02020603050405020304" pitchFamily="18" charset="0"/>
            </a:rPr>
            <a:t>4) порядок представления выписки о платежах и переводах денег и иных операциях, осуществленных с использованием платежной карточки</a:t>
          </a:r>
          <a:endParaRPr lang="en-US" sz="1600" dirty="0">
            <a:latin typeface="Times New Roman" panose="02020603050405020304" pitchFamily="18" charset="0"/>
            <a:cs typeface="Times New Roman" panose="02020603050405020304" pitchFamily="18" charset="0"/>
          </a:endParaRPr>
        </a:p>
      </dgm:t>
    </dgm:pt>
    <dgm:pt modelId="{3D36CD7E-9D78-4C73-B921-210E434E118C}" type="parTrans" cxnId="{B081F9A9-681F-41BD-B2E3-63419189215C}">
      <dgm:prSet/>
      <dgm:spPr/>
      <dgm:t>
        <a:bodyPr/>
        <a:lstStyle/>
        <a:p>
          <a:endParaRPr lang="ru-RU" sz="1600">
            <a:latin typeface="Times New Roman" panose="02020603050405020304" pitchFamily="18" charset="0"/>
            <a:cs typeface="Times New Roman" panose="02020603050405020304" pitchFamily="18" charset="0"/>
          </a:endParaRPr>
        </a:p>
      </dgm:t>
    </dgm:pt>
    <dgm:pt modelId="{52ADE3F0-8B46-4FD0-A464-8FC2F551FC77}" type="sibTrans" cxnId="{B081F9A9-681F-41BD-B2E3-63419189215C}">
      <dgm:prSet/>
      <dgm:spPr/>
      <dgm:t>
        <a:bodyPr/>
        <a:lstStyle/>
        <a:p>
          <a:endParaRPr lang="ru-RU" sz="1600">
            <a:latin typeface="Times New Roman" panose="02020603050405020304" pitchFamily="18" charset="0"/>
            <a:cs typeface="Times New Roman" panose="02020603050405020304" pitchFamily="18" charset="0"/>
          </a:endParaRPr>
        </a:p>
      </dgm:t>
    </dgm:pt>
    <dgm:pt modelId="{8EC60EA4-8324-4FCE-BDDB-A85840FDD824}">
      <dgm:prSet custT="1"/>
      <dgm:spPr/>
      <dgm:t>
        <a:bodyPr/>
        <a:lstStyle/>
        <a:p>
          <a:r>
            <a:rPr lang="ru-RU" sz="1600" dirty="0">
              <a:latin typeface="Times New Roman" panose="02020603050405020304" pitchFamily="18" charset="0"/>
              <a:cs typeface="Times New Roman" panose="02020603050405020304" pitchFamily="18" charset="0"/>
            </a:rPr>
            <a:t>5) список лиц, которым выдаются дополнительные платежные карточки </a:t>
          </a:r>
          <a:endParaRPr lang="en-US" sz="1600" dirty="0">
            <a:latin typeface="Times New Roman" panose="02020603050405020304" pitchFamily="18" charset="0"/>
            <a:cs typeface="Times New Roman" panose="02020603050405020304" pitchFamily="18" charset="0"/>
          </a:endParaRPr>
        </a:p>
      </dgm:t>
    </dgm:pt>
    <dgm:pt modelId="{6704A86D-1BD0-49F0-8B22-6E763A67EEA2}" type="parTrans" cxnId="{A26C31C5-51F4-45BB-8118-579D446E8A1A}">
      <dgm:prSet/>
      <dgm:spPr/>
      <dgm:t>
        <a:bodyPr/>
        <a:lstStyle/>
        <a:p>
          <a:endParaRPr lang="ru-RU" sz="1600">
            <a:latin typeface="Times New Roman" panose="02020603050405020304" pitchFamily="18" charset="0"/>
            <a:cs typeface="Times New Roman" panose="02020603050405020304" pitchFamily="18" charset="0"/>
          </a:endParaRPr>
        </a:p>
      </dgm:t>
    </dgm:pt>
    <dgm:pt modelId="{F48AA7DB-8481-4E17-BF59-2A6DAAE8F2A4}" type="sibTrans" cxnId="{A26C31C5-51F4-45BB-8118-579D446E8A1A}">
      <dgm:prSet/>
      <dgm:spPr/>
      <dgm:t>
        <a:bodyPr/>
        <a:lstStyle/>
        <a:p>
          <a:endParaRPr lang="ru-RU" sz="1600">
            <a:latin typeface="Times New Roman" panose="02020603050405020304" pitchFamily="18" charset="0"/>
            <a:cs typeface="Times New Roman" panose="02020603050405020304" pitchFamily="18" charset="0"/>
          </a:endParaRPr>
        </a:p>
      </dgm:t>
    </dgm:pt>
    <dgm:pt modelId="{5C11B8E7-AEBF-4AA8-B268-CBBBDC378E0B}">
      <dgm:prSet custT="1"/>
      <dgm:spPr/>
      <dgm:t>
        <a:bodyPr/>
        <a:lstStyle/>
        <a:p>
          <a:r>
            <a:rPr lang="ru-RU" sz="1600" dirty="0">
              <a:latin typeface="Times New Roman" panose="02020603050405020304" pitchFamily="18" charset="0"/>
              <a:cs typeface="Times New Roman" panose="02020603050405020304" pitchFamily="18" charset="0"/>
            </a:rPr>
            <a:t>6) порядок и условия изъятия, блокирования и </a:t>
          </a:r>
          <a:r>
            <a:rPr lang="ru-RU" sz="1600" dirty="0" err="1">
              <a:latin typeface="Times New Roman" panose="02020603050405020304" pitchFamily="18" charset="0"/>
              <a:cs typeface="Times New Roman" panose="02020603050405020304" pitchFamily="18" charset="0"/>
            </a:rPr>
            <a:t>перевыпуска</a:t>
          </a:r>
          <a:r>
            <a:rPr lang="ru-RU" sz="1600" dirty="0">
              <a:latin typeface="Times New Roman" panose="02020603050405020304" pitchFamily="18" charset="0"/>
              <a:cs typeface="Times New Roman" panose="02020603050405020304" pitchFamily="18" charset="0"/>
            </a:rPr>
            <a:t> платежной карточки</a:t>
          </a:r>
          <a:endParaRPr lang="en-US" sz="1600" dirty="0">
            <a:latin typeface="Times New Roman" panose="02020603050405020304" pitchFamily="18" charset="0"/>
            <a:cs typeface="Times New Roman" panose="02020603050405020304" pitchFamily="18" charset="0"/>
          </a:endParaRPr>
        </a:p>
      </dgm:t>
    </dgm:pt>
    <dgm:pt modelId="{F9D1ACD9-72BF-436A-9BE8-AA838E0D7658}" type="parTrans" cxnId="{816C795A-7ED8-47AB-9B68-64AB747FF0FB}">
      <dgm:prSet/>
      <dgm:spPr/>
      <dgm:t>
        <a:bodyPr/>
        <a:lstStyle/>
        <a:p>
          <a:endParaRPr lang="ru-RU" sz="1600">
            <a:latin typeface="Times New Roman" panose="02020603050405020304" pitchFamily="18" charset="0"/>
            <a:cs typeface="Times New Roman" panose="02020603050405020304" pitchFamily="18" charset="0"/>
          </a:endParaRPr>
        </a:p>
      </dgm:t>
    </dgm:pt>
    <dgm:pt modelId="{BB60E906-7D40-4481-BA28-21AD6C17BAD2}" type="sibTrans" cxnId="{816C795A-7ED8-47AB-9B68-64AB747FF0FB}">
      <dgm:prSet/>
      <dgm:spPr/>
      <dgm:t>
        <a:bodyPr/>
        <a:lstStyle/>
        <a:p>
          <a:endParaRPr lang="ru-RU" sz="1600">
            <a:latin typeface="Times New Roman" panose="02020603050405020304" pitchFamily="18" charset="0"/>
            <a:cs typeface="Times New Roman" panose="02020603050405020304" pitchFamily="18" charset="0"/>
          </a:endParaRPr>
        </a:p>
      </dgm:t>
    </dgm:pt>
    <dgm:pt modelId="{9C2CB583-D738-4AE2-A09A-D1842B99F997}">
      <dgm:prSet custT="1"/>
      <dgm:spPr/>
      <dgm:t>
        <a:bodyPr/>
        <a:lstStyle/>
        <a:p>
          <a:r>
            <a:rPr lang="ru-RU" sz="1600" dirty="0">
              <a:latin typeface="Times New Roman" panose="02020603050405020304" pitchFamily="18" charset="0"/>
              <a:cs typeface="Times New Roman" panose="02020603050405020304" pitchFamily="18" charset="0"/>
            </a:rPr>
            <a:t>7) срок действия платежной карточки и договора о выдаче платежной карточки</a:t>
          </a:r>
          <a:endParaRPr lang="en-US" sz="1600" dirty="0">
            <a:latin typeface="Times New Roman" panose="02020603050405020304" pitchFamily="18" charset="0"/>
            <a:cs typeface="Times New Roman" panose="02020603050405020304" pitchFamily="18" charset="0"/>
          </a:endParaRPr>
        </a:p>
      </dgm:t>
    </dgm:pt>
    <dgm:pt modelId="{2AF57921-36B7-4E2C-8F62-CDC29468EDDB}" type="parTrans" cxnId="{A261AA67-7A6A-4F0E-B747-AE4E197019D6}">
      <dgm:prSet/>
      <dgm:spPr/>
      <dgm:t>
        <a:bodyPr/>
        <a:lstStyle/>
        <a:p>
          <a:endParaRPr lang="ru-RU" sz="1600">
            <a:latin typeface="Times New Roman" panose="02020603050405020304" pitchFamily="18" charset="0"/>
            <a:cs typeface="Times New Roman" panose="02020603050405020304" pitchFamily="18" charset="0"/>
          </a:endParaRPr>
        </a:p>
      </dgm:t>
    </dgm:pt>
    <dgm:pt modelId="{7ED93A3A-8983-45CD-8713-8E4AD0D62111}" type="sibTrans" cxnId="{A261AA67-7A6A-4F0E-B747-AE4E197019D6}">
      <dgm:prSet/>
      <dgm:spPr/>
      <dgm:t>
        <a:bodyPr/>
        <a:lstStyle/>
        <a:p>
          <a:endParaRPr lang="ru-RU" sz="1600">
            <a:latin typeface="Times New Roman" panose="02020603050405020304" pitchFamily="18" charset="0"/>
            <a:cs typeface="Times New Roman" panose="02020603050405020304" pitchFamily="18" charset="0"/>
          </a:endParaRPr>
        </a:p>
      </dgm:t>
    </dgm:pt>
    <dgm:pt modelId="{98DB4154-0D1D-4AD8-AD45-7E766A80591F}">
      <dgm:prSet custT="1"/>
      <dgm:spPr/>
      <dgm:t>
        <a:bodyPr/>
        <a:lstStyle/>
        <a:p>
          <a:r>
            <a:rPr lang="ru-RU" sz="1600" dirty="0">
              <a:latin typeface="Times New Roman" panose="02020603050405020304" pitchFamily="18" charset="0"/>
              <a:cs typeface="Times New Roman" panose="02020603050405020304" pitchFamily="18" charset="0"/>
            </a:rPr>
            <a:t>8) порядок и сроки уведомления держателем платежной карточки эмитента об утере, краже или несанкционированном использовании платежной карточки</a:t>
          </a:r>
          <a:endParaRPr lang="en-US" sz="1600" dirty="0">
            <a:latin typeface="Times New Roman" panose="02020603050405020304" pitchFamily="18" charset="0"/>
            <a:cs typeface="Times New Roman" panose="02020603050405020304" pitchFamily="18" charset="0"/>
          </a:endParaRPr>
        </a:p>
      </dgm:t>
    </dgm:pt>
    <dgm:pt modelId="{D414A569-BC23-4293-B191-DD0EFA30AED5}" type="parTrans" cxnId="{C078516C-A7FF-4670-AFCE-7A05972A1696}">
      <dgm:prSet/>
      <dgm:spPr/>
      <dgm:t>
        <a:bodyPr/>
        <a:lstStyle/>
        <a:p>
          <a:endParaRPr lang="ru-RU" sz="1600">
            <a:latin typeface="Times New Roman" panose="02020603050405020304" pitchFamily="18" charset="0"/>
            <a:cs typeface="Times New Roman" panose="02020603050405020304" pitchFamily="18" charset="0"/>
          </a:endParaRPr>
        </a:p>
      </dgm:t>
    </dgm:pt>
    <dgm:pt modelId="{A4DF9023-CDD6-4257-AD59-DDED965D0B44}" type="sibTrans" cxnId="{C078516C-A7FF-4670-AFCE-7A05972A1696}">
      <dgm:prSet/>
      <dgm:spPr/>
      <dgm:t>
        <a:bodyPr/>
        <a:lstStyle/>
        <a:p>
          <a:endParaRPr lang="ru-RU" sz="1600">
            <a:latin typeface="Times New Roman" panose="02020603050405020304" pitchFamily="18" charset="0"/>
            <a:cs typeface="Times New Roman" panose="02020603050405020304" pitchFamily="18" charset="0"/>
          </a:endParaRPr>
        </a:p>
      </dgm:t>
    </dgm:pt>
    <dgm:pt modelId="{1670B888-E4C9-4D65-BC8F-62639BEDCE89}">
      <dgm:prSet custT="1"/>
      <dgm:spPr/>
      <dgm:t>
        <a:bodyPr/>
        <a:lstStyle/>
        <a:p>
          <a:r>
            <a:rPr lang="ru-RU" sz="1600" dirty="0">
              <a:latin typeface="Times New Roman" panose="02020603050405020304" pitchFamily="18" charset="0"/>
              <a:cs typeface="Times New Roman" panose="02020603050405020304" pitchFamily="18" charset="0"/>
            </a:rPr>
            <a:t>9) порядок уведомления держателя платежной карточки о вносимых изменениях и дополнениях в договор о выдаче платежной карточки</a:t>
          </a:r>
          <a:endParaRPr lang="en-US" sz="1600" dirty="0">
            <a:latin typeface="Times New Roman" panose="02020603050405020304" pitchFamily="18" charset="0"/>
            <a:cs typeface="Times New Roman" panose="02020603050405020304" pitchFamily="18" charset="0"/>
          </a:endParaRPr>
        </a:p>
      </dgm:t>
    </dgm:pt>
    <dgm:pt modelId="{F2573454-37C4-492C-A81E-796790844BE5}" type="parTrans" cxnId="{60DF4E6A-9F64-4D20-A35F-EF842B238A2D}">
      <dgm:prSet/>
      <dgm:spPr/>
      <dgm:t>
        <a:bodyPr/>
        <a:lstStyle/>
        <a:p>
          <a:endParaRPr lang="ru-RU" sz="1600">
            <a:latin typeface="Times New Roman" panose="02020603050405020304" pitchFamily="18" charset="0"/>
            <a:cs typeface="Times New Roman" panose="02020603050405020304" pitchFamily="18" charset="0"/>
          </a:endParaRPr>
        </a:p>
      </dgm:t>
    </dgm:pt>
    <dgm:pt modelId="{588BBED0-1BF0-44EE-B4E6-3E6C5D8E71C1}" type="sibTrans" cxnId="{60DF4E6A-9F64-4D20-A35F-EF842B238A2D}">
      <dgm:prSet/>
      <dgm:spPr/>
      <dgm:t>
        <a:bodyPr/>
        <a:lstStyle/>
        <a:p>
          <a:endParaRPr lang="ru-RU" sz="1600">
            <a:latin typeface="Times New Roman" panose="02020603050405020304" pitchFamily="18" charset="0"/>
            <a:cs typeface="Times New Roman" panose="02020603050405020304" pitchFamily="18" charset="0"/>
          </a:endParaRPr>
        </a:p>
      </dgm:t>
    </dgm:pt>
    <dgm:pt modelId="{715F408D-AA1A-41A4-A4D9-7CE1A8C86D67}">
      <dgm:prSet custT="1"/>
      <dgm:spPr/>
      <dgm:t>
        <a:bodyPr/>
        <a:lstStyle/>
        <a:p>
          <a:r>
            <a:rPr lang="ru-RU" sz="1600" dirty="0">
              <a:latin typeface="Times New Roman" panose="02020603050405020304" pitchFamily="18" charset="0"/>
              <a:cs typeface="Times New Roman" panose="02020603050405020304" pitchFamily="18" charset="0"/>
            </a:rPr>
            <a:t>10) порядок уведомления держателя платежной карточки об операциях с использованием платежной карточки, размер и порядок взимания комиссий за уведомление держателя платежной карточки об операциях с использованием платежной карточки</a:t>
          </a:r>
          <a:endParaRPr lang="en-US" sz="1600" dirty="0">
            <a:latin typeface="Times New Roman" panose="02020603050405020304" pitchFamily="18" charset="0"/>
            <a:cs typeface="Times New Roman" panose="02020603050405020304" pitchFamily="18" charset="0"/>
          </a:endParaRPr>
        </a:p>
      </dgm:t>
    </dgm:pt>
    <dgm:pt modelId="{95B529A4-BA94-4E3F-A2ED-419A2841480D}" type="parTrans" cxnId="{05D17A14-B974-451B-ACD0-7876ACE3E8A8}">
      <dgm:prSet/>
      <dgm:spPr/>
      <dgm:t>
        <a:bodyPr/>
        <a:lstStyle/>
        <a:p>
          <a:endParaRPr lang="ru-RU" sz="1600">
            <a:latin typeface="Times New Roman" panose="02020603050405020304" pitchFamily="18" charset="0"/>
            <a:cs typeface="Times New Roman" panose="02020603050405020304" pitchFamily="18" charset="0"/>
          </a:endParaRPr>
        </a:p>
      </dgm:t>
    </dgm:pt>
    <dgm:pt modelId="{C1BA9107-97D1-45A2-9AB8-E00A2FC2E782}" type="sibTrans" cxnId="{05D17A14-B974-451B-ACD0-7876ACE3E8A8}">
      <dgm:prSet/>
      <dgm:spPr/>
      <dgm:t>
        <a:bodyPr/>
        <a:lstStyle/>
        <a:p>
          <a:endParaRPr lang="ru-RU" sz="1600">
            <a:latin typeface="Times New Roman" panose="02020603050405020304" pitchFamily="18" charset="0"/>
            <a:cs typeface="Times New Roman" panose="02020603050405020304" pitchFamily="18" charset="0"/>
          </a:endParaRPr>
        </a:p>
      </dgm:t>
    </dgm:pt>
    <dgm:pt modelId="{C154E59E-8A58-457B-A674-3F28AC90C169}">
      <dgm:prSet custT="1"/>
      <dgm:spPr/>
      <dgm:t>
        <a:bodyPr/>
        <a:lstStyle/>
        <a:p>
          <a:r>
            <a:rPr lang="ru-RU" sz="1600" dirty="0">
              <a:latin typeface="Times New Roman" panose="02020603050405020304" pitchFamily="18" charset="0"/>
              <a:cs typeface="Times New Roman" panose="02020603050405020304" pitchFamily="18" charset="0"/>
            </a:rPr>
            <a:t>11) порядок расторжения договора о выдаче платежной карточки</a:t>
          </a:r>
          <a:endParaRPr lang="en-US" sz="1600" dirty="0">
            <a:latin typeface="Times New Roman" panose="02020603050405020304" pitchFamily="18" charset="0"/>
            <a:cs typeface="Times New Roman" panose="02020603050405020304" pitchFamily="18" charset="0"/>
          </a:endParaRPr>
        </a:p>
      </dgm:t>
    </dgm:pt>
    <dgm:pt modelId="{4587D6CD-B31B-41BE-B9C7-8888E2F2BA56}" type="parTrans" cxnId="{27319A8C-611D-4042-9136-380699E14BBD}">
      <dgm:prSet/>
      <dgm:spPr/>
      <dgm:t>
        <a:bodyPr/>
        <a:lstStyle/>
        <a:p>
          <a:endParaRPr lang="ru-RU" sz="1600">
            <a:latin typeface="Times New Roman" panose="02020603050405020304" pitchFamily="18" charset="0"/>
            <a:cs typeface="Times New Roman" panose="02020603050405020304" pitchFamily="18" charset="0"/>
          </a:endParaRPr>
        </a:p>
      </dgm:t>
    </dgm:pt>
    <dgm:pt modelId="{CA1E218C-9A12-46E6-9E60-4A69D0FD56EF}" type="sibTrans" cxnId="{27319A8C-611D-4042-9136-380699E14BBD}">
      <dgm:prSet/>
      <dgm:spPr/>
      <dgm:t>
        <a:bodyPr/>
        <a:lstStyle/>
        <a:p>
          <a:endParaRPr lang="ru-RU" sz="1600">
            <a:latin typeface="Times New Roman" panose="02020603050405020304" pitchFamily="18" charset="0"/>
            <a:cs typeface="Times New Roman" panose="02020603050405020304" pitchFamily="18" charset="0"/>
          </a:endParaRPr>
        </a:p>
      </dgm:t>
    </dgm:pt>
    <dgm:pt modelId="{A5A06C72-098E-4022-B28E-B86DF208FAD3}" type="pres">
      <dgm:prSet presAssocID="{0C60B4B4-7302-4D68-8A19-FA7DE639F0D5}" presName="vert0" presStyleCnt="0">
        <dgm:presLayoutVars>
          <dgm:dir/>
          <dgm:animOne val="branch"/>
          <dgm:animLvl val="lvl"/>
        </dgm:presLayoutVars>
      </dgm:prSet>
      <dgm:spPr/>
      <dgm:t>
        <a:bodyPr/>
        <a:lstStyle/>
        <a:p>
          <a:endParaRPr lang="ru-RU"/>
        </a:p>
      </dgm:t>
    </dgm:pt>
    <dgm:pt modelId="{5D982491-D2DB-4939-9194-FBEF5D6ECB4D}" type="pres">
      <dgm:prSet presAssocID="{92C8467C-5B7A-4E87-A420-F259D25BE1B4}" presName="thickLine" presStyleLbl="alignNode1" presStyleIdx="0" presStyleCnt="1"/>
      <dgm:spPr/>
      <dgm:t>
        <a:bodyPr/>
        <a:lstStyle/>
        <a:p>
          <a:endParaRPr lang="ru-RU"/>
        </a:p>
      </dgm:t>
    </dgm:pt>
    <dgm:pt modelId="{9732CA86-B6A9-4FAF-9855-AED2B44B9694}" type="pres">
      <dgm:prSet presAssocID="{92C8467C-5B7A-4E87-A420-F259D25BE1B4}" presName="horz1" presStyleCnt="0"/>
      <dgm:spPr/>
      <dgm:t>
        <a:bodyPr/>
        <a:lstStyle/>
        <a:p>
          <a:endParaRPr lang="ru-RU"/>
        </a:p>
      </dgm:t>
    </dgm:pt>
    <dgm:pt modelId="{E1B0D76A-F9A4-402A-A141-24CD9E588E02}" type="pres">
      <dgm:prSet presAssocID="{92C8467C-5B7A-4E87-A420-F259D25BE1B4}" presName="tx1" presStyleLbl="revTx" presStyleIdx="0" presStyleCnt="12" custScaleX="70393"/>
      <dgm:spPr/>
      <dgm:t>
        <a:bodyPr/>
        <a:lstStyle/>
        <a:p>
          <a:endParaRPr lang="ru-RU"/>
        </a:p>
      </dgm:t>
    </dgm:pt>
    <dgm:pt modelId="{5F3370C9-B262-4A1B-A746-C46AF96D8109}" type="pres">
      <dgm:prSet presAssocID="{92C8467C-5B7A-4E87-A420-F259D25BE1B4}" presName="vert1" presStyleCnt="0"/>
      <dgm:spPr/>
      <dgm:t>
        <a:bodyPr/>
        <a:lstStyle/>
        <a:p>
          <a:endParaRPr lang="ru-RU"/>
        </a:p>
      </dgm:t>
    </dgm:pt>
    <dgm:pt modelId="{EE79B429-68AC-44C1-AFF3-4875BC039254}" type="pres">
      <dgm:prSet presAssocID="{AFD06739-D032-4810-BE7F-1D9628C13BDE}" presName="vertSpace2a" presStyleCnt="0"/>
      <dgm:spPr/>
      <dgm:t>
        <a:bodyPr/>
        <a:lstStyle/>
        <a:p>
          <a:endParaRPr lang="ru-RU"/>
        </a:p>
      </dgm:t>
    </dgm:pt>
    <dgm:pt modelId="{B9F5908D-28B9-410D-9CE5-3154AC93C68F}" type="pres">
      <dgm:prSet presAssocID="{AFD06739-D032-4810-BE7F-1D9628C13BDE}" presName="horz2" presStyleCnt="0"/>
      <dgm:spPr/>
      <dgm:t>
        <a:bodyPr/>
        <a:lstStyle/>
        <a:p>
          <a:endParaRPr lang="ru-RU"/>
        </a:p>
      </dgm:t>
    </dgm:pt>
    <dgm:pt modelId="{42744932-7D27-4EB1-95D5-AB0B1FE7CD3B}" type="pres">
      <dgm:prSet presAssocID="{AFD06739-D032-4810-BE7F-1D9628C13BDE}" presName="horzSpace2" presStyleCnt="0"/>
      <dgm:spPr/>
      <dgm:t>
        <a:bodyPr/>
        <a:lstStyle/>
        <a:p>
          <a:endParaRPr lang="ru-RU"/>
        </a:p>
      </dgm:t>
    </dgm:pt>
    <dgm:pt modelId="{0E5E90E4-8111-401A-A896-75BBF8473D28}" type="pres">
      <dgm:prSet presAssocID="{AFD06739-D032-4810-BE7F-1D9628C13BDE}" presName="tx2" presStyleLbl="revTx" presStyleIdx="1" presStyleCnt="12" custScaleX="115271" custScaleY="242120"/>
      <dgm:spPr/>
      <dgm:t>
        <a:bodyPr/>
        <a:lstStyle/>
        <a:p>
          <a:endParaRPr lang="ru-RU"/>
        </a:p>
      </dgm:t>
    </dgm:pt>
    <dgm:pt modelId="{86649DBF-98BB-44A3-B7CF-7A66F0E80DFE}" type="pres">
      <dgm:prSet presAssocID="{AFD06739-D032-4810-BE7F-1D9628C13BDE}" presName="vert2" presStyleCnt="0"/>
      <dgm:spPr/>
      <dgm:t>
        <a:bodyPr/>
        <a:lstStyle/>
        <a:p>
          <a:endParaRPr lang="ru-RU"/>
        </a:p>
      </dgm:t>
    </dgm:pt>
    <dgm:pt modelId="{96713CAE-8EE7-4A5E-B42F-AF729058E5CD}" type="pres">
      <dgm:prSet presAssocID="{AFD06739-D032-4810-BE7F-1D9628C13BDE}" presName="thinLine2b" presStyleLbl="callout" presStyleIdx="0" presStyleCnt="11"/>
      <dgm:spPr/>
      <dgm:t>
        <a:bodyPr/>
        <a:lstStyle/>
        <a:p>
          <a:endParaRPr lang="ru-RU"/>
        </a:p>
      </dgm:t>
    </dgm:pt>
    <dgm:pt modelId="{F73A395F-FF2D-4CAE-91C5-6A67675F53F9}" type="pres">
      <dgm:prSet presAssocID="{AFD06739-D032-4810-BE7F-1D9628C13BDE}" presName="vertSpace2b" presStyleCnt="0"/>
      <dgm:spPr/>
      <dgm:t>
        <a:bodyPr/>
        <a:lstStyle/>
        <a:p>
          <a:endParaRPr lang="ru-RU"/>
        </a:p>
      </dgm:t>
    </dgm:pt>
    <dgm:pt modelId="{F2D5EF4C-7C4A-4725-A57F-8FC88CC3940F}" type="pres">
      <dgm:prSet presAssocID="{C2EC7438-3E2E-4091-983D-F46D268C4C0F}" presName="horz2" presStyleCnt="0"/>
      <dgm:spPr/>
      <dgm:t>
        <a:bodyPr/>
        <a:lstStyle/>
        <a:p>
          <a:endParaRPr lang="ru-RU"/>
        </a:p>
      </dgm:t>
    </dgm:pt>
    <dgm:pt modelId="{FA846801-0245-4B4C-B6A1-ABFF437055B8}" type="pres">
      <dgm:prSet presAssocID="{C2EC7438-3E2E-4091-983D-F46D268C4C0F}" presName="horzSpace2" presStyleCnt="0"/>
      <dgm:spPr/>
      <dgm:t>
        <a:bodyPr/>
        <a:lstStyle/>
        <a:p>
          <a:endParaRPr lang="ru-RU"/>
        </a:p>
      </dgm:t>
    </dgm:pt>
    <dgm:pt modelId="{2187367A-B620-4481-9DE1-6FFB4D926BCA}" type="pres">
      <dgm:prSet presAssocID="{C2EC7438-3E2E-4091-983D-F46D268C4C0F}" presName="tx2" presStyleLbl="revTx" presStyleIdx="2" presStyleCnt="12" custScaleX="116793" custLinFactNeighborY="-20879"/>
      <dgm:spPr/>
      <dgm:t>
        <a:bodyPr/>
        <a:lstStyle/>
        <a:p>
          <a:endParaRPr lang="ru-RU"/>
        </a:p>
      </dgm:t>
    </dgm:pt>
    <dgm:pt modelId="{F2B58340-FE4F-4200-B7A4-5B9B495FD0D2}" type="pres">
      <dgm:prSet presAssocID="{C2EC7438-3E2E-4091-983D-F46D268C4C0F}" presName="vert2" presStyleCnt="0"/>
      <dgm:spPr/>
      <dgm:t>
        <a:bodyPr/>
        <a:lstStyle/>
        <a:p>
          <a:endParaRPr lang="ru-RU"/>
        </a:p>
      </dgm:t>
    </dgm:pt>
    <dgm:pt modelId="{0F2A2574-B8B9-4666-8B36-188E173167CF}" type="pres">
      <dgm:prSet presAssocID="{C2EC7438-3E2E-4091-983D-F46D268C4C0F}" presName="thinLine2b" presStyleLbl="callout" presStyleIdx="1" presStyleCnt="11"/>
      <dgm:spPr/>
      <dgm:t>
        <a:bodyPr/>
        <a:lstStyle/>
        <a:p>
          <a:endParaRPr lang="ru-RU"/>
        </a:p>
      </dgm:t>
    </dgm:pt>
    <dgm:pt modelId="{38CE0FDA-61C8-4192-BA13-0D0FCA73A0F7}" type="pres">
      <dgm:prSet presAssocID="{C2EC7438-3E2E-4091-983D-F46D268C4C0F}" presName="vertSpace2b" presStyleCnt="0"/>
      <dgm:spPr/>
      <dgm:t>
        <a:bodyPr/>
        <a:lstStyle/>
        <a:p>
          <a:endParaRPr lang="ru-RU"/>
        </a:p>
      </dgm:t>
    </dgm:pt>
    <dgm:pt modelId="{B08A11B7-7BFA-4151-A76A-4F4D5A5C683F}" type="pres">
      <dgm:prSet presAssocID="{70585EFA-2BDD-4671-A325-36B33C8EECDE}" presName="horz2" presStyleCnt="0"/>
      <dgm:spPr/>
      <dgm:t>
        <a:bodyPr/>
        <a:lstStyle/>
        <a:p>
          <a:endParaRPr lang="ru-RU"/>
        </a:p>
      </dgm:t>
    </dgm:pt>
    <dgm:pt modelId="{CF3E0D25-6C62-4D46-AA6F-27CDF2C16459}" type="pres">
      <dgm:prSet presAssocID="{70585EFA-2BDD-4671-A325-36B33C8EECDE}" presName="horzSpace2" presStyleCnt="0"/>
      <dgm:spPr/>
      <dgm:t>
        <a:bodyPr/>
        <a:lstStyle/>
        <a:p>
          <a:endParaRPr lang="ru-RU"/>
        </a:p>
      </dgm:t>
    </dgm:pt>
    <dgm:pt modelId="{5DCE4793-D257-4255-9CC8-9666D2C6F428}" type="pres">
      <dgm:prSet presAssocID="{70585EFA-2BDD-4671-A325-36B33C8EECDE}" presName="tx2" presStyleLbl="revTx" presStyleIdx="3" presStyleCnt="12" custScaleX="114721" custScaleY="132039" custLinFactNeighborX="467" custLinFactNeighborY="-50457"/>
      <dgm:spPr/>
      <dgm:t>
        <a:bodyPr/>
        <a:lstStyle/>
        <a:p>
          <a:endParaRPr lang="ru-RU"/>
        </a:p>
      </dgm:t>
    </dgm:pt>
    <dgm:pt modelId="{A7BC0717-9055-42D2-A980-65FDA4384E86}" type="pres">
      <dgm:prSet presAssocID="{70585EFA-2BDD-4671-A325-36B33C8EECDE}" presName="vert2" presStyleCnt="0"/>
      <dgm:spPr/>
      <dgm:t>
        <a:bodyPr/>
        <a:lstStyle/>
        <a:p>
          <a:endParaRPr lang="ru-RU"/>
        </a:p>
      </dgm:t>
    </dgm:pt>
    <dgm:pt modelId="{555FEF5B-BD3E-416C-BFC0-277BBD709471}" type="pres">
      <dgm:prSet presAssocID="{70585EFA-2BDD-4671-A325-36B33C8EECDE}" presName="thinLine2b" presStyleLbl="callout" presStyleIdx="2" presStyleCnt="11"/>
      <dgm:spPr/>
      <dgm:t>
        <a:bodyPr/>
        <a:lstStyle/>
        <a:p>
          <a:endParaRPr lang="ru-RU"/>
        </a:p>
      </dgm:t>
    </dgm:pt>
    <dgm:pt modelId="{39090AFF-6EC3-4BF9-9006-413C08D77F45}" type="pres">
      <dgm:prSet presAssocID="{70585EFA-2BDD-4671-A325-36B33C8EECDE}" presName="vertSpace2b" presStyleCnt="0"/>
      <dgm:spPr/>
      <dgm:t>
        <a:bodyPr/>
        <a:lstStyle/>
        <a:p>
          <a:endParaRPr lang="ru-RU"/>
        </a:p>
      </dgm:t>
    </dgm:pt>
    <dgm:pt modelId="{96DC1DD0-6A65-4E6F-A999-249AC231AE3B}" type="pres">
      <dgm:prSet presAssocID="{FECBDF4D-2B9A-49E8-8C7D-9F59A54F3CB3}" presName="horz2" presStyleCnt="0"/>
      <dgm:spPr/>
      <dgm:t>
        <a:bodyPr/>
        <a:lstStyle/>
        <a:p>
          <a:endParaRPr lang="ru-RU"/>
        </a:p>
      </dgm:t>
    </dgm:pt>
    <dgm:pt modelId="{5C7F3D3A-0672-4AEA-AD60-CDA0C629F0BA}" type="pres">
      <dgm:prSet presAssocID="{FECBDF4D-2B9A-49E8-8C7D-9F59A54F3CB3}" presName="horzSpace2" presStyleCnt="0"/>
      <dgm:spPr/>
      <dgm:t>
        <a:bodyPr/>
        <a:lstStyle/>
        <a:p>
          <a:endParaRPr lang="ru-RU"/>
        </a:p>
      </dgm:t>
    </dgm:pt>
    <dgm:pt modelId="{4D71B8AE-2E7E-4F92-81FB-84C2AC785872}" type="pres">
      <dgm:prSet presAssocID="{FECBDF4D-2B9A-49E8-8C7D-9F59A54F3CB3}" presName="tx2" presStyleLbl="revTx" presStyleIdx="4" presStyleCnt="12" custScaleX="117304" custLinFactNeighborY="-37110"/>
      <dgm:spPr/>
      <dgm:t>
        <a:bodyPr/>
        <a:lstStyle/>
        <a:p>
          <a:endParaRPr lang="ru-RU"/>
        </a:p>
      </dgm:t>
    </dgm:pt>
    <dgm:pt modelId="{54571590-217D-44F3-8D48-6FFED13209A4}" type="pres">
      <dgm:prSet presAssocID="{FECBDF4D-2B9A-49E8-8C7D-9F59A54F3CB3}" presName="vert2" presStyleCnt="0"/>
      <dgm:spPr/>
      <dgm:t>
        <a:bodyPr/>
        <a:lstStyle/>
        <a:p>
          <a:endParaRPr lang="ru-RU"/>
        </a:p>
      </dgm:t>
    </dgm:pt>
    <dgm:pt modelId="{51DA6443-D1E6-48B3-B3BB-4C7AC0304463}" type="pres">
      <dgm:prSet presAssocID="{FECBDF4D-2B9A-49E8-8C7D-9F59A54F3CB3}" presName="thinLine2b" presStyleLbl="callout" presStyleIdx="3" presStyleCnt="11"/>
      <dgm:spPr/>
      <dgm:t>
        <a:bodyPr/>
        <a:lstStyle/>
        <a:p>
          <a:endParaRPr lang="ru-RU"/>
        </a:p>
      </dgm:t>
    </dgm:pt>
    <dgm:pt modelId="{2CA09CF3-E41C-4E9B-B423-0587FA7407CA}" type="pres">
      <dgm:prSet presAssocID="{FECBDF4D-2B9A-49E8-8C7D-9F59A54F3CB3}" presName="vertSpace2b" presStyleCnt="0"/>
      <dgm:spPr/>
      <dgm:t>
        <a:bodyPr/>
        <a:lstStyle/>
        <a:p>
          <a:endParaRPr lang="ru-RU"/>
        </a:p>
      </dgm:t>
    </dgm:pt>
    <dgm:pt modelId="{9CA4E558-889C-413A-B101-B704C271964C}" type="pres">
      <dgm:prSet presAssocID="{8EC60EA4-8324-4FCE-BDDB-A85840FDD824}" presName="horz2" presStyleCnt="0"/>
      <dgm:spPr/>
      <dgm:t>
        <a:bodyPr/>
        <a:lstStyle/>
        <a:p>
          <a:endParaRPr lang="ru-RU"/>
        </a:p>
      </dgm:t>
    </dgm:pt>
    <dgm:pt modelId="{9922CE45-078F-44BE-AE24-A270D5354BB2}" type="pres">
      <dgm:prSet presAssocID="{8EC60EA4-8324-4FCE-BDDB-A85840FDD824}" presName="horzSpace2" presStyleCnt="0"/>
      <dgm:spPr/>
      <dgm:t>
        <a:bodyPr/>
        <a:lstStyle/>
        <a:p>
          <a:endParaRPr lang="ru-RU"/>
        </a:p>
      </dgm:t>
    </dgm:pt>
    <dgm:pt modelId="{0D0DCE34-66F8-459D-9C5F-7AD78F456511}" type="pres">
      <dgm:prSet presAssocID="{8EC60EA4-8324-4FCE-BDDB-A85840FDD824}" presName="tx2" presStyleLbl="revTx" presStyleIdx="5" presStyleCnt="12" custScaleX="114581" custScaleY="60507" custLinFactNeighborX="234" custLinFactNeighborY="-33576"/>
      <dgm:spPr/>
      <dgm:t>
        <a:bodyPr/>
        <a:lstStyle/>
        <a:p>
          <a:endParaRPr lang="ru-RU"/>
        </a:p>
      </dgm:t>
    </dgm:pt>
    <dgm:pt modelId="{E2508E10-7210-48B2-9C49-62E9D1F1189D}" type="pres">
      <dgm:prSet presAssocID="{8EC60EA4-8324-4FCE-BDDB-A85840FDD824}" presName="vert2" presStyleCnt="0"/>
      <dgm:spPr/>
      <dgm:t>
        <a:bodyPr/>
        <a:lstStyle/>
        <a:p>
          <a:endParaRPr lang="ru-RU"/>
        </a:p>
      </dgm:t>
    </dgm:pt>
    <dgm:pt modelId="{DC6704A6-F0B6-475B-9C36-9BDFCC0E06D5}" type="pres">
      <dgm:prSet presAssocID="{8EC60EA4-8324-4FCE-BDDB-A85840FDD824}" presName="thinLine2b" presStyleLbl="callout" presStyleIdx="4" presStyleCnt="11"/>
      <dgm:spPr/>
      <dgm:t>
        <a:bodyPr/>
        <a:lstStyle/>
        <a:p>
          <a:endParaRPr lang="ru-RU"/>
        </a:p>
      </dgm:t>
    </dgm:pt>
    <dgm:pt modelId="{FBE2DACD-EBAC-4506-8DC3-32A97AE0BC1D}" type="pres">
      <dgm:prSet presAssocID="{8EC60EA4-8324-4FCE-BDDB-A85840FDD824}" presName="vertSpace2b" presStyleCnt="0"/>
      <dgm:spPr/>
      <dgm:t>
        <a:bodyPr/>
        <a:lstStyle/>
        <a:p>
          <a:endParaRPr lang="ru-RU"/>
        </a:p>
      </dgm:t>
    </dgm:pt>
    <dgm:pt modelId="{27EA7A83-59E2-4C1B-84C9-7A91375F5235}" type="pres">
      <dgm:prSet presAssocID="{5C11B8E7-AEBF-4AA8-B268-CBBBDC378E0B}" presName="horz2" presStyleCnt="0"/>
      <dgm:spPr/>
      <dgm:t>
        <a:bodyPr/>
        <a:lstStyle/>
        <a:p>
          <a:endParaRPr lang="ru-RU"/>
        </a:p>
      </dgm:t>
    </dgm:pt>
    <dgm:pt modelId="{0840C4DF-F627-49CF-A808-F747151E3501}" type="pres">
      <dgm:prSet presAssocID="{5C11B8E7-AEBF-4AA8-B268-CBBBDC378E0B}" presName="horzSpace2" presStyleCnt="0"/>
      <dgm:spPr/>
      <dgm:t>
        <a:bodyPr/>
        <a:lstStyle/>
        <a:p>
          <a:endParaRPr lang="ru-RU"/>
        </a:p>
      </dgm:t>
    </dgm:pt>
    <dgm:pt modelId="{818AACD0-4A45-441C-B9DC-5C5A61AB3421}" type="pres">
      <dgm:prSet presAssocID="{5C11B8E7-AEBF-4AA8-B268-CBBBDC378E0B}" presName="tx2" presStyleLbl="revTx" presStyleIdx="6" presStyleCnt="12" custScaleY="55842" custLinFactNeighborX="-117" custLinFactNeighborY="-40645"/>
      <dgm:spPr/>
      <dgm:t>
        <a:bodyPr/>
        <a:lstStyle/>
        <a:p>
          <a:endParaRPr lang="ru-RU"/>
        </a:p>
      </dgm:t>
    </dgm:pt>
    <dgm:pt modelId="{A9A1621E-4331-4DC5-91C4-DE9F3714E274}" type="pres">
      <dgm:prSet presAssocID="{5C11B8E7-AEBF-4AA8-B268-CBBBDC378E0B}" presName="vert2" presStyleCnt="0"/>
      <dgm:spPr/>
      <dgm:t>
        <a:bodyPr/>
        <a:lstStyle/>
        <a:p>
          <a:endParaRPr lang="ru-RU"/>
        </a:p>
      </dgm:t>
    </dgm:pt>
    <dgm:pt modelId="{720BBD2F-1BE1-42A8-A921-15705F1A6DD1}" type="pres">
      <dgm:prSet presAssocID="{5C11B8E7-AEBF-4AA8-B268-CBBBDC378E0B}" presName="thinLine2b" presStyleLbl="callout" presStyleIdx="5" presStyleCnt="11"/>
      <dgm:spPr/>
      <dgm:t>
        <a:bodyPr/>
        <a:lstStyle/>
        <a:p>
          <a:endParaRPr lang="ru-RU"/>
        </a:p>
      </dgm:t>
    </dgm:pt>
    <dgm:pt modelId="{8A46AC0F-2C01-4A78-8FB9-3F52569B8BC4}" type="pres">
      <dgm:prSet presAssocID="{5C11B8E7-AEBF-4AA8-B268-CBBBDC378E0B}" presName="vertSpace2b" presStyleCnt="0"/>
      <dgm:spPr/>
      <dgm:t>
        <a:bodyPr/>
        <a:lstStyle/>
        <a:p>
          <a:endParaRPr lang="ru-RU"/>
        </a:p>
      </dgm:t>
    </dgm:pt>
    <dgm:pt modelId="{E538222B-CDE7-4659-A613-4EC43EA72DEF}" type="pres">
      <dgm:prSet presAssocID="{9C2CB583-D738-4AE2-A09A-D1842B99F997}" presName="horz2" presStyleCnt="0"/>
      <dgm:spPr/>
      <dgm:t>
        <a:bodyPr/>
        <a:lstStyle/>
        <a:p>
          <a:endParaRPr lang="ru-RU"/>
        </a:p>
      </dgm:t>
    </dgm:pt>
    <dgm:pt modelId="{7BCC1DA0-8FD7-41FB-95C2-FFAF502954B5}" type="pres">
      <dgm:prSet presAssocID="{9C2CB583-D738-4AE2-A09A-D1842B99F997}" presName="horzSpace2" presStyleCnt="0"/>
      <dgm:spPr/>
      <dgm:t>
        <a:bodyPr/>
        <a:lstStyle/>
        <a:p>
          <a:endParaRPr lang="ru-RU"/>
        </a:p>
      </dgm:t>
    </dgm:pt>
    <dgm:pt modelId="{3EA13EF5-89EC-4B2A-AF94-9311354355AF}" type="pres">
      <dgm:prSet presAssocID="{9C2CB583-D738-4AE2-A09A-D1842B99F997}" presName="tx2" presStyleLbl="revTx" presStyleIdx="7" presStyleCnt="12" custScaleY="65812" custLinFactNeighborY="-28275"/>
      <dgm:spPr/>
      <dgm:t>
        <a:bodyPr/>
        <a:lstStyle/>
        <a:p>
          <a:endParaRPr lang="ru-RU"/>
        </a:p>
      </dgm:t>
    </dgm:pt>
    <dgm:pt modelId="{2C5B1313-C4B5-4111-9C60-6C89AA48551C}" type="pres">
      <dgm:prSet presAssocID="{9C2CB583-D738-4AE2-A09A-D1842B99F997}" presName="vert2" presStyleCnt="0"/>
      <dgm:spPr/>
      <dgm:t>
        <a:bodyPr/>
        <a:lstStyle/>
        <a:p>
          <a:endParaRPr lang="ru-RU"/>
        </a:p>
      </dgm:t>
    </dgm:pt>
    <dgm:pt modelId="{1A76FCD6-EE8B-43E7-89F6-6A1AFA386B72}" type="pres">
      <dgm:prSet presAssocID="{9C2CB583-D738-4AE2-A09A-D1842B99F997}" presName="thinLine2b" presStyleLbl="callout" presStyleIdx="6" presStyleCnt="11"/>
      <dgm:spPr/>
      <dgm:t>
        <a:bodyPr/>
        <a:lstStyle/>
        <a:p>
          <a:endParaRPr lang="ru-RU"/>
        </a:p>
      </dgm:t>
    </dgm:pt>
    <dgm:pt modelId="{281B24BC-B368-407C-8711-21C41FA87CEE}" type="pres">
      <dgm:prSet presAssocID="{9C2CB583-D738-4AE2-A09A-D1842B99F997}" presName="vertSpace2b" presStyleCnt="0"/>
      <dgm:spPr/>
      <dgm:t>
        <a:bodyPr/>
        <a:lstStyle/>
        <a:p>
          <a:endParaRPr lang="ru-RU"/>
        </a:p>
      </dgm:t>
    </dgm:pt>
    <dgm:pt modelId="{F81B27ED-A390-455D-AD8B-B78C83785390}" type="pres">
      <dgm:prSet presAssocID="{98DB4154-0D1D-4AD8-AD45-7E766A80591F}" presName="horz2" presStyleCnt="0"/>
      <dgm:spPr/>
      <dgm:t>
        <a:bodyPr/>
        <a:lstStyle/>
        <a:p>
          <a:endParaRPr lang="ru-RU"/>
        </a:p>
      </dgm:t>
    </dgm:pt>
    <dgm:pt modelId="{9F49EB25-4CDD-438B-AE21-3A4BD06C3898}" type="pres">
      <dgm:prSet presAssocID="{98DB4154-0D1D-4AD8-AD45-7E766A80591F}" presName="horzSpace2" presStyleCnt="0"/>
      <dgm:spPr/>
      <dgm:t>
        <a:bodyPr/>
        <a:lstStyle/>
        <a:p>
          <a:endParaRPr lang="ru-RU"/>
        </a:p>
      </dgm:t>
    </dgm:pt>
    <dgm:pt modelId="{39B51E01-97C7-418B-A635-F7C669FFE4A7}" type="pres">
      <dgm:prSet presAssocID="{98DB4154-0D1D-4AD8-AD45-7E766A80591F}" presName="tx2" presStyleLbl="revTx" presStyleIdx="8" presStyleCnt="12" custScaleX="117427" custScaleY="82057" custLinFactNeighborX="584" custLinFactNeighborY="-33576"/>
      <dgm:spPr/>
      <dgm:t>
        <a:bodyPr/>
        <a:lstStyle/>
        <a:p>
          <a:endParaRPr lang="ru-RU"/>
        </a:p>
      </dgm:t>
    </dgm:pt>
    <dgm:pt modelId="{E582B067-0286-43C1-9C69-8AD3AE7C12DF}" type="pres">
      <dgm:prSet presAssocID="{98DB4154-0D1D-4AD8-AD45-7E766A80591F}" presName="vert2" presStyleCnt="0"/>
      <dgm:spPr/>
      <dgm:t>
        <a:bodyPr/>
        <a:lstStyle/>
        <a:p>
          <a:endParaRPr lang="ru-RU"/>
        </a:p>
      </dgm:t>
    </dgm:pt>
    <dgm:pt modelId="{8B38396C-66A1-41E4-92C4-23E772ADB02A}" type="pres">
      <dgm:prSet presAssocID="{98DB4154-0D1D-4AD8-AD45-7E766A80591F}" presName="thinLine2b" presStyleLbl="callout" presStyleIdx="7" presStyleCnt="11"/>
      <dgm:spPr/>
      <dgm:t>
        <a:bodyPr/>
        <a:lstStyle/>
        <a:p>
          <a:endParaRPr lang="ru-RU"/>
        </a:p>
      </dgm:t>
    </dgm:pt>
    <dgm:pt modelId="{47F1EA09-196E-46AC-8889-79218DBA4AC5}" type="pres">
      <dgm:prSet presAssocID="{98DB4154-0D1D-4AD8-AD45-7E766A80591F}" presName="vertSpace2b" presStyleCnt="0"/>
      <dgm:spPr/>
      <dgm:t>
        <a:bodyPr/>
        <a:lstStyle/>
        <a:p>
          <a:endParaRPr lang="ru-RU"/>
        </a:p>
      </dgm:t>
    </dgm:pt>
    <dgm:pt modelId="{6CD53741-DC02-482E-B436-DE73092A28F8}" type="pres">
      <dgm:prSet presAssocID="{1670B888-E4C9-4D65-BC8F-62639BEDCE89}" presName="horz2" presStyleCnt="0"/>
      <dgm:spPr/>
      <dgm:t>
        <a:bodyPr/>
        <a:lstStyle/>
        <a:p>
          <a:endParaRPr lang="ru-RU"/>
        </a:p>
      </dgm:t>
    </dgm:pt>
    <dgm:pt modelId="{F1378D90-66AC-493E-B5EC-84521089FC44}" type="pres">
      <dgm:prSet presAssocID="{1670B888-E4C9-4D65-BC8F-62639BEDCE89}" presName="horzSpace2" presStyleCnt="0"/>
      <dgm:spPr/>
      <dgm:t>
        <a:bodyPr/>
        <a:lstStyle/>
        <a:p>
          <a:endParaRPr lang="ru-RU"/>
        </a:p>
      </dgm:t>
    </dgm:pt>
    <dgm:pt modelId="{93008416-2937-49CF-BD78-5920A1C47095}" type="pres">
      <dgm:prSet presAssocID="{1670B888-E4C9-4D65-BC8F-62639BEDCE89}" presName="tx2" presStyleLbl="revTx" presStyleIdx="9" presStyleCnt="12" custScaleX="116830" custScaleY="87461" custLinFactNeighborX="234" custLinFactNeighborY="-22973"/>
      <dgm:spPr/>
      <dgm:t>
        <a:bodyPr/>
        <a:lstStyle/>
        <a:p>
          <a:endParaRPr lang="ru-RU"/>
        </a:p>
      </dgm:t>
    </dgm:pt>
    <dgm:pt modelId="{58950FE3-4DA1-4334-8B72-E8FC3928199D}" type="pres">
      <dgm:prSet presAssocID="{1670B888-E4C9-4D65-BC8F-62639BEDCE89}" presName="vert2" presStyleCnt="0"/>
      <dgm:spPr/>
      <dgm:t>
        <a:bodyPr/>
        <a:lstStyle/>
        <a:p>
          <a:endParaRPr lang="ru-RU"/>
        </a:p>
      </dgm:t>
    </dgm:pt>
    <dgm:pt modelId="{75C6C888-BBF5-4B0E-855F-E545551E91B8}" type="pres">
      <dgm:prSet presAssocID="{1670B888-E4C9-4D65-BC8F-62639BEDCE89}" presName="thinLine2b" presStyleLbl="callout" presStyleIdx="8" presStyleCnt="11"/>
      <dgm:spPr/>
      <dgm:t>
        <a:bodyPr/>
        <a:lstStyle/>
        <a:p>
          <a:endParaRPr lang="ru-RU"/>
        </a:p>
      </dgm:t>
    </dgm:pt>
    <dgm:pt modelId="{DC479193-8DF9-4CEF-A201-54DC5BC3931C}" type="pres">
      <dgm:prSet presAssocID="{1670B888-E4C9-4D65-BC8F-62639BEDCE89}" presName="vertSpace2b" presStyleCnt="0"/>
      <dgm:spPr/>
      <dgm:t>
        <a:bodyPr/>
        <a:lstStyle/>
        <a:p>
          <a:endParaRPr lang="ru-RU"/>
        </a:p>
      </dgm:t>
    </dgm:pt>
    <dgm:pt modelId="{81FB135B-1A17-4FED-A078-8807A42AABC2}" type="pres">
      <dgm:prSet presAssocID="{715F408D-AA1A-41A4-A4D9-7CE1A8C86D67}" presName="horz2" presStyleCnt="0"/>
      <dgm:spPr/>
      <dgm:t>
        <a:bodyPr/>
        <a:lstStyle/>
        <a:p>
          <a:endParaRPr lang="ru-RU"/>
        </a:p>
      </dgm:t>
    </dgm:pt>
    <dgm:pt modelId="{017EA997-3FB1-4646-A08C-0EDCCFFDF9D0}" type="pres">
      <dgm:prSet presAssocID="{715F408D-AA1A-41A4-A4D9-7CE1A8C86D67}" presName="horzSpace2" presStyleCnt="0"/>
      <dgm:spPr/>
      <dgm:t>
        <a:bodyPr/>
        <a:lstStyle/>
        <a:p>
          <a:endParaRPr lang="ru-RU"/>
        </a:p>
      </dgm:t>
    </dgm:pt>
    <dgm:pt modelId="{DC3454EB-2CFA-40E3-820D-BC895DC99BC7}" type="pres">
      <dgm:prSet presAssocID="{715F408D-AA1A-41A4-A4D9-7CE1A8C86D67}" presName="tx2" presStyleLbl="revTx" presStyleIdx="10" presStyleCnt="12" custScaleX="114324" custScaleY="147640" custLinFactNeighborY="-15904"/>
      <dgm:spPr/>
      <dgm:t>
        <a:bodyPr/>
        <a:lstStyle/>
        <a:p>
          <a:endParaRPr lang="ru-RU"/>
        </a:p>
      </dgm:t>
    </dgm:pt>
    <dgm:pt modelId="{1E0BA5A1-1CF5-42EE-8D91-9D0CAACCD4DF}" type="pres">
      <dgm:prSet presAssocID="{715F408D-AA1A-41A4-A4D9-7CE1A8C86D67}" presName="vert2" presStyleCnt="0"/>
      <dgm:spPr/>
      <dgm:t>
        <a:bodyPr/>
        <a:lstStyle/>
        <a:p>
          <a:endParaRPr lang="ru-RU"/>
        </a:p>
      </dgm:t>
    </dgm:pt>
    <dgm:pt modelId="{FFB78A75-B468-414F-85F4-71AF34C8E869}" type="pres">
      <dgm:prSet presAssocID="{715F408D-AA1A-41A4-A4D9-7CE1A8C86D67}" presName="thinLine2b" presStyleLbl="callout" presStyleIdx="9" presStyleCnt="11"/>
      <dgm:spPr/>
      <dgm:t>
        <a:bodyPr/>
        <a:lstStyle/>
        <a:p>
          <a:endParaRPr lang="ru-RU"/>
        </a:p>
      </dgm:t>
    </dgm:pt>
    <dgm:pt modelId="{0B449198-2BF9-45B4-BFD3-51B0D54D361D}" type="pres">
      <dgm:prSet presAssocID="{715F408D-AA1A-41A4-A4D9-7CE1A8C86D67}" presName="vertSpace2b" presStyleCnt="0"/>
      <dgm:spPr/>
      <dgm:t>
        <a:bodyPr/>
        <a:lstStyle/>
        <a:p>
          <a:endParaRPr lang="ru-RU"/>
        </a:p>
      </dgm:t>
    </dgm:pt>
    <dgm:pt modelId="{3DAD9A83-30C2-45CB-A107-0BA96689D918}" type="pres">
      <dgm:prSet presAssocID="{C154E59E-8A58-457B-A674-3F28AC90C169}" presName="horz2" presStyleCnt="0"/>
      <dgm:spPr/>
      <dgm:t>
        <a:bodyPr/>
        <a:lstStyle/>
        <a:p>
          <a:endParaRPr lang="ru-RU"/>
        </a:p>
      </dgm:t>
    </dgm:pt>
    <dgm:pt modelId="{73BA682D-5C3F-4204-A08D-E29D36EF20E1}" type="pres">
      <dgm:prSet presAssocID="{C154E59E-8A58-457B-A674-3F28AC90C169}" presName="horzSpace2" presStyleCnt="0"/>
      <dgm:spPr/>
      <dgm:t>
        <a:bodyPr/>
        <a:lstStyle/>
        <a:p>
          <a:endParaRPr lang="ru-RU"/>
        </a:p>
      </dgm:t>
    </dgm:pt>
    <dgm:pt modelId="{32009DE6-B4BE-4E23-8500-E061869EDE1D}" type="pres">
      <dgm:prSet presAssocID="{C154E59E-8A58-457B-A674-3F28AC90C169}" presName="tx2" presStyleLbl="revTx" presStyleIdx="11" presStyleCnt="12" custScaleX="121116" custScaleY="75870"/>
      <dgm:spPr/>
      <dgm:t>
        <a:bodyPr/>
        <a:lstStyle/>
        <a:p>
          <a:endParaRPr lang="ru-RU"/>
        </a:p>
      </dgm:t>
    </dgm:pt>
    <dgm:pt modelId="{D4EBEB0F-C5F8-49EC-B4CA-2FF777659584}" type="pres">
      <dgm:prSet presAssocID="{C154E59E-8A58-457B-A674-3F28AC90C169}" presName="vert2" presStyleCnt="0"/>
      <dgm:spPr/>
      <dgm:t>
        <a:bodyPr/>
        <a:lstStyle/>
        <a:p>
          <a:endParaRPr lang="ru-RU"/>
        </a:p>
      </dgm:t>
    </dgm:pt>
    <dgm:pt modelId="{0E583A5E-B2DF-4BE7-9E23-B07D37FA9564}" type="pres">
      <dgm:prSet presAssocID="{C154E59E-8A58-457B-A674-3F28AC90C169}" presName="thinLine2b" presStyleLbl="callout" presStyleIdx="10" presStyleCnt="11"/>
      <dgm:spPr/>
      <dgm:t>
        <a:bodyPr/>
        <a:lstStyle/>
        <a:p>
          <a:endParaRPr lang="ru-RU"/>
        </a:p>
      </dgm:t>
    </dgm:pt>
    <dgm:pt modelId="{6995CA0E-9ADE-4636-81B8-A4253F06CDF7}" type="pres">
      <dgm:prSet presAssocID="{C154E59E-8A58-457B-A674-3F28AC90C169}" presName="vertSpace2b" presStyleCnt="0"/>
      <dgm:spPr/>
      <dgm:t>
        <a:bodyPr/>
        <a:lstStyle/>
        <a:p>
          <a:endParaRPr lang="ru-RU"/>
        </a:p>
      </dgm:t>
    </dgm:pt>
  </dgm:ptLst>
  <dgm:cxnLst>
    <dgm:cxn modelId="{A0939A22-BC80-4B4F-8E2F-49F0BE94921A}" srcId="{0C60B4B4-7302-4D68-8A19-FA7DE639F0D5}" destId="{92C8467C-5B7A-4E87-A420-F259D25BE1B4}" srcOrd="0" destOrd="0" parTransId="{0BBD6153-4556-4584-BA22-02C54B93B910}" sibTransId="{677A8591-492D-4FBA-B1FB-25A2C6731D8E}"/>
    <dgm:cxn modelId="{C078516C-A7FF-4670-AFCE-7A05972A1696}" srcId="{92C8467C-5B7A-4E87-A420-F259D25BE1B4}" destId="{98DB4154-0D1D-4AD8-AD45-7E766A80591F}" srcOrd="7" destOrd="0" parTransId="{D414A569-BC23-4293-B191-DD0EFA30AED5}" sibTransId="{A4DF9023-CDD6-4257-AD59-DDED965D0B44}"/>
    <dgm:cxn modelId="{CAD5DC15-78E1-47D4-A0E8-6E1DD4F743B9}" type="presOf" srcId="{5C11B8E7-AEBF-4AA8-B268-CBBBDC378E0B}" destId="{818AACD0-4A45-441C-B9DC-5C5A61AB3421}" srcOrd="0" destOrd="0" presId="urn:microsoft.com/office/officeart/2008/layout/LinedList"/>
    <dgm:cxn modelId="{F57934E9-FE65-43F5-8461-E703A59E6005}" type="presOf" srcId="{715F408D-AA1A-41A4-A4D9-7CE1A8C86D67}" destId="{DC3454EB-2CFA-40E3-820D-BC895DC99BC7}" srcOrd="0" destOrd="0" presId="urn:microsoft.com/office/officeart/2008/layout/LinedList"/>
    <dgm:cxn modelId="{A26C31C5-51F4-45BB-8118-579D446E8A1A}" srcId="{92C8467C-5B7A-4E87-A420-F259D25BE1B4}" destId="{8EC60EA4-8324-4FCE-BDDB-A85840FDD824}" srcOrd="4" destOrd="0" parTransId="{6704A86D-1BD0-49F0-8B22-6E763A67EEA2}" sibTransId="{F48AA7DB-8481-4E17-BF59-2A6DAAE8F2A4}"/>
    <dgm:cxn modelId="{47C8F470-7048-4854-8C11-204A442F0B8B}" srcId="{92C8467C-5B7A-4E87-A420-F259D25BE1B4}" destId="{AFD06739-D032-4810-BE7F-1D9628C13BDE}" srcOrd="0" destOrd="0" parTransId="{D0426D58-346C-41BD-B6D2-911D4CF7DA0D}" sibTransId="{A3A72BB3-F188-4CE5-A314-A4520DCBE36A}"/>
    <dgm:cxn modelId="{F2DCBCDC-3D56-40B9-BF45-922D91324C60}" type="presOf" srcId="{C154E59E-8A58-457B-A674-3F28AC90C169}" destId="{32009DE6-B4BE-4E23-8500-E061869EDE1D}" srcOrd="0" destOrd="0" presId="urn:microsoft.com/office/officeart/2008/layout/LinedList"/>
    <dgm:cxn modelId="{CB68D1F3-BC2F-4301-B6DF-B0959C71A1CF}" type="presOf" srcId="{98DB4154-0D1D-4AD8-AD45-7E766A80591F}" destId="{39B51E01-97C7-418B-A635-F7C669FFE4A7}" srcOrd="0" destOrd="0" presId="urn:microsoft.com/office/officeart/2008/layout/LinedList"/>
    <dgm:cxn modelId="{B081F9A9-681F-41BD-B2E3-63419189215C}" srcId="{92C8467C-5B7A-4E87-A420-F259D25BE1B4}" destId="{FECBDF4D-2B9A-49E8-8C7D-9F59A54F3CB3}" srcOrd="3" destOrd="0" parTransId="{3D36CD7E-9D78-4C73-B921-210E434E118C}" sibTransId="{52ADE3F0-8B46-4FD0-A464-8FC2F551FC77}"/>
    <dgm:cxn modelId="{9F24EC5E-5099-49CE-92CD-E129FB8E055F}" srcId="{92C8467C-5B7A-4E87-A420-F259D25BE1B4}" destId="{70585EFA-2BDD-4671-A325-36B33C8EECDE}" srcOrd="2" destOrd="0" parTransId="{D01FD346-D719-4E48-8CE0-6E4A5373951D}" sibTransId="{205F04DF-434D-4933-AD67-17C94FC3FC40}"/>
    <dgm:cxn modelId="{84A50C1A-BACD-41C1-91D8-0EDE82B9D1E0}" type="presOf" srcId="{70585EFA-2BDD-4671-A325-36B33C8EECDE}" destId="{5DCE4793-D257-4255-9CC8-9666D2C6F428}" srcOrd="0" destOrd="0" presId="urn:microsoft.com/office/officeart/2008/layout/LinedList"/>
    <dgm:cxn modelId="{A261AA67-7A6A-4F0E-B747-AE4E197019D6}" srcId="{92C8467C-5B7A-4E87-A420-F259D25BE1B4}" destId="{9C2CB583-D738-4AE2-A09A-D1842B99F997}" srcOrd="6" destOrd="0" parTransId="{2AF57921-36B7-4E2C-8F62-CDC29468EDDB}" sibTransId="{7ED93A3A-8983-45CD-8713-8E4AD0D62111}"/>
    <dgm:cxn modelId="{60DF4E6A-9F64-4D20-A35F-EF842B238A2D}" srcId="{92C8467C-5B7A-4E87-A420-F259D25BE1B4}" destId="{1670B888-E4C9-4D65-BC8F-62639BEDCE89}" srcOrd="8" destOrd="0" parTransId="{F2573454-37C4-492C-A81E-796790844BE5}" sibTransId="{588BBED0-1BF0-44EE-B4E6-3E6C5D8E71C1}"/>
    <dgm:cxn modelId="{27319A8C-611D-4042-9136-380699E14BBD}" srcId="{92C8467C-5B7A-4E87-A420-F259D25BE1B4}" destId="{C154E59E-8A58-457B-A674-3F28AC90C169}" srcOrd="10" destOrd="0" parTransId="{4587D6CD-B31B-41BE-B9C7-8888E2F2BA56}" sibTransId="{CA1E218C-9A12-46E6-9E60-4A69D0FD56EF}"/>
    <dgm:cxn modelId="{36D994C6-4663-400E-A2DC-C000EF91167B}" type="presOf" srcId="{1670B888-E4C9-4D65-BC8F-62639BEDCE89}" destId="{93008416-2937-49CF-BD78-5920A1C47095}" srcOrd="0" destOrd="0" presId="urn:microsoft.com/office/officeart/2008/layout/LinedList"/>
    <dgm:cxn modelId="{05D17A14-B974-451B-ACD0-7876ACE3E8A8}" srcId="{92C8467C-5B7A-4E87-A420-F259D25BE1B4}" destId="{715F408D-AA1A-41A4-A4D9-7CE1A8C86D67}" srcOrd="9" destOrd="0" parTransId="{95B529A4-BA94-4E3F-A2ED-419A2841480D}" sibTransId="{C1BA9107-97D1-45A2-9AB8-E00A2FC2E782}"/>
    <dgm:cxn modelId="{9F05CC59-5168-4AD7-A275-69E0AD9C7C12}" type="presOf" srcId="{8EC60EA4-8324-4FCE-BDDB-A85840FDD824}" destId="{0D0DCE34-66F8-459D-9C5F-7AD78F456511}" srcOrd="0" destOrd="0" presId="urn:microsoft.com/office/officeart/2008/layout/LinedList"/>
    <dgm:cxn modelId="{05B24220-A615-4B66-B9FB-E4CC8168B393}" type="presOf" srcId="{FECBDF4D-2B9A-49E8-8C7D-9F59A54F3CB3}" destId="{4D71B8AE-2E7E-4F92-81FB-84C2AC785872}" srcOrd="0" destOrd="0" presId="urn:microsoft.com/office/officeart/2008/layout/LinedList"/>
    <dgm:cxn modelId="{85D46B75-7F7E-4EFA-B55F-127E33C33DE5}" type="presOf" srcId="{0C60B4B4-7302-4D68-8A19-FA7DE639F0D5}" destId="{A5A06C72-098E-4022-B28E-B86DF208FAD3}" srcOrd="0" destOrd="0" presId="urn:microsoft.com/office/officeart/2008/layout/LinedList"/>
    <dgm:cxn modelId="{E5A60643-AA2E-4AB4-827E-5524B7BC0069}" type="presOf" srcId="{AFD06739-D032-4810-BE7F-1D9628C13BDE}" destId="{0E5E90E4-8111-401A-A896-75BBF8473D28}" srcOrd="0" destOrd="0" presId="urn:microsoft.com/office/officeart/2008/layout/LinedList"/>
    <dgm:cxn modelId="{8B78A0A5-14AB-412B-A437-2A3D6CC87B79}" type="presOf" srcId="{C2EC7438-3E2E-4091-983D-F46D268C4C0F}" destId="{2187367A-B620-4481-9DE1-6FFB4D926BCA}" srcOrd="0" destOrd="0" presId="urn:microsoft.com/office/officeart/2008/layout/LinedList"/>
    <dgm:cxn modelId="{816C795A-7ED8-47AB-9B68-64AB747FF0FB}" srcId="{92C8467C-5B7A-4E87-A420-F259D25BE1B4}" destId="{5C11B8E7-AEBF-4AA8-B268-CBBBDC378E0B}" srcOrd="5" destOrd="0" parTransId="{F9D1ACD9-72BF-436A-9BE8-AA838E0D7658}" sibTransId="{BB60E906-7D40-4481-BA28-21AD6C17BAD2}"/>
    <dgm:cxn modelId="{C11EDF96-DB2C-4DED-93FC-62969AF3B2C2}" srcId="{92C8467C-5B7A-4E87-A420-F259D25BE1B4}" destId="{C2EC7438-3E2E-4091-983D-F46D268C4C0F}" srcOrd="1" destOrd="0" parTransId="{FAB2EC7B-799A-4F79-AF06-CB4BAE2907D8}" sibTransId="{8AE455A9-68A3-4CF8-9354-8132AD097F83}"/>
    <dgm:cxn modelId="{3A299114-748D-438F-A670-A03C83E1446A}" type="presOf" srcId="{9C2CB583-D738-4AE2-A09A-D1842B99F997}" destId="{3EA13EF5-89EC-4B2A-AF94-9311354355AF}" srcOrd="0" destOrd="0" presId="urn:microsoft.com/office/officeart/2008/layout/LinedList"/>
    <dgm:cxn modelId="{AA1BD94B-5290-467D-8C84-BCA79B82EEA5}" type="presOf" srcId="{92C8467C-5B7A-4E87-A420-F259D25BE1B4}" destId="{E1B0D76A-F9A4-402A-A141-24CD9E588E02}" srcOrd="0" destOrd="0" presId="urn:microsoft.com/office/officeart/2008/layout/LinedList"/>
    <dgm:cxn modelId="{1BAC5885-C5AC-4C1C-80C3-B1E2AF19E918}" type="presParOf" srcId="{A5A06C72-098E-4022-B28E-B86DF208FAD3}" destId="{5D982491-D2DB-4939-9194-FBEF5D6ECB4D}" srcOrd="0" destOrd="0" presId="urn:microsoft.com/office/officeart/2008/layout/LinedList"/>
    <dgm:cxn modelId="{287EB947-2B02-432D-8B2B-A31940AE4EC0}" type="presParOf" srcId="{A5A06C72-098E-4022-B28E-B86DF208FAD3}" destId="{9732CA86-B6A9-4FAF-9855-AED2B44B9694}" srcOrd="1" destOrd="0" presId="urn:microsoft.com/office/officeart/2008/layout/LinedList"/>
    <dgm:cxn modelId="{A266AD60-089F-4D22-BC8C-4A6FFDB03BBD}" type="presParOf" srcId="{9732CA86-B6A9-4FAF-9855-AED2B44B9694}" destId="{E1B0D76A-F9A4-402A-A141-24CD9E588E02}" srcOrd="0" destOrd="0" presId="urn:microsoft.com/office/officeart/2008/layout/LinedList"/>
    <dgm:cxn modelId="{87E385AB-96E6-4165-AAF4-2D90051FDBF3}" type="presParOf" srcId="{9732CA86-B6A9-4FAF-9855-AED2B44B9694}" destId="{5F3370C9-B262-4A1B-A746-C46AF96D8109}" srcOrd="1" destOrd="0" presId="urn:microsoft.com/office/officeart/2008/layout/LinedList"/>
    <dgm:cxn modelId="{51A7E5B1-09DB-4438-9A95-BE4309B63BF7}" type="presParOf" srcId="{5F3370C9-B262-4A1B-A746-C46AF96D8109}" destId="{EE79B429-68AC-44C1-AFF3-4875BC039254}" srcOrd="0" destOrd="0" presId="urn:microsoft.com/office/officeart/2008/layout/LinedList"/>
    <dgm:cxn modelId="{B17E373D-D6D4-4CC1-A19B-16C2845D9EB2}" type="presParOf" srcId="{5F3370C9-B262-4A1B-A746-C46AF96D8109}" destId="{B9F5908D-28B9-410D-9CE5-3154AC93C68F}" srcOrd="1" destOrd="0" presId="urn:microsoft.com/office/officeart/2008/layout/LinedList"/>
    <dgm:cxn modelId="{A92F48F0-406D-4406-9961-22EA9B860D31}" type="presParOf" srcId="{B9F5908D-28B9-410D-9CE5-3154AC93C68F}" destId="{42744932-7D27-4EB1-95D5-AB0B1FE7CD3B}" srcOrd="0" destOrd="0" presId="urn:microsoft.com/office/officeart/2008/layout/LinedList"/>
    <dgm:cxn modelId="{7BD93D97-01F0-40E5-A7ED-4D8ECF4F89D1}" type="presParOf" srcId="{B9F5908D-28B9-410D-9CE5-3154AC93C68F}" destId="{0E5E90E4-8111-401A-A896-75BBF8473D28}" srcOrd="1" destOrd="0" presId="urn:microsoft.com/office/officeart/2008/layout/LinedList"/>
    <dgm:cxn modelId="{43E007AA-8088-4550-8073-7972D33DFB44}" type="presParOf" srcId="{B9F5908D-28B9-410D-9CE5-3154AC93C68F}" destId="{86649DBF-98BB-44A3-B7CF-7A66F0E80DFE}" srcOrd="2" destOrd="0" presId="urn:microsoft.com/office/officeart/2008/layout/LinedList"/>
    <dgm:cxn modelId="{CC1F5A00-51C2-4FE2-A42C-5018D202D777}" type="presParOf" srcId="{5F3370C9-B262-4A1B-A746-C46AF96D8109}" destId="{96713CAE-8EE7-4A5E-B42F-AF729058E5CD}" srcOrd="2" destOrd="0" presId="urn:microsoft.com/office/officeart/2008/layout/LinedList"/>
    <dgm:cxn modelId="{AA19724F-3E57-4F64-9607-13D53D47DA98}" type="presParOf" srcId="{5F3370C9-B262-4A1B-A746-C46AF96D8109}" destId="{F73A395F-FF2D-4CAE-91C5-6A67675F53F9}" srcOrd="3" destOrd="0" presId="urn:microsoft.com/office/officeart/2008/layout/LinedList"/>
    <dgm:cxn modelId="{B7EA615E-A7ED-4135-B5F2-E79268B707CA}" type="presParOf" srcId="{5F3370C9-B262-4A1B-A746-C46AF96D8109}" destId="{F2D5EF4C-7C4A-4725-A57F-8FC88CC3940F}" srcOrd="4" destOrd="0" presId="urn:microsoft.com/office/officeart/2008/layout/LinedList"/>
    <dgm:cxn modelId="{FADBAA7C-A4E6-4627-88C3-B7BAB4D22666}" type="presParOf" srcId="{F2D5EF4C-7C4A-4725-A57F-8FC88CC3940F}" destId="{FA846801-0245-4B4C-B6A1-ABFF437055B8}" srcOrd="0" destOrd="0" presId="urn:microsoft.com/office/officeart/2008/layout/LinedList"/>
    <dgm:cxn modelId="{3DD5EE8C-98A7-4361-BBD1-4D9E593078F5}" type="presParOf" srcId="{F2D5EF4C-7C4A-4725-A57F-8FC88CC3940F}" destId="{2187367A-B620-4481-9DE1-6FFB4D926BCA}" srcOrd="1" destOrd="0" presId="urn:microsoft.com/office/officeart/2008/layout/LinedList"/>
    <dgm:cxn modelId="{7BFACAE7-C4CE-46CA-8F22-5F6A99FF28AA}" type="presParOf" srcId="{F2D5EF4C-7C4A-4725-A57F-8FC88CC3940F}" destId="{F2B58340-FE4F-4200-B7A4-5B9B495FD0D2}" srcOrd="2" destOrd="0" presId="urn:microsoft.com/office/officeart/2008/layout/LinedList"/>
    <dgm:cxn modelId="{5BBB9410-E4F8-4E3D-A8EF-816D6F920E83}" type="presParOf" srcId="{5F3370C9-B262-4A1B-A746-C46AF96D8109}" destId="{0F2A2574-B8B9-4666-8B36-188E173167CF}" srcOrd="5" destOrd="0" presId="urn:microsoft.com/office/officeart/2008/layout/LinedList"/>
    <dgm:cxn modelId="{D93B43F5-9D75-484B-A098-345CBA406D64}" type="presParOf" srcId="{5F3370C9-B262-4A1B-A746-C46AF96D8109}" destId="{38CE0FDA-61C8-4192-BA13-0D0FCA73A0F7}" srcOrd="6" destOrd="0" presId="urn:microsoft.com/office/officeart/2008/layout/LinedList"/>
    <dgm:cxn modelId="{C79FAB21-E91D-4CF3-9883-24BA3575E04F}" type="presParOf" srcId="{5F3370C9-B262-4A1B-A746-C46AF96D8109}" destId="{B08A11B7-7BFA-4151-A76A-4F4D5A5C683F}" srcOrd="7" destOrd="0" presId="urn:microsoft.com/office/officeart/2008/layout/LinedList"/>
    <dgm:cxn modelId="{84FA9F1F-A293-4E37-88FA-2600341E2262}" type="presParOf" srcId="{B08A11B7-7BFA-4151-A76A-4F4D5A5C683F}" destId="{CF3E0D25-6C62-4D46-AA6F-27CDF2C16459}" srcOrd="0" destOrd="0" presId="urn:microsoft.com/office/officeart/2008/layout/LinedList"/>
    <dgm:cxn modelId="{6712AD89-D98D-45F1-BE89-5B3E1A69D645}" type="presParOf" srcId="{B08A11B7-7BFA-4151-A76A-4F4D5A5C683F}" destId="{5DCE4793-D257-4255-9CC8-9666D2C6F428}" srcOrd="1" destOrd="0" presId="urn:microsoft.com/office/officeart/2008/layout/LinedList"/>
    <dgm:cxn modelId="{1CBEE08B-0BE0-46F2-BC95-62CA1EC1B95A}" type="presParOf" srcId="{B08A11B7-7BFA-4151-A76A-4F4D5A5C683F}" destId="{A7BC0717-9055-42D2-A980-65FDA4384E86}" srcOrd="2" destOrd="0" presId="urn:microsoft.com/office/officeart/2008/layout/LinedList"/>
    <dgm:cxn modelId="{D294DE60-A066-46F2-9922-766D16298F40}" type="presParOf" srcId="{5F3370C9-B262-4A1B-A746-C46AF96D8109}" destId="{555FEF5B-BD3E-416C-BFC0-277BBD709471}" srcOrd="8" destOrd="0" presId="urn:microsoft.com/office/officeart/2008/layout/LinedList"/>
    <dgm:cxn modelId="{FFA39533-C95C-439C-B938-0C76438D226A}" type="presParOf" srcId="{5F3370C9-B262-4A1B-A746-C46AF96D8109}" destId="{39090AFF-6EC3-4BF9-9006-413C08D77F45}" srcOrd="9" destOrd="0" presId="urn:microsoft.com/office/officeart/2008/layout/LinedList"/>
    <dgm:cxn modelId="{4CA8E357-2FA7-478B-B31B-CB909B5AF09B}" type="presParOf" srcId="{5F3370C9-B262-4A1B-A746-C46AF96D8109}" destId="{96DC1DD0-6A65-4E6F-A999-249AC231AE3B}" srcOrd="10" destOrd="0" presId="urn:microsoft.com/office/officeart/2008/layout/LinedList"/>
    <dgm:cxn modelId="{C12E25A4-0EDF-438B-A26C-C2B1B3584CE7}" type="presParOf" srcId="{96DC1DD0-6A65-4E6F-A999-249AC231AE3B}" destId="{5C7F3D3A-0672-4AEA-AD60-CDA0C629F0BA}" srcOrd="0" destOrd="0" presId="urn:microsoft.com/office/officeart/2008/layout/LinedList"/>
    <dgm:cxn modelId="{908D605B-EA81-46E1-87DF-620DC44B5933}" type="presParOf" srcId="{96DC1DD0-6A65-4E6F-A999-249AC231AE3B}" destId="{4D71B8AE-2E7E-4F92-81FB-84C2AC785872}" srcOrd="1" destOrd="0" presId="urn:microsoft.com/office/officeart/2008/layout/LinedList"/>
    <dgm:cxn modelId="{2450B873-0022-40DD-91F0-DF3D23B7ACDF}" type="presParOf" srcId="{96DC1DD0-6A65-4E6F-A999-249AC231AE3B}" destId="{54571590-217D-44F3-8D48-6FFED13209A4}" srcOrd="2" destOrd="0" presId="urn:microsoft.com/office/officeart/2008/layout/LinedList"/>
    <dgm:cxn modelId="{7D8CCA79-123C-47B1-A649-0F1E8EF7605B}" type="presParOf" srcId="{5F3370C9-B262-4A1B-A746-C46AF96D8109}" destId="{51DA6443-D1E6-48B3-B3BB-4C7AC0304463}" srcOrd="11" destOrd="0" presId="urn:microsoft.com/office/officeart/2008/layout/LinedList"/>
    <dgm:cxn modelId="{14B92D5C-719C-4B8A-A392-5760A937E1F9}" type="presParOf" srcId="{5F3370C9-B262-4A1B-A746-C46AF96D8109}" destId="{2CA09CF3-E41C-4E9B-B423-0587FA7407CA}" srcOrd="12" destOrd="0" presId="urn:microsoft.com/office/officeart/2008/layout/LinedList"/>
    <dgm:cxn modelId="{C5EED23B-FC74-4706-A393-FE1E3ED9465A}" type="presParOf" srcId="{5F3370C9-B262-4A1B-A746-C46AF96D8109}" destId="{9CA4E558-889C-413A-B101-B704C271964C}" srcOrd="13" destOrd="0" presId="urn:microsoft.com/office/officeart/2008/layout/LinedList"/>
    <dgm:cxn modelId="{D4C1CA38-4D45-4ED8-970B-AFD38DA42B68}" type="presParOf" srcId="{9CA4E558-889C-413A-B101-B704C271964C}" destId="{9922CE45-078F-44BE-AE24-A270D5354BB2}" srcOrd="0" destOrd="0" presId="urn:microsoft.com/office/officeart/2008/layout/LinedList"/>
    <dgm:cxn modelId="{6F9AB8B1-FC29-48D6-851E-699A6E839A80}" type="presParOf" srcId="{9CA4E558-889C-413A-B101-B704C271964C}" destId="{0D0DCE34-66F8-459D-9C5F-7AD78F456511}" srcOrd="1" destOrd="0" presId="urn:microsoft.com/office/officeart/2008/layout/LinedList"/>
    <dgm:cxn modelId="{E034F0A1-E9E0-429E-BEA7-F49F3F60A18A}" type="presParOf" srcId="{9CA4E558-889C-413A-B101-B704C271964C}" destId="{E2508E10-7210-48B2-9C49-62E9D1F1189D}" srcOrd="2" destOrd="0" presId="urn:microsoft.com/office/officeart/2008/layout/LinedList"/>
    <dgm:cxn modelId="{46381D97-117A-48FA-B734-3B11D4F96D15}" type="presParOf" srcId="{5F3370C9-B262-4A1B-A746-C46AF96D8109}" destId="{DC6704A6-F0B6-475B-9C36-9BDFCC0E06D5}" srcOrd="14" destOrd="0" presId="urn:microsoft.com/office/officeart/2008/layout/LinedList"/>
    <dgm:cxn modelId="{0D52B3BF-1280-4A83-BE6F-C8F1C9B775E4}" type="presParOf" srcId="{5F3370C9-B262-4A1B-A746-C46AF96D8109}" destId="{FBE2DACD-EBAC-4506-8DC3-32A97AE0BC1D}" srcOrd="15" destOrd="0" presId="urn:microsoft.com/office/officeart/2008/layout/LinedList"/>
    <dgm:cxn modelId="{1C99289B-26FC-4738-8829-597EC39790D4}" type="presParOf" srcId="{5F3370C9-B262-4A1B-A746-C46AF96D8109}" destId="{27EA7A83-59E2-4C1B-84C9-7A91375F5235}" srcOrd="16" destOrd="0" presId="urn:microsoft.com/office/officeart/2008/layout/LinedList"/>
    <dgm:cxn modelId="{EFA638CE-609B-4E68-B153-30EA7138D493}" type="presParOf" srcId="{27EA7A83-59E2-4C1B-84C9-7A91375F5235}" destId="{0840C4DF-F627-49CF-A808-F747151E3501}" srcOrd="0" destOrd="0" presId="urn:microsoft.com/office/officeart/2008/layout/LinedList"/>
    <dgm:cxn modelId="{60DE0706-B693-435A-BEED-FD304A297EAC}" type="presParOf" srcId="{27EA7A83-59E2-4C1B-84C9-7A91375F5235}" destId="{818AACD0-4A45-441C-B9DC-5C5A61AB3421}" srcOrd="1" destOrd="0" presId="urn:microsoft.com/office/officeart/2008/layout/LinedList"/>
    <dgm:cxn modelId="{344EEC60-3625-421A-A877-6A4946C8F025}" type="presParOf" srcId="{27EA7A83-59E2-4C1B-84C9-7A91375F5235}" destId="{A9A1621E-4331-4DC5-91C4-DE9F3714E274}" srcOrd="2" destOrd="0" presId="urn:microsoft.com/office/officeart/2008/layout/LinedList"/>
    <dgm:cxn modelId="{62852DEC-F799-4903-9DC8-D06B86BE3C4B}" type="presParOf" srcId="{5F3370C9-B262-4A1B-A746-C46AF96D8109}" destId="{720BBD2F-1BE1-42A8-A921-15705F1A6DD1}" srcOrd="17" destOrd="0" presId="urn:microsoft.com/office/officeart/2008/layout/LinedList"/>
    <dgm:cxn modelId="{D62DF25E-9BB4-4160-9A5F-18740D774DF8}" type="presParOf" srcId="{5F3370C9-B262-4A1B-A746-C46AF96D8109}" destId="{8A46AC0F-2C01-4A78-8FB9-3F52569B8BC4}" srcOrd="18" destOrd="0" presId="urn:microsoft.com/office/officeart/2008/layout/LinedList"/>
    <dgm:cxn modelId="{7F88219E-41F6-419A-94CC-5034D9B86C2A}" type="presParOf" srcId="{5F3370C9-B262-4A1B-A746-C46AF96D8109}" destId="{E538222B-CDE7-4659-A613-4EC43EA72DEF}" srcOrd="19" destOrd="0" presId="urn:microsoft.com/office/officeart/2008/layout/LinedList"/>
    <dgm:cxn modelId="{FF7EA858-CB87-4DB4-91C1-EE683DE665F0}" type="presParOf" srcId="{E538222B-CDE7-4659-A613-4EC43EA72DEF}" destId="{7BCC1DA0-8FD7-41FB-95C2-FFAF502954B5}" srcOrd="0" destOrd="0" presId="urn:microsoft.com/office/officeart/2008/layout/LinedList"/>
    <dgm:cxn modelId="{55795182-DB7C-4C92-B419-B2DB0E9CA426}" type="presParOf" srcId="{E538222B-CDE7-4659-A613-4EC43EA72DEF}" destId="{3EA13EF5-89EC-4B2A-AF94-9311354355AF}" srcOrd="1" destOrd="0" presId="urn:microsoft.com/office/officeart/2008/layout/LinedList"/>
    <dgm:cxn modelId="{6740C43E-2A3F-491E-ACE7-29B7AD771E7F}" type="presParOf" srcId="{E538222B-CDE7-4659-A613-4EC43EA72DEF}" destId="{2C5B1313-C4B5-4111-9C60-6C89AA48551C}" srcOrd="2" destOrd="0" presId="urn:microsoft.com/office/officeart/2008/layout/LinedList"/>
    <dgm:cxn modelId="{7FA12593-618C-4713-B9A3-2CEDCC71629C}" type="presParOf" srcId="{5F3370C9-B262-4A1B-A746-C46AF96D8109}" destId="{1A76FCD6-EE8B-43E7-89F6-6A1AFA386B72}" srcOrd="20" destOrd="0" presId="urn:microsoft.com/office/officeart/2008/layout/LinedList"/>
    <dgm:cxn modelId="{9702A67C-1D17-4A75-9976-F72F6E0664A7}" type="presParOf" srcId="{5F3370C9-B262-4A1B-A746-C46AF96D8109}" destId="{281B24BC-B368-407C-8711-21C41FA87CEE}" srcOrd="21" destOrd="0" presId="urn:microsoft.com/office/officeart/2008/layout/LinedList"/>
    <dgm:cxn modelId="{5F46E080-7FC0-4784-92DF-AB3ABA282D0D}" type="presParOf" srcId="{5F3370C9-B262-4A1B-A746-C46AF96D8109}" destId="{F81B27ED-A390-455D-AD8B-B78C83785390}" srcOrd="22" destOrd="0" presId="urn:microsoft.com/office/officeart/2008/layout/LinedList"/>
    <dgm:cxn modelId="{F8C2DC99-AF86-473D-988E-82287B309F60}" type="presParOf" srcId="{F81B27ED-A390-455D-AD8B-B78C83785390}" destId="{9F49EB25-4CDD-438B-AE21-3A4BD06C3898}" srcOrd="0" destOrd="0" presId="urn:microsoft.com/office/officeart/2008/layout/LinedList"/>
    <dgm:cxn modelId="{44FCAA5A-B8AC-4202-BB73-B64F681021B3}" type="presParOf" srcId="{F81B27ED-A390-455D-AD8B-B78C83785390}" destId="{39B51E01-97C7-418B-A635-F7C669FFE4A7}" srcOrd="1" destOrd="0" presId="urn:microsoft.com/office/officeart/2008/layout/LinedList"/>
    <dgm:cxn modelId="{19B7F241-1EF8-447C-8F07-B152EF8280B2}" type="presParOf" srcId="{F81B27ED-A390-455D-AD8B-B78C83785390}" destId="{E582B067-0286-43C1-9C69-8AD3AE7C12DF}" srcOrd="2" destOrd="0" presId="urn:microsoft.com/office/officeart/2008/layout/LinedList"/>
    <dgm:cxn modelId="{1381FDCD-C447-485F-8BCB-BF873921F29E}" type="presParOf" srcId="{5F3370C9-B262-4A1B-A746-C46AF96D8109}" destId="{8B38396C-66A1-41E4-92C4-23E772ADB02A}" srcOrd="23" destOrd="0" presId="urn:microsoft.com/office/officeart/2008/layout/LinedList"/>
    <dgm:cxn modelId="{937E82D4-12FD-47E4-B935-0B8FDB7C6B39}" type="presParOf" srcId="{5F3370C9-B262-4A1B-A746-C46AF96D8109}" destId="{47F1EA09-196E-46AC-8889-79218DBA4AC5}" srcOrd="24" destOrd="0" presId="urn:microsoft.com/office/officeart/2008/layout/LinedList"/>
    <dgm:cxn modelId="{0CD68A17-2227-4BE7-904B-CD0A5B46A9C8}" type="presParOf" srcId="{5F3370C9-B262-4A1B-A746-C46AF96D8109}" destId="{6CD53741-DC02-482E-B436-DE73092A28F8}" srcOrd="25" destOrd="0" presId="urn:microsoft.com/office/officeart/2008/layout/LinedList"/>
    <dgm:cxn modelId="{57D206E5-7761-445D-999D-CEE9C79A6BFA}" type="presParOf" srcId="{6CD53741-DC02-482E-B436-DE73092A28F8}" destId="{F1378D90-66AC-493E-B5EC-84521089FC44}" srcOrd="0" destOrd="0" presId="urn:microsoft.com/office/officeart/2008/layout/LinedList"/>
    <dgm:cxn modelId="{06F0A556-250A-4032-8EC5-71BFABB3BCB0}" type="presParOf" srcId="{6CD53741-DC02-482E-B436-DE73092A28F8}" destId="{93008416-2937-49CF-BD78-5920A1C47095}" srcOrd="1" destOrd="0" presId="urn:microsoft.com/office/officeart/2008/layout/LinedList"/>
    <dgm:cxn modelId="{7A772547-68AD-4517-B46B-74A1EE440B79}" type="presParOf" srcId="{6CD53741-DC02-482E-B436-DE73092A28F8}" destId="{58950FE3-4DA1-4334-8B72-E8FC3928199D}" srcOrd="2" destOrd="0" presId="urn:microsoft.com/office/officeart/2008/layout/LinedList"/>
    <dgm:cxn modelId="{30BD444C-40A2-4DAB-80EA-67D530F8F8EF}" type="presParOf" srcId="{5F3370C9-B262-4A1B-A746-C46AF96D8109}" destId="{75C6C888-BBF5-4B0E-855F-E545551E91B8}" srcOrd="26" destOrd="0" presId="urn:microsoft.com/office/officeart/2008/layout/LinedList"/>
    <dgm:cxn modelId="{A34EA8D2-6091-4C6E-80AF-AA46DCEEB83A}" type="presParOf" srcId="{5F3370C9-B262-4A1B-A746-C46AF96D8109}" destId="{DC479193-8DF9-4CEF-A201-54DC5BC3931C}" srcOrd="27" destOrd="0" presId="urn:microsoft.com/office/officeart/2008/layout/LinedList"/>
    <dgm:cxn modelId="{265A2FB6-C964-400F-A25D-D6E26BB55C20}" type="presParOf" srcId="{5F3370C9-B262-4A1B-A746-C46AF96D8109}" destId="{81FB135B-1A17-4FED-A078-8807A42AABC2}" srcOrd="28" destOrd="0" presId="urn:microsoft.com/office/officeart/2008/layout/LinedList"/>
    <dgm:cxn modelId="{B081D0EA-CDBE-4729-83F3-AD378FE29671}" type="presParOf" srcId="{81FB135B-1A17-4FED-A078-8807A42AABC2}" destId="{017EA997-3FB1-4646-A08C-0EDCCFFDF9D0}" srcOrd="0" destOrd="0" presId="urn:microsoft.com/office/officeart/2008/layout/LinedList"/>
    <dgm:cxn modelId="{BB4F4A48-275D-4DA6-A2DA-C6BD04AD6571}" type="presParOf" srcId="{81FB135B-1A17-4FED-A078-8807A42AABC2}" destId="{DC3454EB-2CFA-40E3-820D-BC895DC99BC7}" srcOrd="1" destOrd="0" presId="urn:microsoft.com/office/officeart/2008/layout/LinedList"/>
    <dgm:cxn modelId="{DC61D93B-176C-417C-8C0C-1B33CEF2B4DC}" type="presParOf" srcId="{81FB135B-1A17-4FED-A078-8807A42AABC2}" destId="{1E0BA5A1-1CF5-42EE-8D91-9D0CAACCD4DF}" srcOrd="2" destOrd="0" presId="urn:microsoft.com/office/officeart/2008/layout/LinedList"/>
    <dgm:cxn modelId="{9FC602D8-FE0A-4763-AC57-12893B2130C1}" type="presParOf" srcId="{5F3370C9-B262-4A1B-A746-C46AF96D8109}" destId="{FFB78A75-B468-414F-85F4-71AF34C8E869}" srcOrd="29" destOrd="0" presId="urn:microsoft.com/office/officeart/2008/layout/LinedList"/>
    <dgm:cxn modelId="{EDAA6890-F463-40EA-B28A-2FBCD6AD0C70}" type="presParOf" srcId="{5F3370C9-B262-4A1B-A746-C46AF96D8109}" destId="{0B449198-2BF9-45B4-BFD3-51B0D54D361D}" srcOrd="30" destOrd="0" presId="urn:microsoft.com/office/officeart/2008/layout/LinedList"/>
    <dgm:cxn modelId="{AC340722-09CC-43C0-B7A7-44C19A130E77}" type="presParOf" srcId="{5F3370C9-B262-4A1B-A746-C46AF96D8109}" destId="{3DAD9A83-30C2-45CB-A107-0BA96689D918}" srcOrd="31" destOrd="0" presId="urn:microsoft.com/office/officeart/2008/layout/LinedList"/>
    <dgm:cxn modelId="{73BA249B-577C-41A8-81ED-6929CC0CDF18}" type="presParOf" srcId="{3DAD9A83-30C2-45CB-A107-0BA96689D918}" destId="{73BA682D-5C3F-4204-A08D-E29D36EF20E1}" srcOrd="0" destOrd="0" presId="urn:microsoft.com/office/officeart/2008/layout/LinedList"/>
    <dgm:cxn modelId="{895B2E1D-3228-4B76-A413-0E02FEA5142A}" type="presParOf" srcId="{3DAD9A83-30C2-45CB-A107-0BA96689D918}" destId="{32009DE6-B4BE-4E23-8500-E061869EDE1D}" srcOrd="1" destOrd="0" presId="urn:microsoft.com/office/officeart/2008/layout/LinedList"/>
    <dgm:cxn modelId="{712067D6-D537-4FC7-85AF-3C43C5015655}" type="presParOf" srcId="{3DAD9A83-30C2-45CB-A107-0BA96689D918}" destId="{D4EBEB0F-C5F8-49EC-B4CA-2FF777659584}" srcOrd="2" destOrd="0" presId="urn:microsoft.com/office/officeart/2008/layout/LinedList"/>
    <dgm:cxn modelId="{45B0327B-6F70-4F3E-BFCA-508A7FC8CD44}" type="presParOf" srcId="{5F3370C9-B262-4A1B-A746-C46AF96D8109}" destId="{0E583A5E-B2DF-4BE7-9E23-B07D37FA9564}" srcOrd="32" destOrd="0" presId="urn:microsoft.com/office/officeart/2008/layout/LinedList"/>
    <dgm:cxn modelId="{9A0E1541-F413-4739-AB32-4F3EFEE80252}" type="presParOf" srcId="{5F3370C9-B262-4A1B-A746-C46AF96D8109}" destId="{6995CA0E-9ADE-4636-81B8-A4253F06CDF7}" srcOrd="3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C9B9E7C-C754-4E38-A00A-0CABE2637463}" type="doc">
      <dgm:prSet loTypeId="urn:microsoft.com/office/officeart/2005/8/layout/hList3" loCatId="list" qsTypeId="urn:microsoft.com/office/officeart/2005/8/quickstyle/3d1" qsCatId="3D" csTypeId="urn:microsoft.com/office/officeart/2005/8/colors/colorful5" csCatId="colorful" phldr="1"/>
      <dgm:spPr/>
      <dgm:t>
        <a:bodyPr/>
        <a:lstStyle/>
        <a:p>
          <a:endParaRPr lang="ru-RU"/>
        </a:p>
      </dgm:t>
    </dgm:pt>
    <dgm:pt modelId="{BB73A7C4-F783-4EB8-B0C7-7FD77A26E72D}">
      <dgm:prSet phldrT="[Текст]" custT="1"/>
      <dgm:spPr/>
      <dgm:t>
        <a:bodyPr/>
        <a:lstStyle/>
        <a:p>
          <a:r>
            <a:rPr lang="ru-RU" sz="3600" dirty="0">
              <a:latin typeface="Times New Roman" panose="02020603050405020304" pitchFamily="18" charset="0"/>
              <a:cs typeface="Times New Roman" panose="02020603050405020304" pitchFamily="18" charset="0"/>
            </a:rPr>
            <a:t>Мониторинг работы сети банкоматов в режиме реального времени включает в себя следующие мероприятия</a:t>
          </a:r>
        </a:p>
      </dgm:t>
    </dgm:pt>
    <dgm:pt modelId="{F3376852-50D9-483B-B3B2-B8A1E6E02816}" type="parTrans" cxnId="{217BBB72-6A8D-4ABB-BC1C-CAD8DFEA52BF}">
      <dgm:prSet/>
      <dgm:spPr/>
      <dgm:t>
        <a:bodyPr/>
        <a:lstStyle/>
        <a:p>
          <a:endParaRPr lang="ru-RU" sz="1600">
            <a:latin typeface="Times New Roman" panose="02020603050405020304" pitchFamily="18" charset="0"/>
            <a:cs typeface="Times New Roman" panose="02020603050405020304" pitchFamily="18" charset="0"/>
          </a:endParaRPr>
        </a:p>
      </dgm:t>
    </dgm:pt>
    <dgm:pt modelId="{94131870-4AEE-4F24-AF0B-F975D4DC8492}" type="sibTrans" cxnId="{217BBB72-6A8D-4ABB-BC1C-CAD8DFEA52BF}">
      <dgm:prSet/>
      <dgm:spPr/>
      <dgm:t>
        <a:bodyPr/>
        <a:lstStyle/>
        <a:p>
          <a:endParaRPr lang="ru-RU" sz="1600">
            <a:latin typeface="Times New Roman" panose="02020603050405020304" pitchFamily="18" charset="0"/>
            <a:cs typeface="Times New Roman" panose="02020603050405020304" pitchFamily="18" charset="0"/>
          </a:endParaRPr>
        </a:p>
      </dgm:t>
    </dgm:pt>
    <dgm:pt modelId="{0B91F4BA-C768-4184-9D00-B0B2ACC022B1}">
      <dgm:prSet phldrT="[Текст]" custT="1"/>
      <dgm:spPr/>
      <dgm:t>
        <a:bodyPr/>
        <a:lstStyle/>
        <a:p>
          <a:r>
            <a:rPr lang="ru-RU" sz="1600">
              <a:latin typeface="Times New Roman" panose="02020603050405020304" pitchFamily="18" charset="0"/>
              <a:cs typeface="Times New Roman" panose="02020603050405020304" pitchFamily="18" charset="0"/>
            </a:rPr>
            <a:t>1) наблюдение за работой банкоматов с применением специального программного обеспечения</a:t>
          </a:r>
        </a:p>
      </dgm:t>
    </dgm:pt>
    <dgm:pt modelId="{DD174B16-8482-48C3-822A-0F0175BDB37E}" type="parTrans" cxnId="{67D12CA7-867E-47D7-83E8-026ABFF52D85}">
      <dgm:prSet/>
      <dgm:spPr/>
      <dgm:t>
        <a:bodyPr/>
        <a:lstStyle/>
        <a:p>
          <a:endParaRPr lang="ru-RU" sz="1600">
            <a:latin typeface="Times New Roman" panose="02020603050405020304" pitchFamily="18" charset="0"/>
            <a:cs typeface="Times New Roman" panose="02020603050405020304" pitchFamily="18" charset="0"/>
          </a:endParaRPr>
        </a:p>
      </dgm:t>
    </dgm:pt>
    <dgm:pt modelId="{A28775FC-F7FE-4A52-B152-97A43751DAD5}" type="sibTrans" cxnId="{67D12CA7-867E-47D7-83E8-026ABFF52D85}">
      <dgm:prSet/>
      <dgm:spPr/>
      <dgm:t>
        <a:bodyPr/>
        <a:lstStyle/>
        <a:p>
          <a:endParaRPr lang="ru-RU" sz="1600">
            <a:latin typeface="Times New Roman" panose="02020603050405020304" pitchFamily="18" charset="0"/>
            <a:cs typeface="Times New Roman" panose="02020603050405020304" pitchFamily="18" charset="0"/>
          </a:endParaRPr>
        </a:p>
      </dgm:t>
    </dgm:pt>
    <dgm:pt modelId="{C712C0FC-08DF-4804-977D-765EE1B72A09}">
      <dgm:prSet phldrT="[Текст]"/>
      <dgm:spPr/>
      <dgm:t>
        <a:bodyPr/>
        <a:lstStyle/>
        <a:p>
          <a:endParaRPr lang="ru-RU" sz="1600">
            <a:latin typeface="Times New Roman" panose="02020603050405020304" pitchFamily="18" charset="0"/>
            <a:cs typeface="Times New Roman" panose="02020603050405020304" pitchFamily="18" charset="0"/>
          </a:endParaRPr>
        </a:p>
      </dgm:t>
    </dgm:pt>
    <dgm:pt modelId="{F382E699-BE03-4F99-9692-22B80445128B}" type="parTrans" cxnId="{108A499D-385C-4E66-BDFD-0DB94C8B58AE}">
      <dgm:prSet/>
      <dgm:spPr/>
      <dgm:t>
        <a:bodyPr/>
        <a:lstStyle/>
        <a:p>
          <a:endParaRPr lang="ru-RU" sz="1600">
            <a:latin typeface="Times New Roman" panose="02020603050405020304" pitchFamily="18" charset="0"/>
            <a:cs typeface="Times New Roman" panose="02020603050405020304" pitchFamily="18" charset="0"/>
          </a:endParaRPr>
        </a:p>
      </dgm:t>
    </dgm:pt>
    <dgm:pt modelId="{E87EE6A3-CB99-4331-A261-506AC7CBF42A}" type="sibTrans" cxnId="{108A499D-385C-4E66-BDFD-0DB94C8B58AE}">
      <dgm:prSet/>
      <dgm:spPr/>
      <dgm:t>
        <a:bodyPr/>
        <a:lstStyle/>
        <a:p>
          <a:endParaRPr lang="ru-RU" sz="1600">
            <a:latin typeface="Times New Roman" panose="02020603050405020304" pitchFamily="18" charset="0"/>
            <a:cs typeface="Times New Roman" panose="02020603050405020304" pitchFamily="18" charset="0"/>
          </a:endParaRPr>
        </a:p>
      </dgm:t>
    </dgm:pt>
    <dgm:pt modelId="{E23EBFE4-2485-418E-A8DC-82C04963CF88}">
      <dgm:prSet custT="1"/>
      <dgm:spPr/>
      <dgm:t>
        <a:bodyPr/>
        <a:lstStyle/>
        <a:p>
          <a:r>
            <a:rPr lang="ru-RU" sz="1600" dirty="0">
              <a:latin typeface="Times New Roman" panose="02020603050405020304" pitchFamily="18" charset="0"/>
              <a:cs typeface="Times New Roman" panose="02020603050405020304" pitchFamily="18" charset="0"/>
            </a:rPr>
            <a:t>2) оперативное выявление сбоев (тех. неисправностей) в работе банкоматов и иных проблемных ситуаций, возникающих в процессе их эксплуатации</a:t>
          </a:r>
          <a:endParaRPr lang="en-US" sz="1600" dirty="0">
            <a:latin typeface="Times New Roman" panose="02020603050405020304" pitchFamily="18" charset="0"/>
            <a:cs typeface="Times New Roman" panose="02020603050405020304" pitchFamily="18" charset="0"/>
          </a:endParaRPr>
        </a:p>
      </dgm:t>
    </dgm:pt>
    <dgm:pt modelId="{BC31783D-6492-4630-A679-EAB0EA32F250}" type="parTrans" cxnId="{3A77D6FC-C7A5-4A78-88A1-B5C037EFF7F5}">
      <dgm:prSet/>
      <dgm:spPr/>
      <dgm:t>
        <a:bodyPr/>
        <a:lstStyle/>
        <a:p>
          <a:endParaRPr lang="ru-RU" sz="1600">
            <a:latin typeface="Times New Roman" panose="02020603050405020304" pitchFamily="18" charset="0"/>
            <a:cs typeface="Times New Roman" panose="02020603050405020304" pitchFamily="18" charset="0"/>
          </a:endParaRPr>
        </a:p>
      </dgm:t>
    </dgm:pt>
    <dgm:pt modelId="{B4EAA09E-ADE9-493E-BCF7-01604E3AC951}" type="sibTrans" cxnId="{3A77D6FC-C7A5-4A78-88A1-B5C037EFF7F5}">
      <dgm:prSet/>
      <dgm:spPr/>
      <dgm:t>
        <a:bodyPr/>
        <a:lstStyle/>
        <a:p>
          <a:endParaRPr lang="ru-RU" sz="1600">
            <a:latin typeface="Times New Roman" panose="02020603050405020304" pitchFamily="18" charset="0"/>
            <a:cs typeface="Times New Roman" panose="02020603050405020304" pitchFamily="18" charset="0"/>
          </a:endParaRPr>
        </a:p>
      </dgm:t>
    </dgm:pt>
    <dgm:pt modelId="{2B8E5087-DF42-4286-B10A-9DF8D8ABCEBB}">
      <dgm:prSet custT="1"/>
      <dgm:spPr/>
      <dgm:t>
        <a:bodyPr/>
        <a:lstStyle/>
        <a:p>
          <a:r>
            <a:rPr lang="ru-RU" sz="1600">
              <a:latin typeface="Times New Roman" panose="02020603050405020304" pitchFamily="18" charset="0"/>
              <a:cs typeface="Times New Roman" panose="02020603050405020304" pitchFamily="18" charset="0"/>
            </a:rPr>
            <a:t>3) анализ причин возникновения сбоев в работе банкоматов и иных проблемных ситуаций</a:t>
          </a:r>
          <a:endParaRPr lang="en-US" sz="1600">
            <a:latin typeface="Times New Roman" panose="02020603050405020304" pitchFamily="18" charset="0"/>
            <a:cs typeface="Times New Roman" panose="02020603050405020304" pitchFamily="18" charset="0"/>
          </a:endParaRPr>
        </a:p>
      </dgm:t>
    </dgm:pt>
    <dgm:pt modelId="{C5C1F669-D470-49B2-A55E-DF24593E3C27}" type="parTrans" cxnId="{A0020CDA-925D-4179-A9A2-655EC8EEDA0B}">
      <dgm:prSet/>
      <dgm:spPr/>
      <dgm:t>
        <a:bodyPr/>
        <a:lstStyle/>
        <a:p>
          <a:endParaRPr lang="ru-RU" sz="1600">
            <a:latin typeface="Times New Roman" panose="02020603050405020304" pitchFamily="18" charset="0"/>
            <a:cs typeface="Times New Roman" panose="02020603050405020304" pitchFamily="18" charset="0"/>
          </a:endParaRPr>
        </a:p>
      </dgm:t>
    </dgm:pt>
    <dgm:pt modelId="{6D862F35-D633-4EC5-BD81-F1BC93C8118B}" type="sibTrans" cxnId="{A0020CDA-925D-4179-A9A2-655EC8EEDA0B}">
      <dgm:prSet/>
      <dgm:spPr/>
      <dgm:t>
        <a:bodyPr/>
        <a:lstStyle/>
        <a:p>
          <a:endParaRPr lang="ru-RU" sz="1600">
            <a:latin typeface="Times New Roman" panose="02020603050405020304" pitchFamily="18" charset="0"/>
            <a:cs typeface="Times New Roman" panose="02020603050405020304" pitchFamily="18" charset="0"/>
          </a:endParaRPr>
        </a:p>
      </dgm:t>
    </dgm:pt>
    <dgm:pt modelId="{3FA9D84C-5999-4F55-A50C-B713A7E5177A}">
      <dgm:prSet custT="1"/>
      <dgm:spPr/>
      <dgm:t>
        <a:bodyPr/>
        <a:lstStyle/>
        <a:p>
          <a:r>
            <a:rPr lang="ru-RU" sz="1600">
              <a:latin typeface="Times New Roman" panose="02020603050405020304" pitchFamily="18" charset="0"/>
              <a:cs typeface="Times New Roman" panose="02020603050405020304" pitchFamily="18" charset="0"/>
            </a:rPr>
            <a:t>4) мониторинг за своевременным устранением сбоев (тех. неисправностей) и проблем иного характера в работе банкоматов</a:t>
          </a:r>
          <a:endParaRPr lang="en-US" sz="1600">
            <a:latin typeface="Times New Roman" panose="02020603050405020304" pitchFamily="18" charset="0"/>
            <a:cs typeface="Times New Roman" panose="02020603050405020304" pitchFamily="18" charset="0"/>
          </a:endParaRPr>
        </a:p>
      </dgm:t>
    </dgm:pt>
    <dgm:pt modelId="{95711609-FC62-498B-9ACA-E4F62E73DAB6}" type="parTrans" cxnId="{0A42BC1B-B244-404F-A1D3-228542CC007C}">
      <dgm:prSet/>
      <dgm:spPr/>
      <dgm:t>
        <a:bodyPr/>
        <a:lstStyle/>
        <a:p>
          <a:endParaRPr lang="ru-RU" sz="1600">
            <a:latin typeface="Times New Roman" panose="02020603050405020304" pitchFamily="18" charset="0"/>
            <a:cs typeface="Times New Roman" panose="02020603050405020304" pitchFamily="18" charset="0"/>
          </a:endParaRPr>
        </a:p>
      </dgm:t>
    </dgm:pt>
    <dgm:pt modelId="{0EB85761-8A3C-4DDC-ABE5-B9913C02EA9D}" type="sibTrans" cxnId="{0A42BC1B-B244-404F-A1D3-228542CC007C}">
      <dgm:prSet/>
      <dgm:spPr/>
      <dgm:t>
        <a:bodyPr/>
        <a:lstStyle/>
        <a:p>
          <a:endParaRPr lang="ru-RU" sz="1600">
            <a:latin typeface="Times New Roman" panose="02020603050405020304" pitchFamily="18" charset="0"/>
            <a:cs typeface="Times New Roman" panose="02020603050405020304" pitchFamily="18" charset="0"/>
          </a:endParaRPr>
        </a:p>
      </dgm:t>
    </dgm:pt>
    <dgm:pt modelId="{E711A1FC-4139-4299-B269-E02DC1F6BAA8}">
      <dgm:prSet custT="1"/>
      <dgm:spPr/>
      <dgm:t>
        <a:bodyPr/>
        <a:lstStyle/>
        <a:p>
          <a:r>
            <a:rPr lang="ru-RU" sz="1600">
              <a:latin typeface="Times New Roman" panose="02020603050405020304" pitchFamily="18" charset="0"/>
              <a:cs typeface="Times New Roman" panose="02020603050405020304" pitchFamily="18" charset="0"/>
            </a:rPr>
            <a:t>5) мониторинг за наличием и остатком наличных денег в банкоматах и своевременной загрузкой их наличными деньгами</a:t>
          </a:r>
          <a:endParaRPr lang="en-US" sz="1600">
            <a:latin typeface="Times New Roman" panose="02020603050405020304" pitchFamily="18" charset="0"/>
            <a:cs typeface="Times New Roman" panose="02020603050405020304" pitchFamily="18" charset="0"/>
          </a:endParaRPr>
        </a:p>
      </dgm:t>
    </dgm:pt>
    <dgm:pt modelId="{F5BB3FAE-D078-40A3-B31E-B9B51E8A101F}" type="parTrans" cxnId="{3AD908B2-7018-41FF-8D0A-D79EB2360A5E}">
      <dgm:prSet/>
      <dgm:spPr/>
      <dgm:t>
        <a:bodyPr/>
        <a:lstStyle/>
        <a:p>
          <a:endParaRPr lang="ru-RU" sz="1600">
            <a:latin typeface="Times New Roman" panose="02020603050405020304" pitchFamily="18" charset="0"/>
            <a:cs typeface="Times New Roman" panose="02020603050405020304" pitchFamily="18" charset="0"/>
          </a:endParaRPr>
        </a:p>
      </dgm:t>
    </dgm:pt>
    <dgm:pt modelId="{67C239DB-D8A4-499B-B604-4BBAB2E90C8E}" type="sibTrans" cxnId="{3AD908B2-7018-41FF-8D0A-D79EB2360A5E}">
      <dgm:prSet/>
      <dgm:spPr/>
      <dgm:t>
        <a:bodyPr/>
        <a:lstStyle/>
        <a:p>
          <a:endParaRPr lang="ru-RU" sz="1600">
            <a:latin typeface="Times New Roman" panose="02020603050405020304" pitchFamily="18" charset="0"/>
            <a:cs typeface="Times New Roman" panose="02020603050405020304" pitchFamily="18" charset="0"/>
          </a:endParaRPr>
        </a:p>
      </dgm:t>
    </dgm:pt>
    <dgm:pt modelId="{CAB859B5-0A32-40F0-BCBD-BC7A91250A9F}">
      <dgm:prSet custT="1"/>
      <dgm:spPr/>
      <dgm:t>
        <a:bodyPr/>
        <a:lstStyle/>
        <a:p>
          <a:r>
            <a:rPr lang="ru-RU" sz="1600">
              <a:latin typeface="Times New Roman" panose="02020603050405020304" pitchFamily="18" charset="0"/>
              <a:cs typeface="Times New Roman" panose="02020603050405020304" pitchFamily="18" charset="0"/>
            </a:rPr>
            <a:t>6) в случае обнаружения сбоев в работе банкоматов эквайер принимает меры по восстановлению работоспособности банкоматов и устранению причин, вызвавших проблему в работе банкоматов</a:t>
          </a:r>
          <a:endParaRPr lang="en-US" sz="1600">
            <a:latin typeface="Times New Roman" panose="02020603050405020304" pitchFamily="18" charset="0"/>
            <a:cs typeface="Times New Roman" panose="02020603050405020304" pitchFamily="18" charset="0"/>
          </a:endParaRPr>
        </a:p>
      </dgm:t>
    </dgm:pt>
    <dgm:pt modelId="{B711068A-597C-4501-B6DC-9D714E91BC66}" type="parTrans" cxnId="{589207E3-E5FF-4405-9C6D-375EF7B1BBD6}">
      <dgm:prSet/>
      <dgm:spPr/>
      <dgm:t>
        <a:bodyPr/>
        <a:lstStyle/>
        <a:p>
          <a:endParaRPr lang="ru-RU" sz="1600">
            <a:latin typeface="Times New Roman" panose="02020603050405020304" pitchFamily="18" charset="0"/>
            <a:cs typeface="Times New Roman" panose="02020603050405020304" pitchFamily="18" charset="0"/>
          </a:endParaRPr>
        </a:p>
      </dgm:t>
    </dgm:pt>
    <dgm:pt modelId="{2804DE94-C02F-4A2F-AF62-0CBE4A583C66}" type="sibTrans" cxnId="{589207E3-E5FF-4405-9C6D-375EF7B1BBD6}">
      <dgm:prSet/>
      <dgm:spPr/>
      <dgm:t>
        <a:bodyPr/>
        <a:lstStyle/>
        <a:p>
          <a:endParaRPr lang="ru-RU" sz="1600">
            <a:latin typeface="Times New Roman" panose="02020603050405020304" pitchFamily="18" charset="0"/>
            <a:cs typeface="Times New Roman" panose="02020603050405020304" pitchFamily="18" charset="0"/>
          </a:endParaRPr>
        </a:p>
      </dgm:t>
    </dgm:pt>
    <dgm:pt modelId="{5CCD364B-5125-46FF-9E95-333C6CC6828B}" type="pres">
      <dgm:prSet presAssocID="{AC9B9E7C-C754-4E38-A00A-0CABE2637463}" presName="composite" presStyleCnt="0">
        <dgm:presLayoutVars>
          <dgm:chMax val="1"/>
          <dgm:dir/>
          <dgm:resizeHandles val="exact"/>
        </dgm:presLayoutVars>
      </dgm:prSet>
      <dgm:spPr/>
      <dgm:t>
        <a:bodyPr/>
        <a:lstStyle/>
        <a:p>
          <a:endParaRPr lang="ru-RU"/>
        </a:p>
      </dgm:t>
    </dgm:pt>
    <dgm:pt modelId="{8EF51C35-4769-44E4-8EAD-5EC8ED605011}" type="pres">
      <dgm:prSet presAssocID="{BB73A7C4-F783-4EB8-B0C7-7FD77A26E72D}" presName="roof" presStyleLbl="dkBgShp" presStyleIdx="0" presStyleCnt="2" custLinFactNeighborX="-248" custLinFactNeighborY="1644"/>
      <dgm:spPr/>
      <dgm:t>
        <a:bodyPr/>
        <a:lstStyle/>
        <a:p>
          <a:endParaRPr lang="ru-RU"/>
        </a:p>
      </dgm:t>
    </dgm:pt>
    <dgm:pt modelId="{D9356864-ACF9-4B13-B704-46BDD7F3FE26}" type="pres">
      <dgm:prSet presAssocID="{BB73A7C4-F783-4EB8-B0C7-7FD77A26E72D}" presName="pillars" presStyleCnt="0"/>
      <dgm:spPr/>
      <dgm:t>
        <a:bodyPr/>
        <a:lstStyle/>
        <a:p>
          <a:endParaRPr lang="ru-RU"/>
        </a:p>
      </dgm:t>
    </dgm:pt>
    <dgm:pt modelId="{2EAAB316-298C-4307-A328-D966DA4B07E9}" type="pres">
      <dgm:prSet presAssocID="{BB73A7C4-F783-4EB8-B0C7-7FD77A26E72D}" presName="pillar1" presStyleLbl="node1" presStyleIdx="0" presStyleCnt="6">
        <dgm:presLayoutVars>
          <dgm:bulletEnabled val="1"/>
        </dgm:presLayoutVars>
      </dgm:prSet>
      <dgm:spPr/>
      <dgm:t>
        <a:bodyPr/>
        <a:lstStyle/>
        <a:p>
          <a:endParaRPr lang="ru-RU"/>
        </a:p>
      </dgm:t>
    </dgm:pt>
    <dgm:pt modelId="{BD239C29-F23A-4693-A1CB-C53B9DD8A863}" type="pres">
      <dgm:prSet presAssocID="{E23EBFE4-2485-418E-A8DC-82C04963CF88}" presName="pillarX" presStyleLbl="node1" presStyleIdx="1" presStyleCnt="6">
        <dgm:presLayoutVars>
          <dgm:bulletEnabled val="1"/>
        </dgm:presLayoutVars>
      </dgm:prSet>
      <dgm:spPr/>
      <dgm:t>
        <a:bodyPr/>
        <a:lstStyle/>
        <a:p>
          <a:endParaRPr lang="ru-RU"/>
        </a:p>
      </dgm:t>
    </dgm:pt>
    <dgm:pt modelId="{CFF9A425-6556-48CD-8809-9C790277D728}" type="pres">
      <dgm:prSet presAssocID="{2B8E5087-DF42-4286-B10A-9DF8D8ABCEBB}" presName="pillarX" presStyleLbl="node1" presStyleIdx="2" presStyleCnt="6">
        <dgm:presLayoutVars>
          <dgm:bulletEnabled val="1"/>
        </dgm:presLayoutVars>
      </dgm:prSet>
      <dgm:spPr/>
      <dgm:t>
        <a:bodyPr/>
        <a:lstStyle/>
        <a:p>
          <a:endParaRPr lang="ru-RU"/>
        </a:p>
      </dgm:t>
    </dgm:pt>
    <dgm:pt modelId="{F54B350A-BFC2-4B4E-B189-D313F3D28D1C}" type="pres">
      <dgm:prSet presAssocID="{3FA9D84C-5999-4F55-A50C-B713A7E5177A}" presName="pillarX" presStyleLbl="node1" presStyleIdx="3" presStyleCnt="6">
        <dgm:presLayoutVars>
          <dgm:bulletEnabled val="1"/>
        </dgm:presLayoutVars>
      </dgm:prSet>
      <dgm:spPr/>
      <dgm:t>
        <a:bodyPr/>
        <a:lstStyle/>
        <a:p>
          <a:endParaRPr lang="ru-RU"/>
        </a:p>
      </dgm:t>
    </dgm:pt>
    <dgm:pt modelId="{B9EF50B6-B229-4976-9DFC-F8C6A3ECBC0E}" type="pres">
      <dgm:prSet presAssocID="{E711A1FC-4139-4299-B269-E02DC1F6BAA8}" presName="pillarX" presStyleLbl="node1" presStyleIdx="4" presStyleCnt="6">
        <dgm:presLayoutVars>
          <dgm:bulletEnabled val="1"/>
        </dgm:presLayoutVars>
      </dgm:prSet>
      <dgm:spPr/>
      <dgm:t>
        <a:bodyPr/>
        <a:lstStyle/>
        <a:p>
          <a:endParaRPr lang="ru-RU"/>
        </a:p>
      </dgm:t>
    </dgm:pt>
    <dgm:pt modelId="{D8DDA937-D4FF-408C-A85B-509B6FD0CEB6}" type="pres">
      <dgm:prSet presAssocID="{CAB859B5-0A32-40F0-BCBD-BC7A91250A9F}" presName="pillarX" presStyleLbl="node1" presStyleIdx="5" presStyleCnt="6">
        <dgm:presLayoutVars>
          <dgm:bulletEnabled val="1"/>
        </dgm:presLayoutVars>
      </dgm:prSet>
      <dgm:spPr/>
      <dgm:t>
        <a:bodyPr/>
        <a:lstStyle/>
        <a:p>
          <a:endParaRPr lang="ru-RU"/>
        </a:p>
      </dgm:t>
    </dgm:pt>
    <dgm:pt modelId="{FF05A05F-BF70-4112-8CBB-499E57ED7226}" type="pres">
      <dgm:prSet presAssocID="{BB73A7C4-F783-4EB8-B0C7-7FD77A26E72D}" presName="base" presStyleLbl="dkBgShp" presStyleIdx="1" presStyleCnt="2"/>
      <dgm:spPr/>
      <dgm:t>
        <a:bodyPr/>
        <a:lstStyle/>
        <a:p>
          <a:endParaRPr lang="ru-RU"/>
        </a:p>
      </dgm:t>
    </dgm:pt>
  </dgm:ptLst>
  <dgm:cxnLst>
    <dgm:cxn modelId="{42534914-0F41-4586-88F4-566C01A6AD29}" type="presOf" srcId="{AC9B9E7C-C754-4E38-A00A-0CABE2637463}" destId="{5CCD364B-5125-46FF-9E95-333C6CC6828B}" srcOrd="0" destOrd="0" presId="urn:microsoft.com/office/officeart/2005/8/layout/hList3"/>
    <dgm:cxn modelId="{8DE84FB2-7345-492D-8EDE-EFBC4239152D}" type="presOf" srcId="{0B91F4BA-C768-4184-9D00-B0B2ACC022B1}" destId="{2EAAB316-298C-4307-A328-D966DA4B07E9}" srcOrd="0" destOrd="0" presId="urn:microsoft.com/office/officeart/2005/8/layout/hList3"/>
    <dgm:cxn modelId="{B1AFE57A-F453-4CE6-B8DC-0792732653B6}" type="presOf" srcId="{E23EBFE4-2485-418E-A8DC-82C04963CF88}" destId="{BD239C29-F23A-4693-A1CB-C53B9DD8A863}" srcOrd="0" destOrd="0" presId="urn:microsoft.com/office/officeart/2005/8/layout/hList3"/>
    <dgm:cxn modelId="{3BC7FD58-CE65-4035-9EB6-CC9D0C57101E}" type="presOf" srcId="{E711A1FC-4139-4299-B269-E02DC1F6BAA8}" destId="{B9EF50B6-B229-4976-9DFC-F8C6A3ECBC0E}" srcOrd="0" destOrd="0" presId="urn:microsoft.com/office/officeart/2005/8/layout/hList3"/>
    <dgm:cxn modelId="{67D12CA7-867E-47D7-83E8-026ABFF52D85}" srcId="{BB73A7C4-F783-4EB8-B0C7-7FD77A26E72D}" destId="{0B91F4BA-C768-4184-9D00-B0B2ACC022B1}" srcOrd="0" destOrd="0" parTransId="{DD174B16-8482-48C3-822A-0F0175BDB37E}" sibTransId="{A28775FC-F7FE-4A52-B152-97A43751DAD5}"/>
    <dgm:cxn modelId="{A0020CDA-925D-4179-A9A2-655EC8EEDA0B}" srcId="{BB73A7C4-F783-4EB8-B0C7-7FD77A26E72D}" destId="{2B8E5087-DF42-4286-B10A-9DF8D8ABCEBB}" srcOrd="2" destOrd="0" parTransId="{C5C1F669-D470-49B2-A55E-DF24593E3C27}" sibTransId="{6D862F35-D633-4EC5-BD81-F1BC93C8118B}"/>
    <dgm:cxn modelId="{108A499D-385C-4E66-BDFD-0DB94C8B58AE}" srcId="{AC9B9E7C-C754-4E38-A00A-0CABE2637463}" destId="{C712C0FC-08DF-4804-977D-765EE1B72A09}" srcOrd="1" destOrd="0" parTransId="{F382E699-BE03-4F99-9692-22B80445128B}" sibTransId="{E87EE6A3-CB99-4331-A261-506AC7CBF42A}"/>
    <dgm:cxn modelId="{FEFC4242-4A46-4B6C-9F02-9765F7BC7E6B}" type="presOf" srcId="{2B8E5087-DF42-4286-B10A-9DF8D8ABCEBB}" destId="{CFF9A425-6556-48CD-8809-9C790277D728}" srcOrd="0" destOrd="0" presId="urn:microsoft.com/office/officeart/2005/8/layout/hList3"/>
    <dgm:cxn modelId="{217BBB72-6A8D-4ABB-BC1C-CAD8DFEA52BF}" srcId="{AC9B9E7C-C754-4E38-A00A-0CABE2637463}" destId="{BB73A7C4-F783-4EB8-B0C7-7FD77A26E72D}" srcOrd="0" destOrd="0" parTransId="{F3376852-50D9-483B-B3B2-B8A1E6E02816}" sibTransId="{94131870-4AEE-4F24-AF0B-F975D4DC8492}"/>
    <dgm:cxn modelId="{3A77D6FC-C7A5-4A78-88A1-B5C037EFF7F5}" srcId="{BB73A7C4-F783-4EB8-B0C7-7FD77A26E72D}" destId="{E23EBFE4-2485-418E-A8DC-82C04963CF88}" srcOrd="1" destOrd="0" parTransId="{BC31783D-6492-4630-A679-EAB0EA32F250}" sibTransId="{B4EAA09E-ADE9-493E-BCF7-01604E3AC951}"/>
    <dgm:cxn modelId="{92298CCC-30A3-4A61-9491-21A9747F3E9D}" type="presOf" srcId="{CAB859B5-0A32-40F0-BCBD-BC7A91250A9F}" destId="{D8DDA937-D4FF-408C-A85B-509B6FD0CEB6}" srcOrd="0" destOrd="0" presId="urn:microsoft.com/office/officeart/2005/8/layout/hList3"/>
    <dgm:cxn modelId="{433DFEA2-40DD-4C6C-9606-E5EE9757B123}" type="presOf" srcId="{BB73A7C4-F783-4EB8-B0C7-7FD77A26E72D}" destId="{8EF51C35-4769-44E4-8EAD-5EC8ED605011}" srcOrd="0" destOrd="0" presId="urn:microsoft.com/office/officeart/2005/8/layout/hList3"/>
    <dgm:cxn modelId="{589207E3-E5FF-4405-9C6D-375EF7B1BBD6}" srcId="{BB73A7C4-F783-4EB8-B0C7-7FD77A26E72D}" destId="{CAB859B5-0A32-40F0-BCBD-BC7A91250A9F}" srcOrd="5" destOrd="0" parTransId="{B711068A-597C-4501-B6DC-9D714E91BC66}" sibTransId="{2804DE94-C02F-4A2F-AF62-0CBE4A583C66}"/>
    <dgm:cxn modelId="{5DC17A2A-AFA7-4835-983B-C8D5BE4BD9B8}" type="presOf" srcId="{3FA9D84C-5999-4F55-A50C-B713A7E5177A}" destId="{F54B350A-BFC2-4B4E-B189-D313F3D28D1C}" srcOrd="0" destOrd="0" presId="urn:microsoft.com/office/officeart/2005/8/layout/hList3"/>
    <dgm:cxn modelId="{3AD908B2-7018-41FF-8D0A-D79EB2360A5E}" srcId="{BB73A7C4-F783-4EB8-B0C7-7FD77A26E72D}" destId="{E711A1FC-4139-4299-B269-E02DC1F6BAA8}" srcOrd="4" destOrd="0" parTransId="{F5BB3FAE-D078-40A3-B31E-B9B51E8A101F}" sibTransId="{67C239DB-D8A4-499B-B604-4BBAB2E90C8E}"/>
    <dgm:cxn modelId="{0A42BC1B-B244-404F-A1D3-228542CC007C}" srcId="{BB73A7C4-F783-4EB8-B0C7-7FD77A26E72D}" destId="{3FA9D84C-5999-4F55-A50C-B713A7E5177A}" srcOrd="3" destOrd="0" parTransId="{95711609-FC62-498B-9ACA-E4F62E73DAB6}" sibTransId="{0EB85761-8A3C-4DDC-ABE5-B9913C02EA9D}"/>
    <dgm:cxn modelId="{94D14A83-8F80-41C2-9C24-83BE8A3B747B}" type="presParOf" srcId="{5CCD364B-5125-46FF-9E95-333C6CC6828B}" destId="{8EF51C35-4769-44E4-8EAD-5EC8ED605011}" srcOrd="0" destOrd="0" presId="urn:microsoft.com/office/officeart/2005/8/layout/hList3"/>
    <dgm:cxn modelId="{21B2F93C-8E93-4925-828E-487EA09E8137}" type="presParOf" srcId="{5CCD364B-5125-46FF-9E95-333C6CC6828B}" destId="{D9356864-ACF9-4B13-B704-46BDD7F3FE26}" srcOrd="1" destOrd="0" presId="urn:microsoft.com/office/officeart/2005/8/layout/hList3"/>
    <dgm:cxn modelId="{D62CAD08-7494-4C8A-81B8-1956ED50E1BE}" type="presParOf" srcId="{D9356864-ACF9-4B13-B704-46BDD7F3FE26}" destId="{2EAAB316-298C-4307-A328-D966DA4B07E9}" srcOrd="0" destOrd="0" presId="urn:microsoft.com/office/officeart/2005/8/layout/hList3"/>
    <dgm:cxn modelId="{A26A550B-3708-4A13-A6E3-6B0FC051CFAA}" type="presParOf" srcId="{D9356864-ACF9-4B13-B704-46BDD7F3FE26}" destId="{BD239C29-F23A-4693-A1CB-C53B9DD8A863}" srcOrd="1" destOrd="0" presId="urn:microsoft.com/office/officeart/2005/8/layout/hList3"/>
    <dgm:cxn modelId="{9CEE4F62-3E59-456E-A24F-355FA5A3C770}" type="presParOf" srcId="{D9356864-ACF9-4B13-B704-46BDD7F3FE26}" destId="{CFF9A425-6556-48CD-8809-9C790277D728}" srcOrd="2" destOrd="0" presId="urn:microsoft.com/office/officeart/2005/8/layout/hList3"/>
    <dgm:cxn modelId="{89511476-B6E8-43D5-AB5F-B8AA61B49896}" type="presParOf" srcId="{D9356864-ACF9-4B13-B704-46BDD7F3FE26}" destId="{F54B350A-BFC2-4B4E-B189-D313F3D28D1C}" srcOrd="3" destOrd="0" presId="urn:microsoft.com/office/officeart/2005/8/layout/hList3"/>
    <dgm:cxn modelId="{64FB21C2-077B-4497-8F09-74C955225C21}" type="presParOf" srcId="{D9356864-ACF9-4B13-B704-46BDD7F3FE26}" destId="{B9EF50B6-B229-4976-9DFC-F8C6A3ECBC0E}" srcOrd="4" destOrd="0" presId="urn:microsoft.com/office/officeart/2005/8/layout/hList3"/>
    <dgm:cxn modelId="{2D3FD9F1-36A2-48F0-8B80-E87A0F3E10FA}" type="presParOf" srcId="{D9356864-ACF9-4B13-B704-46BDD7F3FE26}" destId="{D8DDA937-D4FF-408C-A85B-509B6FD0CEB6}" srcOrd="5" destOrd="0" presId="urn:microsoft.com/office/officeart/2005/8/layout/hList3"/>
    <dgm:cxn modelId="{5EFCD5DA-ABB8-4CB7-8A95-0370447BA08E}" type="presParOf" srcId="{5CCD364B-5125-46FF-9E95-333C6CC6828B}" destId="{FF05A05F-BF70-4112-8CBB-499E57ED722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C1514E6-D0E9-4576-8F08-3B64CE55EAAC}" type="doc">
      <dgm:prSet loTypeId="urn:microsoft.com/office/officeart/2008/layout/RadialCluster" loCatId="cycle" qsTypeId="urn:microsoft.com/office/officeart/2005/8/quickstyle/3d1" qsCatId="3D" csTypeId="urn:microsoft.com/office/officeart/2005/8/colors/accent2_5" csCatId="accent2" phldr="1"/>
      <dgm:spPr/>
      <dgm:t>
        <a:bodyPr/>
        <a:lstStyle/>
        <a:p>
          <a:endParaRPr lang="ru-RU"/>
        </a:p>
      </dgm:t>
    </dgm:pt>
    <dgm:pt modelId="{8B92E435-D27D-4D23-9F74-B3F71FFDED3E}">
      <dgm:prSet phldrT="[Текст]" custT="1"/>
      <dgm:spPr/>
      <dgm:t>
        <a:bodyPr/>
        <a:lstStyle/>
        <a:p>
          <a:r>
            <a:rPr lang="ru-RU" sz="2000" dirty="0">
              <a:solidFill>
                <a:schemeClr val="tx1"/>
              </a:solidFill>
              <a:latin typeface="Times New Roman" panose="02020603050405020304" pitchFamily="18" charset="0"/>
              <a:cs typeface="Times New Roman" panose="02020603050405020304" pitchFamily="18" charset="0"/>
            </a:rPr>
            <a:t>К принадлежащим </a:t>
          </a:r>
          <a:r>
            <a:rPr lang="ru-RU" sz="2000" dirty="0" err="1">
              <a:solidFill>
                <a:schemeClr val="tx1"/>
              </a:solidFill>
              <a:latin typeface="Times New Roman" panose="02020603050405020304" pitchFamily="18" charset="0"/>
              <a:cs typeface="Times New Roman" panose="02020603050405020304" pitchFamily="18" charset="0"/>
            </a:rPr>
            <a:t>эквайеру</a:t>
          </a:r>
          <a:r>
            <a:rPr lang="ru-RU" sz="2000" dirty="0">
              <a:solidFill>
                <a:schemeClr val="tx1"/>
              </a:solidFill>
              <a:latin typeface="Times New Roman" panose="02020603050405020304" pitchFamily="18" charset="0"/>
              <a:cs typeface="Times New Roman" panose="02020603050405020304" pitchFamily="18" charset="0"/>
            </a:rPr>
            <a:t> банкоматам предъявляются следующие требования:</a:t>
          </a:r>
        </a:p>
      </dgm:t>
    </dgm:pt>
    <dgm:pt modelId="{2205953E-A0FE-4AB0-BEB4-C35E2F498B4E}" type="parTrans" cxnId="{EE52864E-43C1-4F2A-8CDE-7E53A942A5C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48F5EA6F-DCBB-4E81-B085-93D04C0817C9}" type="sibTrans" cxnId="{EE52864E-43C1-4F2A-8CDE-7E53A942A5C8}">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6365B4FD-C976-4CF9-B21B-8B6BAA00582D}">
      <dgm:prSet phldrT="[Текст]" custT="1"/>
      <dgm:spPr/>
      <dgm:t>
        <a:bodyPr/>
        <a:lstStyle/>
        <a:p>
          <a:r>
            <a:rPr lang="ru-RU" sz="1600" dirty="0">
              <a:solidFill>
                <a:schemeClr val="tx1"/>
              </a:solidFill>
              <a:latin typeface="Times New Roman" panose="02020603050405020304" pitchFamily="18" charset="0"/>
              <a:cs typeface="Times New Roman" panose="02020603050405020304" pitchFamily="18" charset="0"/>
            </a:rPr>
            <a:t>1) в банкоматах устанавливается оборудование, предназначенное для безопасного (скрытого) набора персонального </a:t>
          </a:r>
          <a:r>
            <a:rPr lang="ru-RU" sz="1600" dirty="0" err="1">
              <a:solidFill>
                <a:schemeClr val="tx1"/>
              </a:solidFill>
              <a:latin typeface="Times New Roman" panose="02020603050405020304" pitchFamily="18" charset="0"/>
              <a:cs typeface="Times New Roman" panose="02020603050405020304" pitchFamily="18" charset="0"/>
            </a:rPr>
            <a:t>идентифик-го</a:t>
          </a:r>
          <a:r>
            <a:rPr lang="ru-RU" sz="1600" dirty="0">
              <a:solidFill>
                <a:schemeClr val="tx1"/>
              </a:solidFill>
              <a:latin typeface="Times New Roman" panose="02020603050405020304" pitchFamily="18" charset="0"/>
              <a:cs typeface="Times New Roman" panose="02020603050405020304" pitchFamily="18" charset="0"/>
            </a:rPr>
            <a:t> номера</a:t>
          </a:r>
        </a:p>
      </dgm:t>
    </dgm:pt>
    <dgm:pt modelId="{E950FA01-09B7-4FC5-BA56-050E1B3619A1}" type="parTrans" cxnId="{55DEFBE4-ACC6-4CA3-BD12-8BC9DB90F0B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149F1B78-F062-4AC3-AC04-9349A9157F97}" type="sibTrans" cxnId="{55DEFBE4-ACC6-4CA3-BD12-8BC9DB90F0B0}">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A4F271B3-35DF-4BDE-839E-EA23D3828E4C}">
      <dgm:prSet/>
      <dgm:spPr/>
    </dgm:pt>
    <dgm:pt modelId="{733C6E1F-67D7-4DEB-B538-834674CA7701}" type="parTrans" cxnId="{5D3D2643-8158-438D-AD31-2D95643D5C2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4352D67-8199-410F-AD4B-9A7334347897}" type="sibTrans" cxnId="{5D3D2643-8158-438D-AD31-2D95643D5C27}">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1A6CDC3-440F-4E02-85BA-3EB3FFDFA1C9}">
      <dgm:prSet/>
      <dgm:spPr/>
    </dgm:pt>
    <dgm:pt modelId="{54D2759B-8EDB-47E8-A58D-18461CF0EDEC}" type="parTrans" cxnId="{413E42F8-B29F-4C31-9F61-8BC5BF8C8F5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D82319D-3631-4ACD-856F-6ABB0880C8B4}" type="sibTrans" cxnId="{413E42F8-B29F-4C31-9F61-8BC5BF8C8F55}">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BAEC664-57D9-4661-B4ED-D2D2794A9910}">
      <dgm:prSet/>
      <dgm:spPr/>
    </dgm:pt>
    <dgm:pt modelId="{63A67F9F-ABAC-4179-BD8C-14C2C3AB0F66}" type="parTrans" cxnId="{DE8E9DDA-630F-427D-996F-4F738407582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B63AF6A-02D0-4778-A1C3-563EA889F1B9}" type="sibTrans" cxnId="{DE8E9DDA-630F-427D-996F-4F738407582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876EA6A1-B35A-4D05-ABC1-EC69E5BC847B}">
      <dgm:prSet/>
      <dgm:spPr/>
    </dgm:pt>
    <dgm:pt modelId="{512DF672-596E-412A-918D-6DA6ACA1FDCA}" type="parTrans" cxnId="{38599CAA-4407-46F8-A2FC-D721BD356FC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932C51F-1351-459E-A9FA-10AB963F658C}" type="sibTrans" cxnId="{38599CAA-4407-46F8-A2FC-D721BD356FC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F8F643C-88BA-40B7-93B4-CEA02A06ADAD}">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2) в банкоматах устанавливается не менее одной камеры, позволяющей зафиксировать лицо держателя платежной карточки. Зафиксированные камерой изображения хранятся </a:t>
          </a:r>
          <a:r>
            <a:rPr lang="ru-RU" sz="1600" dirty="0" err="1">
              <a:solidFill>
                <a:schemeClr val="tx1"/>
              </a:solidFill>
              <a:latin typeface="Times New Roman" panose="02020603050405020304" pitchFamily="18" charset="0"/>
              <a:cs typeface="Times New Roman" panose="02020603050405020304" pitchFamily="18" charset="0"/>
            </a:rPr>
            <a:t>эквайером</a:t>
          </a:r>
          <a:r>
            <a:rPr lang="ru-RU" sz="1600" dirty="0">
              <a:solidFill>
                <a:schemeClr val="tx1"/>
              </a:solidFill>
              <a:latin typeface="Times New Roman" panose="02020603050405020304" pitchFamily="18" charset="0"/>
              <a:cs typeface="Times New Roman" panose="02020603050405020304" pitchFamily="18" charset="0"/>
            </a:rPr>
            <a:t> не менее 60 календарных дней.</a:t>
          </a:r>
          <a:endParaRPr lang="en-US" sz="1600" dirty="0">
            <a:solidFill>
              <a:schemeClr val="tx1"/>
            </a:solidFill>
            <a:latin typeface="Times New Roman" panose="02020603050405020304" pitchFamily="18" charset="0"/>
            <a:cs typeface="Times New Roman" panose="02020603050405020304" pitchFamily="18" charset="0"/>
          </a:endParaRPr>
        </a:p>
      </dgm:t>
    </dgm:pt>
    <dgm:pt modelId="{FCF4998C-55C4-40C9-A758-56385D41BF63}" type="parTrans" cxnId="{46A1311B-856D-4720-8E51-CD05C3CBF383}">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F1FD468-4A4A-4E33-8FB3-F52F27AA7956}" type="sibTrans" cxnId="{46A1311B-856D-4720-8E51-CD05C3CBF383}">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48D4762-8CB8-4B01-B06E-C300A9A59F4E}">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3) внутреннее программное обеспечение банкомата защищается антивирусной программой</a:t>
          </a:r>
          <a:endParaRPr lang="en-US" sz="1600" dirty="0">
            <a:solidFill>
              <a:schemeClr val="tx1"/>
            </a:solidFill>
            <a:latin typeface="Times New Roman" panose="02020603050405020304" pitchFamily="18" charset="0"/>
            <a:cs typeface="Times New Roman" panose="02020603050405020304" pitchFamily="18" charset="0"/>
          </a:endParaRPr>
        </a:p>
      </dgm:t>
    </dgm:pt>
    <dgm:pt modelId="{BBEC6AF8-9B95-406B-85A3-7FCFC50BF490}" type="parTrans" cxnId="{5CF7C6F7-564B-4A61-A619-9BAD4E1E709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99C9C999-4E99-4DBC-AF8B-55BADF650C80}" type="sibTrans" cxnId="{5CF7C6F7-564B-4A61-A619-9BAD4E1E709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3DCF88E4-3C25-423E-AFC9-E0A7CB8B5B16}" type="pres">
      <dgm:prSet presAssocID="{FC1514E6-D0E9-4576-8F08-3B64CE55EAAC}" presName="Name0" presStyleCnt="0">
        <dgm:presLayoutVars>
          <dgm:chMax val="1"/>
          <dgm:chPref val="1"/>
          <dgm:dir/>
          <dgm:animOne val="branch"/>
          <dgm:animLvl val="lvl"/>
        </dgm:presLayoutVars>
      </dgm:prSet>
      <dgm:spPr/>
      <dgm:t>
        <a:bodyPr/>
        <a:lstStyle/>
        <a:p>
          <a:endParaRPr lang="ru-RU"/>
        </a:p>
      </dgm:t>
    </dgm:pt>
    <dgm:pt modelId="{ADC79A4F-0FD3-4218-8D5B-8787A40531DB}" type="pres">
      <dgm:prSet presAssocID="{8B92E435-D27D-4D23-9F74-B3F71FFDED3E}" presName="singleCycle" presStyleCnt="0"/>
      <dgm:spPr/>
      <dgm:t>
        <a:bodyPr/>
        <a:lstStyle/>
        <a:p>
          <a:endParaRPr lang="ru-RU"/>
        </a:p>
      </dgm:t>
    </dgm:pt>
    <dgm:pt modelId="{2ED05915-FD17-4D6D-91FA-F81E24008EC6}" type="pres">
      <dgm:prSet presAssocID="{8B92E435-D27D-4D23-9F74-B3F71FFDED3E}" presName="singleCenter" presStyleLbl="node1" presStyleIdx="0" presStyleCnt="4" custScaleX="147146" custScaleY="128332">
        <dgm:presLayoutVars>
          <dgm:chMax val="7"/>
          <dgm:chPref val="7"/>
        </dgm:presLayoutVars>
      </dgm:prSet>
      <dgm:spPr/>
      <dgm:t>
        <a:bodyPr/>
        <a:lstStyle/>
        <a:p>
          <a:endParaRPr lang="ru-RU"/>
        </a:p>
      </dgm:t>
    </dgm:pt>
    <dgm:pt modelId="{20390824-7076-457B-A6DD-FFC0B5E6992F}" type="pres">
      <dgm:prSet presAssocID="{E950FA01-09B7-4FC5-BA56-050E1B3619A1}" presName="Name56" presStyleLbl="parChTrans1D2" presStyleIdx="0" presStyleCnt="3"/>
      <dgm:spPr/>
      <dgm:t>
        <a:bodyPr/>
        <a:lstStyle/>
        <a:p>
          <a:endParaRPr lang="ru-RU"/>
        </a:p>
      </dgm:t>
    </dgm:pt>
    <dgm:pt modelId="{641DF3F9-AEDE-4C16-B866-E66E5EBFDE5A}" type="pres">
      <dgm:prSet presAssocID="{6365B4FD-C976-4CF9-B21B-8B6BAA00582D}" presName="text0" presStyleLbl="node1" presStyleIdx="1" presStyleCnt="4" custScaleX="313626" custScaleY="109347">
        <dgm:presLayoutVars>
          <dgm:bulletEnabled val="1"/>
        </dgm:presLayoutVars>
      </dgm:prSet>
      <dgm:spPr/>
      <dgm:t>
        <a:bodyPr/>
        <a:lstStyle/>
        <a:p>
          <a:endParaRPr lang="ru-RU"/>
        </a:p>
      </dgm:t>
    </dgm:pt>
    <dgm:pt modelId="{21351400-5102-47AB-B268-48109BC66EE9}" type="pres">
      <dgm:prSet presAssocID="{FCF4998C-55C4-40C9-A758-56385D41BF63}" presName="Name56" presStyleLbl="parChTrans1D2" presStyleIdx="1" presStyleCnt="3"/>
      <dgm:spPr/>
      <dgm:t>
        <a:bodyPr/>
        <a:lstStyle/>
        <a:p>
          <a:endParaRPr lang="ru-RU"/>
        </a:p>
      </dgm:t>
    </dgm:pt>
    <dgm:pt modelId="{1A0E206D-BDC8-4464-85D0-DA7E0AE5A003}" type="pres">
      <dgm:prSet presAssocID="{BF8F643C-88BA-40B7-93B4-CEA02A06ADAD}" presName="text0" presStyleLbl="node1" presStyleIdx="2" presStyleCnt="4" custScaleX="432522" custRadScaleRad="152588" custRadScaleInc="-11661">
        <dgm:presLayoutVars>
          <dgm:bulletEnabled val="1"/>
        </dgm:presLayoutVars>
      </dgm:prSet>
      <dgm:spPr/>
      <dgm:t>
        <a:bodyPr/>
        <a:lstStyle/>
        <a:p>
          <a:endParaRPr lang="ru-RU"/>
        </a:p>
      </dgm:t>
    </dgm:pt>
    <dgm:pt modelId="{D1DF54B4-E5E4-48C3-B171-D0FEB1DFE032}" type="pres">
      <dgm:prSet presAssocID="{BBEC6AF8-9B95-406B-85A3-7FCFC50BF490}" presName="Name56" presStyleLbl="parChTrans1D2" presStyleIdx="2" presStyleCnt="3"/>
      <dgm:spPr/>
      <dgm:t>
        <a:bodyPr/>
        <a:lstStyle/>
        <a:p>
          <a:endParaRPr lang="ru-RU"/>
        </a:p>
      </dgm:t>
    </dgm:pt>
    <dgm:pt modelId="{7ED569A5-F6B1-44AC-96F6-B3E7E664B38B}" type="pres">
      <dgm:prSet presAssocID="{548D4762-8CB8-4B01-B06E-C300A9A59F4E}" presName="text0" presStyleLbl="node1" presStyleIdx="3" presStyleCnt="4" custScaleX="237103" custRadScaleRad="133954" custRadScaleInc="6229">
        <dgm:presLayoutVars>
          <dgm:bulletEnabled val="1"/>
        </dgm:presLayoutVars>
      </dgm:prSet>
      <dgm:spPr/>
      <dgm:t>
        <a:bodyPr/>
        <a:lstStyle/>
        <a:p>
          <a:endParaRPr lang="ru-RU"/>
        </a:p>
      </dgm:t>
    </dgm:pt>
  </dgm:ptLst>
  <dgm:cxnLst>
    <dgm:cxn modelId="{5D3D2643-8158-438D-AD31-2D95643D5C27}" srcId="{FC1514E6-D0E9-4576-8F08-3B64CE55EAAC}" destId="{A4F271B3-35DF-4BDE-839E-EA23D3828E4C}" srcOrd="1" destOrd="0" parTransId="{733C6E1F-67D7-4DEB-B538-834674CA7701}" sibTransId="{74352D67-8199-410F-AD4B-9A7334347897}"/>
    <dgm:cxn modelId="{EB31D50E-9088-4376-A1FA-4E59F2361F4D}" type="presOf" srcId="{6365B4FD-C976-4CF9-B21B-8B6BAA00582D}" destId="{641DF3F9-AEDE-4C16-B866-E66E5EBFDE5A}" srcOrd="0" destOrd="0" presId="urn:microsoft.com/office/officeart/2008/layout/RadialCluster"/>
    <dgm:cxn modelId="{146FD921-1A36-4147-9612-319E01D0BC2B}" type="presOf" srcId="{8B92E435-D27D-4D23-9F74-B3F71FFDED3E}" destId="{2ED05915-FD17-4D6D-91FA-F81E24008EC6}" srcOrd="0" destOrd="0" presId="urn:microsoft.com/office/officeart/2008/layout/RadialCluster"/>
    <dgm:cxn modelId="{F75EE633-7899-487D-9412-852589CC2649}" type="presOf" srcId="{BBEC6AF8-9B95-406B-85A3-7FCFC50BF490}" destId="{D1DF54B4-E5E4-48C3-B171-D0FEB1DFE032}" srcOrd="0" destOrd="0" presId="urn:microsoft.com/office/officeart/2008/layout/RadialCluster"/>
    <dgm:cxn modelId="{46A1311B-856D-4720-8E51-CD05C3CBF383}" srcId="{8B92E435-D27D-4D23-9F74-B3F71FFDED3E}" destId="{BF8F643C-88BA-40B7-93B4-CEA02A06ADAD}" srcOrd="1" destOrd="0" parTransId="{FCF4998C-55C4-40C9-A758-56385D41BF63}" sibTransId="{FF1FD468-4A4A-4E33-8FB3-F52F27AA7956}"/>
    <dgm:cxn modelId="{413E42F8-B29F-4C31-9F61-8BC5BF8C8F55}" srcId="{FC1514E6-D0E9-4576-8F08-3B64CE55EAAC}" destId="{E1A6CDC3-440F-4E02-85BA-3EB3FFDFA1C9}" srcOrd="2" destOrd="0" parTransId="{54D2759B-8EDB-47E8-A58D-18461CF0EDEC}" sibTransId="{5D82319D-3631-4ACD-856F-6ABB0880C8B4}"/>
    <dgm:cxn modelId="{5CF7C6F7-564B-4A61-A619-9BAD4E1E709C}" srcId="{8B92E435-D27D-4D23-9F74-B3F71FFDED3E}" destId="{548D4762-8CB8-4B01-B06E-C300A9A59F4E}" srcOrd="2" destOrd="0" parTransId="{BBEC6AF8-9B95-406B-85A3-7FCFC50BF490}" sibTransId="{99C9C999-4E99-4DBC-AF8B-55BADF650C80}"/>
    <dgm:cxn modelId="{4DFCD911-C206-4DFA-887E-F44E8A6EC5C1}" type="presOf" srcId="{BF8F643C-88BA-40B7-93B4-CEA02A06ADAD}" destId="{1A0E206D-BDC8-4464-85D0-DA7E0AE5A003}" srcOrd="0" destOrd="0" presId="urn:microsoft.com/office/officeart/2008/layout/RadialCluster"/>
    <dgm:cxn modelId="{55DEFBE4-ACC6-4CA3-BD12-8BC9DB90F0B0}" srcId="{8B92E435-D27D-4D23-9F74-B3F71FFDED3E}" destId="{6365B4FD-C976-4CF9-B21B-8B6BAA00582D}" srcOrd="0" destOrd="0" parTransId="{E950FA01-09B7-4FC5-BA56-050E1B3619A1}" sibTransId="{149F1B78-F062-4AC3-AC04-9349A9157F97}"/>
    <dgm:cxn modelId="{4909C4BC-93D3-411A-9453-6CEFF2B41016}" type="presOf" srcId="{548D4762-8CB8-4B01-B06E-C300A9A59F4E}" destId="{7ED569A5-F6B1-44AC-96F6-B3E7E664B38B}" srcOrd="0" destOrd="0" presId="urn:microsoft.com/office/officeart/2008/layout/RadialCluster"/>
    <dgm:cxn modelId="{38599CAA-4407-46F8-A2FC-D721BD356FCD}" srcId="{FC1514E6-D0E9-4576-8F08-3B64CE55EAAC}" destId="{876EA6A1-B35A-4D05-ABC1-EC69E5BC847B}" srcOrd="4" destOrd="0" parTransId="{512DF672-596E-412A-918D-6DA6ACA1FDCA}" sibTransId="{B932C51F-1351-459E-A9FA-10AB963F658C}"/>
    <dgm:cxn modelId="{873EA774-273D-4B93-9767-392385B328B1}" type="presOf" srcId="{E950FA01-09B7-4FC5-BA56-050E1B3619A1}" destId="{20390824-7076-457B-A6DD-FFC0B5E6992F}" srcOrd="0" destOrd="0" presId="urn:microsoft.com/office/officeart/2008/layout/RadialCluster"/>
    <dgm:cxn modelId="{DE8E9DDA-630F-427D-996F-4F738407582D}" srcId="{FC1514E6-D0E9-4576-8F08-3B64CE55EAAC}" destId="{9BAEC664-57D9-4661-B4ED-D2D2794A9910}" srcOrd="3" destOrd="0" parTransId="{63A67F9F-ABAC-4179-BD8C-14C2C3AB0F66}" sibTransId="{BB63AF6A-02D0-4778-A1C3-563EA889F1B9}"/>
    <dgm:cxn modelId="{C1A80438-3CE8-4D62-A859-35CA68E48E17}" type="presOf" srcId="{FC1514E6-D0E9-4576-8F08-3B64CE55EAAC}" destId="{3DCF88E4-3C25-423E-AFC9-E0A7CB8B5B16}" srcOrd="0" destOrd="0" presId="urn:microsoft.com/office/officeart/2008/layout/RadialCluster"/>
    <dgm:cxn modelId="{724F74DF-8B94-486A-8477-47CD06A639B9}" type="presOf" srcId="{FCF4998C-55C4-40C9-A758-56385D41BF63}" destId="{21351400-5102-47AB-B268-48109BC66EE9}" srcOrd="0" destOrd="0" presId="urn:microsoft.com/office/officeart/2008/layout/RadialCluster"/>
    <dgm:cxn modelId="{EE52864E-43C1-4F2A-8CDE-7E53A942A5C8}" srcId="{FC1514E6-D0E9-4576-8F08-3B64CE55EAAC}" destId="{8B92E435-D27D-4D23-9F74-B3F71FFDED3E}" srcOrd="0" destOrd="0" parTransId="{2205953E-A0FE-4AB0-BEB4-C35E2F498B4E}" sibTransId="{48F5EA6F-DCBB-4E81-B085-93D04C0817C9}"/>
    <dgm:cxn modelId="{C4A5F0E7-56C4-4D12-B95E-E9B524F7E67E}" type="presParOf" srcId="{3DCF88E4-3C25-423E-AFC9-E0A7CB8B5B16}" destId="{ADC79A4F-0FD3-4218-8D5B-8787A40531DB}" srcOrd="0" destOrd="0" presId="urn:microsoft.com/office/officeart/2008/layout/RadialCluster"/>
    <dgm:cxn modelId="{8EF1A3BD-FC77-4064-B212-F2AA5E0E24E4}" type="presParOf" srcId="{ADC79A4F-0FD3-4218-8D5B-8787A40531DB}" destId="{2ED05915-FD17-4D6D-91FA-F81E24008EC6}" srcOrd="0" destOrd="0" presId="urn:microsoft.com/office/officeart/2008/layout/RadialCluster"/>
    <dgm:cxn modelId="{13429E0D-5F29-4A99-AF41-5344726A6A81}" type="presParOf" srcId="{ADC79A4F-0FD3-4218-8D5B-8787A40531DB}" destId="{20390824-7076-457B-A6DD-FFC0B5E6992F}" srcOrd="1" destOrd="0" presId="urn:microsoft.com/office/officeart/2008/layout/RadialCluster"/>
    <dgm:cxn modelId="{1462BBFE-9E91-4178-949C-C964441FAC95}" type="presParOf" srcId="{ADC79A4F-0FD3-4218-8D5B-8787A40531DB}" destId="{641DF3F9-AEDE-4C16-B866-E66E5EBFDE5A}" srcOrd="2" destOrd="0" presId="urn:microsoft.com/office/officeart/2008/layout/RadialCluster"/>
    <dgm:cxn modelId="{B5EA9DD9-9E29-452A-88B2-4796E74C70EC}" type="presParOf" srcId="{ADC79A4F-0FD3-4218-8D5B-8787A40531DB}" destId="{21351400-5102-47AB-B268-48109BC66EE9}" srcOrd="3" destOrd="0" presId="urn:microsoft.com/office/officeart/2008/layout/RadialCluster"/>
    <dgm:cxn modelId="{BE35C346-2C00-4D24-9360-5A8306C56762}" type="presParOf" srcId="{ADC79A4F-0FD3-4218-8D5B-8787A40531DB}" destId="{1A0E206D-BDC8-4464-85D0-DA7E0AE5A003}" srcOrd="4" destOrd="0" presId="urn:microsoft.com/office/officeart/2008/layout/RadialCluster"/>
    <dgm:cxn modelId="{A91B1C9F-24A7-48BA-82E2-825D73903272}" type="presParOf" srcId="{ADC79A4F-0FD3-4218-8D5B-8787A40531DB}" destId="{D1DF54B4-E5E4-48C3-B171-D0FEB1DFE032}" srcOrd="5" destOrd="0" presId="urn:microsoft.com/office/officeart/2008/layout/RadialCluster"/>
    <dgm:cxn modelId="{B719D9B8-2BA7-4E4C-9A7B-84162F14D313}" type="presParOf" srcId="{ADC79A4F-0FD3-4218-8D5B-8787A40531DB}" destId="{7ED569A5-F6B1-44AC-96F6-B3E7E664B38B}"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BE4FB1F-EB4D-42FC-B655-EA08F68446FB}" type="doc">
      <dgm:prSet loTypeId="urn:microsoft.com/office/officeart/2005/8/layout/hList3" loCatId="list" qsTypeId="urn:microsoft.com/office/officeart/2005/8/quickstyle/3d1" qsCatId="3D" csTypeId="urn:microsoft.com/office/officeart/2005/8/colors/accent1_2" csCatId="accent1" phldr="1"/>
      <dgm:spPr/>
      <dgm:t>
        <a:bodyPr/>
        <a:lstStyle/>
        <a:p>
          <a:endParaRPr lang="ru-RU"/>
        </a:p>
      </dgm:t>
    </dgm:pt>
    <dgm:pt modelId="{A367C7B5-9E97-41BD-8943-F79B83638C1E}">
      <dgm:prSet phldrT="[Текст]" custT="1"/>
      <dgm:spPr/>
      <dgm:t>
        <a:bodyPr/>
        <a:lstStyle/>
        <a:p>
          <a:r>
            <a:rPr lang="ru-RU" sz="3200" dirty="0">
              <a:solidFill>
                <a:schemeClr val="tx1"/>
              </a:solidFill>
              <a:latin typeface="Times New Roman" panose="02020603050405020304" pitchFamily="18" charset="0"/>
              <a:cs typeface="Times New Roman" panose="02020603050405020304" pitchFamily="18" charset="0"/>
            </a:rPr>
            <a:t>Платежный документ не принимается участником системы платежных карточек к исполнению в следующих случаях:</a:t>
          </a:r>
        </a:p>
      </dgm:t>
    </dgm:pt>
    <dgm:pt modelId="{1275F96D-9040-45E7-8352-EFDE8473E488}" type="parTrans" cxnId="{CD74C345-7B25-49BB-9414-6AC62A4A583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795D8DE-4ED3-4D7B-90D3-7EC7E3D46660}" type="sibTrans" cxnId="{CD74C345-7B25-49BB-9414-6AC62A4A583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85B1260-4301-4FEF-BA9B-BDD97D2AF27A}">
      <dgm:prSet phldrT="[Текст]" custT="1"/>
      <dgm:spPr/>
      <dgm:t>
        <a:bodyPr/>
        <a:lstStyle/>
        <a:p>
          <a:r>
            <a:rPr lang="ru-RU" sz="1800" dirty="0">
              <a:solidFill>
                <a:schemeClr val="tx1"/>
              </a:solidFill>
              <a:latin typeface="Times New Roman" panose="02020603050405020304" pitchFamily="18" charset="0"/>
              <a:cs typeface="Times New Roman" panose="02020603050405020304" pitchFamily="18" charset="0"/>
            </a:rPr>
            <a:t>1) платежный документ составлен с нарушением требований, установленных Правилами, и условий договоров к порядку составления и предъявления платежных документов</a:t>
          </a:r>
        </a:p>
      </dgm:t>
    </dgm:pt>
    <dgm:pt modelId="{724771D0-3334-42E7-84CD-59AA4BD19A3B}" type="parTrans" cxnId="{D421B0AB-4351-4B43-9EC4-DA3DFA84580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859DDC3-6AC5-42F3-9CAE-8E03337DCCE5}" type="sibTrans" cxnId="{D421B0AB-4351-4B43-9EC4-DA3DFA845800}">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8B4582E6-AABC-4295-8737-D6DF80BB4F6F}">
      <dgm:prSet phldrT="[Текст]"/>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8C36DEB-BC7C-40B5-986E-DA1D74679B70}" type="parTrans" cxnId="{E1007BBB-5BAC-44C7-9BBD-B4C164BF92C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7B3EAC2-8A71-4FC3-8DAE-232A3D6E6381}" type="sibTrans" cxnId="{E1007BBB-5BAC-44C7-9BBD-B4C164BF92C9}">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8D8638A-5EC9-4C04-B416-3C2B57FB6CD8}">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2) платежный документ содержит признаки подделки</a:t>
          </a:r>
          <a:endParaRPr lang="en-US" sz="1800">
            <a:solidFill>
              <a:schemeClr val="tx1"/>
            </a:solidFill>
            <a:latin typeface="Times New Roman" panose="02020603050405020304" pitchFamily="18" charset="0"/>
            <a:cs typeface="Times New Roman" panose="02020603050405020304" pitchFamily="18" charset="0"/>
          </a:endParaRPr>
        </a:p>
      </dgm:t>
    </dgm:pt>
    <dgm:pt modelId="{DB7ACB00-3379-482C-93C6-BD37511D7D1E}" type="parTrans" cxnId="{7D3C74FF-75DD-457C-A96A-DBD80E2837D8}">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189DD832-CC7E-4386-999F-96549EE78A90}" type="sibTrans" cxnId="{7D3C74FF-75DD-457C-A96A-DBD80E2837D8}">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4AE41124-D9E8-4D35-8ABA-97FA27655DFE}">
      <dgm:prSet custT="1"/>
      <dgm:spPr/>
      <dgm:t>
        <a:bodyPr/>
        <a:lstStyle/>
        <a:p>
          <a:r>
            <a:rPr lang="ru-RU" sz="1800">
              <a:solidFill>
                <a:schemeClr val="tx1"/>
              </a:solidFill>
              <a:latin typeface="Times New Roman" panose="02020603050405020304" pitchFamily="18" charset="0"/>
              <a:cs typeface="Times New Roman" panose="02020603050405020304" pitchFamily="18" charset="0"/>
            </a:rPr>
            <a:t>3) платеж является</a:t>
          </a:r>
          <a:r>
            <a:rPr lang="en-US" sz="1800">
              <a:solidFill>
                <a:schemeClr val="tx1"/>
              </a:solidFill>
              <a:latin typeface="Times New Roman" panose="02020603050405020304" pitchFamily="18" charset="0"/>
              <a:cs typeface="Times New Roman" panose="02020603050405020304" pitchFamily="18" charset="0"/>
            </a:rPr>
            <a:t> </a:t>
          </a:r>
          <a:r>
            <a:rPr lang="ru-RU" sz="1800">
              <a:solidFill>
                <a:schemeClr val="tx1"/>
              </a:solidFill>
              <a:latin typeface="Times New Roman" panose="02020603050405020304" pitchFamily="18" charset="0"/>
              <a:cs typeface="Times New Roman" panose="02020603050405020304" pitchFamily="18" charset="0"/>
            </a:rPr>
            <a:t>несанкционированным</a:t>
          </a:r>
          <a:endParaRPr lang="en-US" sz="1800">
            <a:solidFill>
              <a:schemeClr val="tx1"/>
            </a:solidFill>
            <a:latin typeface="Times New Roman" panose="02020603050405020304" pitchFamily="18" charset="0"/>
            <a:cs typeface="Times New Roman" panose="02020603050405020304" pitchFamily="18" charset="0"/>
          </a:endParaRPr>
        </a:p>
      </dgm:t>
    </dgm:pt>
    <dgm:pt modelId="{1EBC566A-1FF1-4911-AB18-579FE651794A}" type="parTrans" cxnId="{2FB26A9B-1E85-4A9E-A694-B94637F48DD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C56FF9A0-45FA-468E-B62F-7406B8566B4F}" type="sibTrans" cxnId="{2FB26A9B-1E85-4A9E-A694-B94637F48DD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2E1235BA-FAD6-42CA-B8E9-59A1BF00C725}">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4) платеж является санкционированным, но платежный документ представлен эмитенту с нарушением требований, установленных в договорах, заключенных между участниками системы платежных карточек</a:t>
          </a:r>
          <a:endParaRPr lang="en-US" sz="1800" dirty="0">
            <a:solidFill>
              <a:schemeClr val="tx1"/>
            </a:solidFill>
            <a:latin typeface="Times New Roman" panose="02020603050405020304" pitchFamily="18" charset="0"/>
            <a:cs typeface="Times New Roman" panose="02020603050405020304" pitchFamily="18" charset="0"/>
          </a:endParaRPr>
        </a:p>
      </dgm:t>
    </dgm:pt>
    <dgm:pt modelId="{C1FDCC74-3F9F-4BE0-BEA8-4951E715FB64}" type="parTrans" cxnId="{D37201EF-F6AA-491D-B80E-A65FAA76BBE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5C36C14B-19BD-4AA4-B6A7-85931F8ED8D1}" type="sibTrans" cxnId="{D37201EF-F6AA-491D-B80E-A65FAA76BBEC}">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BE9F59B-576D-4DEA-B765-7569CC01BCE2}" type="pres">
      <dgm:prSet presAssocID="{BBE4FB1F-EB4D-42FC-B655-EA08F68446FB}" presName="composite" presStyleCnt="0">
        <dgm:presLayoutVars>
          <dgm:chMax val="1"/>
          <dgm:dir/>
          <dgm:resizeHandles val="exact"/>
        </dgm:presLayoutVars>
      </dgm:prSet>
      <dgm:spPr/>
      <dgm:t>
        <a:bodyPr/>
        <a:lstStyle/>
        <a:p>
          <a:endParaRPr lang="ru-RU"/>
        </a:p>
      </dgm:t>
    </dgm:pt>
    <dgm:pt modelId="{757C7C02-4145-477C-A338-B5442E31B18D}" type="pres">
      <dgm:prSet presAssocID="{A367C7B5-9E97-41BD-8943-F79B83638C1E}" presName="roof" presStyleLbl="dkBgShp" presStyleIdx="0" presStyleCnt="2"/>
      <dgm:spPr/>
      <dgm:t>
        <a:bodyPr/>
        <a:lstStyle/>
        <a:p>
          <a:endParaRPr lang="ru-RU"/>
        </a:p>
      </dgm:t>
    </dgm:pt>
    <dgm:pt modelId="{6A0D7B16-1315-495A-80DC-2DDA0C9E550C}" type="pres">
      <dgm:prSet presAssocID="{A367C7B5-9E97-41BD-8943-F79B83638C1E}" presName="pillars" presStyleCnt="0"/>
      <dgm:spPr/>
      <dgm:t>
        <a:bodyPr/>
        <a:lstStyle/>
        <a:p>
          <a:endParaRPr lang="ru-RU"/>
        </a:p>
      </dgm:t>
    </dgm:pt>
    <dgm:pt modelId="{33BFE123-AFDC-4FDF-9E41-689AED13406A}" type="pres">
      <dgm:prSet presAssocID="{A367C7B5-9E97-41BD-8943-F79B83638C1E}" presName="pillar1" presStyleLbl="node1" presStyleIdx="0" presStyleCnt="4" custScaleX="124641">
        <dgm:presLayoutVars>
          <dgm:bulletEnabled val="1"/>
        </dgm:presLayoutVars>
      </dgm:prSet>
      <dgm:spPr/>
      <dgm:t>
        <a:bodyPr/>
        <a:lstStyle/>
        <a:p>
          <a:endParaRPr lang="ru-RU"/>
        </a:p>
      </dgm:t>
    </dgm:pt>
    <dgm:pt modelId="{F3906CF1-F96F-4D85-8CB1-FBA34306B623}" type="pres">
      <dgm:prSet presAssocID="{08D8638A-5EC9-4C04-B416-3C2B57FB6CD8}" presName="pillarX" presStyleLbl="node1" presStyleIdx="1" presStyleCnt="4">
        <dgm:presLayoutVars>
          <dgm:bulletEnabled val="1"/>
        </dgm:presLayoutVars>
      </dgm:prSet>
      <dgm:spPr/>
      <dgm:t>
        <a:bodyPr/>
        <a:lstStyle/>
        <a:p>
          <a:endParaRPr lang="ru-RU"/>
        </a:p>
      </dgm:t>
    </dgm:pt>
    <dgm:pt modelId="{94A59C89-E6F5-47DC-BC69-E3B270BEE593}" type="pres">
      <dgm:prSet presAssocID="{4AE41124-D9E8-4D35-8ABA-97FA27655DFE}" presName="pillarX" presStyleLbl="node1" presStyleIdx="2" presStyleCnt="4">
        <dgm:presLayoutVars>
          <dgm:bulletEnabled val="1"/>
        </dgm:presLayoutVars>
      </dgm:prSet>
      <dgm:spPr/>
      <dgm:t>
        <a:bodyPr/>
        <a:lstStyle/>
        <a:p>
          <a:endParaRPr lang="ru-RU"/>
        </a:p>
      </dgm:t>
    </dgm:pt>
    <dgm:pt modelId="{3B0F0A9B-7F8B-41B2-A317-5C51CF914F03}" type="pres">
      <dgm:prSet presAssocID="{2E1235BA-FAD6-42CA-B8E9-59A1BF00C725}" presName="pillarX" presStyleLbl="node1" presStyleIdx="3" presStyleCnt="4" custScaleX="130142">
        <dgm:presLayoutVars>
          <dgm:bulletEnabled val="1"/>
        </dgm:presLayoutVars>
      </dgm:prSet>
      <dgm:spPr/>
      <dgm:t>
        <a:bodyPr/>
        <a:lstStyle/>
        <a:p>
          <a:endParaRPr lang="ru-RU"/>
        </a:p>
      </dgm:t>
    </dgm:pt>
    <dgm:pt modelId="{7216E456-3FA4-4AF1-84A4-744FA01567EA}" type="pres">
      <dgm:prSet presAssocID="{A367C7B5-9E97-41BD-8943-F79B83638C1E}" presName="base" presStyleLbl="dkBgShp" presStyleIdx="1" presStyleCnt="2"/>
      <dgm:spPr/>
      <dgm:t>
        <a:bodyPr/>
        <a:lstStyle/>
        <a:p>
          <a:endParaRPr lang="ru-RU"/>
        </a:p>
      </dgm:t>
    </dgm:pt>
  </dgm:ptLst>
  <dgm:cxnLst>
    <dgm:cxn modelId="{CD74C345-7B25-49BB-9414-6AC62A4A583F}" srcId="{BBE4FB1F-EB4D-42FC-B655-EA08F68446FB}" destId="{A367C7B5-9E97-41BD-8943-F79B83638C1E}" srcOrd="0" destOrd="0" parTransId="{1275F96D-9040-45E7-8352-EFDE8473E488}" sibTransId="{5795D8DE-4ED3-4D7B-90D3-7EC7E3D46660}"/>
    <dgm:cxn modelId="{1E16F35F-7256-401F-A937-60D897B7A06B}" type="presOf" srcId="{A367C7B5-9E97-41BD-8943-F79B83638C1E}" destId="{757C7C02-4145-477C-A338-B5442E31B18D}" srcOrd="0" destOrd="0" presId="urn:microsoft.com/office/officeart/2005/8/layout/hList3"/>
    <dgm:cxn modelId="{D421B0AB-4351-4B43-9EC4-DA3DFA845800}" srcId="{A367C7B5-9E97-41BD-8943-F79B83638C1E}" destId="{285B1260-4301-4FEF-BA9B-BDD97D2AF27A}" srcOrd="0" destOrd="0" parTransId="{724771D0-3334-42E7-84CD-59AA4BD19A3B}" sibTransId="{7859DDC3-6AC5-42F3-9CAE-8E03337DCCE5}"/>
    <dgm:cxn modelId="{D5CD7412-3837-446A-971A-AB298BECE05D}" type="presOf" srcId="{08D8638A-5EC9-4C04-B416-3C2B57FB6CD8}" destId="{F3906CF1-F96F-4D85-8CB1-FBA34306B623}" srcOrd="0" destOrd="0" presId="urn:microsoft.com/office/officeart/2005/8/layout/hList3"/>
    <dgm:cxn modelId="{2FB26A9B-1E85-4A9E-A694-B94637F48DD5}" srcId="{A367C7B5-9E97-41BD-8943-F79B83638C1E}" destId="{4AE41124-D9E8-4D35-8ABA-97FA27655DFE}" srcOrd="2" destOrd="0" parTransId="{1EBC566A-1FF1-4911-AB18-579FE651794A}" sibTransId="{C56FF9A0-45FA-468E-B62F-7406B8566B4F}"/>
    <dgm:cxn modelId="{81283913-4191-4011-A49E-1555D9FECE99}" type="presOf" srcId="{BBE4FB1F-EB4D-42FC-B655-EA08F68446FB}" destId="{9BE9F59B-576D-4DEA-B765-7569CC01BCE2}" srcOrd="0" destOrd="0" presId="urn:microsoft.com/office/officeart/2005/8/layout/hList3"/>
    <dgm:cxn modelId="{9637D489-4726-4E89-BEFC-0099E7BA1CD1}" type="presOf" srcId="{285B1260-4301-4FEF-BA9B-BDD97D2AF27A}" destId="{33BFE123-AFDC-4FDF-9E41-689AED13406A}" srcOrd="0" destOrd="0" presId="urn:microsoft.com/office/officeart/2005/8/layout/hList3"/>
    <dgm:cxn modelId="{E1007BBB-5BAC-44C7-9BBD-B4C164BF92C9}" srcId="{BBE4FB1F-EB4D-42FC-B655-EA08F68446FB}" destId="{8B4582E6-AABC-4295-8737-D6DF80BB4F6F}" srcOrd="1" destOrd="0" parTransId="{28C36DEB-BC7C-40B5-986E-DA1D74679B70}" sibTransId="{B7B3EAC2-8A71-4FC3-8DAE-232A3D6E6381}"/>
    <dgm:cxn modelId="{A88988CA-F576-4961-892B-BD4386A3D7F7}" type="presOf" srcId="{2E1235BA-FAD6-42CA-B8E9-59A1BF00C725}" destId="{3B0F0A9B-7F8B-41B2-A317-5C51CF914F03}" srcOrd="0" destOrd="0" presId="urn:microsoft.com/office/officeart/2005/8/layout/hList3"/>
    <dgm:cxn modelId="{D37201EF-F6AA-491D-B80E-A65FAA76BBEC}" srcId="{A367C7B5-9E97-41BD-8943-F79B83638C1E}" destId="{2E1235BA-FAD6-42CA-B8E9-59A1BF00C725}" srcOrd="3" destOrd="0" parTransId="{C1FDCC74-3F9F-4BE0-BEA8-4951E715FB64}" sibTransId="{5C36C14B-19BD-4AA4-B6A7-85931F8ED8D1}"/>
    <dgm:cxn modelId="{7D3C74FF-75DD-457C-A96A-DBD80E2837D8}" srcId="{A367C7B5-9E97-41BD-8943-F79B83638C1E}" destId="{08D8638A-5EC9-4C04-B416-3C2B57FB6CD8}" srcOrd="1" destOrd="0" parTransId="{DB7ACB00-3379-482C-93C6-BD37511D7D1E}" sibTransId="{189DD832-CC7E-4386-999F-96549EE78A90}"/>
    <dgm:cxn modelId="{C41E3381-696A-4B70-A811-2715AF7D51B2}" type="presOf" srcId="{4AE41124-D9E8-4D35-8ABA-97FA27655DFE}" destId="{94A59C89-E6F5-47DC-BC69-E3B270BEE593}" srcOrd="0" destOrd="0" presId="urn:microsoft.com/office/officeart/2005/8/layout/hList3"/>
    <dgm:cxn modelId="{FEDB918D-E58C-4646-9F74-C41FF46DA0E9}" type="presParOf" srcId="{9BE9F59B-576D-4DEA-B765-7569CC01BCE2}" destId="{757C7C02-4145-477C-A338-B5442E31B18D}" srcOrd="0" destOrd="0" presId="urn:microsoft.com/office/officeart/2005/8/layout/hList3"/>
    <dgm:cxn modelId="{68C7960C-747B-4836-A4E2-134659ABFB26}" type="presParOf" srcId="{9BE9F59B-576D-4DEA-B765-7569CC01BCE2}" destId="{6A0D7B16-1315-495A-80DC-2DDA0C9E550C}" srcOrd="1" destOrd="0" presId="urn:microsoft.com/office/officeart/2005/8/layout/hList3"/>
    <dgm:cxn modelId="{F4F3499F-B098-48DF-8B50-8C45CB04D396}" type="presParOf" srcId="{6A0D7B16-1315-495A-80DC-2DDA0C9E550C}" destId="{33BFE123-AFDC-4FDF-9E41-689AED13406A}" srcOrd="0" destOrd="0" presId="urn:microsoft.com/office/officeart/2005/8/layout/hList3"/>
    <dgm:cxn modelId="{D1F6F977-2467-4CE2-BC21-2A813C63AD08}" type="presParOf" srcId="{6A0D7B16-1315-495A-80DC-2DDA0C9E550C}" destId="{F3906CF1-F96F-4D85-8CB1-FBA34306B623}" srcOrd="1" destOrd="0" presId="urn:microsoft.com/office/officeart/2005/8/layout/hList3"/>
    <dgm:cxn modelId="{95AC35C4-1AF0-4FDE-A304-D3B9651A9AED}" type="presParOf" srcId="{6A0D7B16-1315-495A-80DC-2DDA0C9E550C}" destId="{94A59C89-E6F5-47DC-BC69-E3B270BEE593}" srcOrd="2" destOrd="0" presId="urn:microsoft.com/office/officeart/2005/8/layout/hList3"/>
    <dgm:cxn modelId="{ED942270-B4CA-4B0E-9EFF-06A11C1B32AA}" type="presParOf" srcId="{6A0D7B16-1315-495A-80DC-2DDA0C9E550C}" destId="{3B0F0A9B-7F8B-41B2-A317-5C51CF914F03}" srcOrd="3" destOrd="0" presId="urn:microsoft.com/office/officeart/2005/8/layout/hList3"/>
    <dgm:cxn modelId="{CAF2A272-F8F4-48A7-9364-88AAF882C05F}" type="presParOf" srcId="{9BE9F59B-576D-4DEA-B765-7569CC01BCE2}" destId="{7216E456-3FA4-4AF1-84A4-744FA01567EA}"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D05AA2D-D9EB-46DE-9056-160FCDA399B7}" type="doc">
      <dgm:prSet loTypeId="urn:microsoft.com/office/officeart/2005/8/layout/vList2" loCatId="list" qsTypeId="urn:microsoft.com/office/officeart/2005/8/quickstyle/3d2" qsCatId="3D" csTypeId="urn:microsoft.com/office/officeart/2005/8/colors/colorful2" csCatId="colorful" phldr="1"/>
      <dgm:spPr/>
      <dgm:t>
        <a:bodyPr/>
        <a:lstStyle/>
        <a:p>
          <a:endParaRPr lang="ru-RU"/>
        </a:p>
      </dgm:t>
    </dgm:pt>
    <dgm:pt modelId="{8145E14C-9A0D-429A-835B-F2D8F6B07883}">
      <dgm:prSet phldrT="[Текст]" custT="1"/>
      <dgm:spPr/>
      <dgm:t>
        <a:bodyPr/>
        <a:lstStyle/>
        <a:p>
          <a:r>
            <a:rPr lang="ru-RU" sz="2000" dirty="0">
              <a:solidFill>
                <a:schemeClr val="tx1"/>
              </a:solidFill>
              <a:latin typeface="Times New Roman" panose="02020603050405020304" pitchFamily="18" charset="0"/>
              <a:cs typeface="Times New Roman" panose="02020603050405020304" pitchFamily="18" charset="0"/>
            </a:rPr>
            <a:t>Отказ эмитента или </a:t>
          </a:r>
          <a:r>
            <a:rPr lang="ru-RU" sz="2000" dirty="0" err="1">
              <a:solidFill>
                <a:schemeClr val="tx1"/>
              </a:solidFill>
              <a:latin typeface="Times New Roman" panose="02020603050405020304" pitchFamily="18" charset="0"/>
              <a:cs typeface="Times New Roman" panose="02020603050405020304" pitchFamily="18" charset="0"/>
            </a:rPr>
            <a:t>эквайера</a:t>
          </a:r>
          <a:r>
            <a:rPr lang="ru-RU" sz="2000" dirty="0">
              <a:solidFill>
                <a:schemeClr val="tx1"/>
              </a:solidFill>
              <a:latin typeface="Times New Roman" panose="02020603050405020304" pitchFamily="18" charset="0"/>
              <a:cs typeface="Times New Roman" panose="02020603050405020304" pitchFamily="18" charset="0"/>
            </a:rPr>
            <a:t> в исполнении платежного документа осуществляется не позднее одного операционного дня со дня его получения.</a:t>
          </a:r>
        </a:p>
      </dgm:t>
    </dgm:pt>
    <dgm:pt modelId="{94B97AEF-A0E0-41C0-9918-BEE92B3E5E09}" type="parTrans" cxnId="{FABE7B2A-F830-4D69-9469-BBB5240773E5}">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65BD4148-41E5-4AE1-A929-72EA41FB8F6E}" type="sibTrans" cxnId="{FABE7B2A-F830-4D69-9469-BBB5240773E5}">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864CD297-6BC4-457A-960E-67441BCBFF0F}">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В случае отказа держателя ПК от товаров, работ или услуг, приобретенных с использованием ПК, возврат денег держателю ПК производится предпринимателем путем осуществления безналичного платежа в пользу держателя ПК.</a:t>
          </a:r>
          <a:endParaRPr lang="en-US" sz="2000" dirty="0">
            <a:solidFill>
              <a:schemeClr val="tx1"/>
            </a:solidFill>
            <a:latin typeface="Times New Roman" panose="02020603050405020304" pitchFamily="18" charset="0"/>
            <a:cs typeface="Times New Roman" panose="02020603050405020304" pitchFamily="18" charset="0"/>
          </a:endParaRPr>
        </a:p>
      </dgm:t>
    </dgm:pt>
    <dgm:pt modelId="{98D830BB-4E46-410F-B4B0-0194F075095B}" type="parTrans" cxnId="{56C08287-4062-4A47-84C2-55E1B4FDB3C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71F33E40-3BC4-4F2E-B4C6-22FBA09CBE78}" type="sibTrans" cxnId="{56C08287-4062-4A47-84C2-55E1B4FDB3C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23F273B8-B041-4E25-A393-1DD375340CC3}">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Если в договорах, заключенных между участниками системы ПК, не предусмотрена возможность осуществления предпринимателем возврата денег держателю ПК путем осуществления безналичного платежа, возврат денег производится путем осуществления платежа с использованием наличных денег.</a:t>
          </a:r>
          <a:endParaRPr lang="en-US" sz="2000" dirty="0">
            <a:solidFill>
              <a:schemeClr val="tx1"/>
            </a:solidFill>
            <a:latin typeface="Times New Roman" panose="02020603050405020304" pitchFamily="18" charset="0"/>
            <a:cs typeface="Times New Roman" panose="02020603050405020304" pitchFamily="18" charset="0"/>
          </a:endParaRPr>
        </a:p>
      </dgm:t>
    </dgm:pt>
    <dgm:pt modelId="{7ECDB808-9011-4744-A6D1-779C022729AF}" type="parTrans" cxnId="{F66050AB-4BAB-42AA-A4F3-A15AD584AA9D}">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B93B24F3-FC4E-41E4-B2FE-293F1C279101}" type="sibTrans" cxnId="{F66050AB-4BAB-42AA-A4F3-A15AD584AA9D}">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CF211390-962F-49D5-85BF-7B4365882C63}">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При обнаружении ошибочного изъятия денег со своего БС зачисления денег на свой БС  или при совершении несанкционированного</a:t>
          </a:r>
          <a:r>
            <a:rPr lang="en-US" sz="2000"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платежа, а также утери ПК клиент уведомляет об этом эмитента ПК</a:t>
          </a:r>
          <a:endParaRPr lang="en-US" sz="2000" dirty="0">
            <a:solidFill>
              <a:schemeClr val="tx1"/>
            </a:solidFill>
            <a:latin typeface="Times New Roman" panose="02020603050405020304" pitchFamily="18" charset="0"/>
            <a:cs typeface="Times New Roman" panose="02020603050405020304" pitchFamily="18" charset="0"/>
          </a:endParaRPr>
        </a:p>
      </dgm:t>
    </dgm:pt>
    <dgm:pt modelId="{70D0127D-170F-4169-8F54-8A5511F103C4}" type="parTrans" cxnId="{B6854254-D815-4E08-8390-9151B801E6A1}">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6F9D0509-1029-41A4-8813-F4EBA68FA95E}" type="sibTrans" cxnId="{B6854254-D815-4E08-8390-9151B801E6A1}">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13BE9E26-3983-49E3-8132-19D9F4392C90}">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Эмитент при осуществлении ошибочного изъятия с БС клиента или ошибочного зачисления денег на БС клиента, по которым клиент не осуществлял операций с использованием ПК и уведомил о данном факте эмитента, после обнаружения ошибочного изъятия или ошибочного зачисления восстанавливает в течение 24 часов остаток денег на банковском счете клиента по состоянию до момента ошибочного изъятия или зачисления денег.</a:t>
          </a:r>
          <a:endParaRPr lang="en-US" sz="2000" dirty="0">
            <a:solidFill>
              <a:schemeClr val="tx1"/>
            </a:solidFill>
            <a:latin typeface="Times New Roman" panose="02020603050405020304" pitchFamily="18" charset="0"/>
            <a:cs typeface="Times New Roman" panose="02020603050405020304" pitchFamily="18" charset="0"/>
          </a:endParaRPr>
        </a:p>
      </dgm:t>
    </dgm:pt>
    <dgm:pt modelId="{252807C7-4539-4974-9BDA-72BC8A11CC37}" type="parTrans" cxnId="{16AFD37D-8644-4123-BF28-ED4EB2443D42}">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83CF435C-A15E-4BA4-BC4A-21C1AD442ADB}" type="sibTrans" cxnId="{16AFD37D-8644-4123-BF28-ED4EB2443D42}">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774E5CDD-3548-4135-98C0-F9AD3BD688A8}" type="pres">
      <dgm:prSet presAssocID="{7D05AA2D-D9EB-46DE-9056-160FCDA399B7}" presName="linear" presStyleCnt="0">
        <dgm:presLayoutVars>
          <dgm:animLvl val="lvl"/>
          <dgm:resizeHandles val="exact"/>
        </dgm:presLayoutVars>
      </dgm:prSet>
      <dgm:spPr/>
      <dgm:t>
        <a:bodyPr/>
        <a:lstStyle/>
        <a:p>
          <a:endParaRPr lang="ru-RU"/>
        </a:p>
      </dgm:t>
    </dgm:pt>
    <dgm:pt modelId="{0FD1E4D6-0743-414E-A0CC-1C25395C8DA4}" type="pres">
      <dgm:prSet presAssocID="{8145E14C-9A0D-429A-835B-F2D8F6B07883}" presName="parentText" presStyleLbl="node1" presStyleIdx="0" presStyleCnt="5" custScaleY="57376" custLinFactY="-50333" custLinFactNeighborX="-166" custLinFactNeighborY="-100000">
        <dgm:presLayoutVars>
          <dgm:chMax val="0"/>
          <dgm:bulletEnabled val="1"/>
        </dgm:presLayoutVars>
      </dgm:prSet>
      <dgm:spPr/>
      <dgm:t>
        <a:bodyPr/>
        <a:lstStyle/>
        <a:p>
          <a:endParaRPr lang="ru-RU"/>
        </a:p>
      </dgm:t>
    </dgm:pt>
    <dgm:pt modelId="{29C32538-8208-4558-A7BD-10D3D75C4385}" type="pres">
      <dgm:prSet presAssocID="{65BD4148-41E5-4AE1-A929-72EA41FB8F6E}" presName="spacer" presStyleCnt="0"/>
      <dgm:spPr/>
      <dgm:t>
        <a:bodyPr/>
        <a:lstStyle/>
        <a:p>
          <a:endParaRPr lang="ru-RU"/>
        </a:p>
      </dgm:t>
    </dgm:pt>
    <dgm:pt modelId="{1BAF7898-AE17-4E6A-90D9-7E0F50C21EE5}" type="pres">
      <dgm:prSet presAssocID="{864CD297-6BC4-457A-960E-67441BCBFF0F}" presName="parentText" presStyleLbl="node1" presStyleIdx="1" presStyleCnt="5" custScaleY="72523" custLinFactY="-776" custLinFactNeighborX="248" custLinFactNeighborY="-100000">
        <dgm:presLayoutVars>
          <dgm:chMax val="0"/>
          <dgm:bulletEnabled val="1"/>
        </dgm:presLayoutVars>
      </dgm:prSet>
      <dgm:spPr/>
      <dgm:t>
        <a:bodyPr/>
        <a:lstStyle/>
        <a:p>
          <a:endParaRPr lang="ru-RU"/>
        </a:p>
      </dgm:t>
    </dgm:pt>
    <dgm:pt modelId="{7D20146C-C6E3-4404-A585-F317586BAD94}" type="pres">
      <dgm:prSet presAssocID="{71F33E40-3BC4-4F2E-B4C6-22FBA09CBE78}" presName="spacer" presStyleCnt="0"/>
      <dgm:spPr/>
      <dgm:t>
        <a:bodyPr/>
        <a:lstStyle/>
        <a:p>
          <a:endParaRPr lang="ru-RU"/>
        </a:p>
      </dgm:t>
    </dgm:pt>
    <dgm:pt modelId="{E4486CCE-E62C-4A2F-A479-F87680AC657E}" type="pres">
      <dgm:prSet presAssocID="{23F273B8-B041-4E25-A393-1DD375340CC3}" presName="parentText" presStyleLbl="node1" presStyleIdx="2" presStyleCnt="5" custScaleY="89608" custLinFactY="-975" custLinFactNeighborX="-83" custLinFactNeighborY="-100000">
        <dgm:presLayoutVars>
          <dgm:chMax val="0"/>
          <dgm:bulletEnabled val="1"/>
        </dgm:presLayoutVars>
      </dgm:prSet>
      <dgm:spPr/>
      <dgm:t>
        <a:bodyPr/>
        <a:lstStyle/>
        <a:p>
          <a:endParaRPr lang="ru-RU"/>
        </a:p>
      </dgm:t>
    </dgm:pt>
    <dgm:pt modelId="{D2ADA3D2-2BD5-4FFE-887D-3335CCCD4994}" type="pres">
      <dgm:prSet presAssocID="{B93B24F3-FC4E-41E4-B2FE-293F1C279101}" presName="spacer" presStyleCnt="0"/>
      <dgm:spPr/>
      <dgm:t>
        <a:bodyPr/>
        <a:lstStyle/>
        <a:p>
          <a:endParaRPr lang="ru-RU"/>
        </a:p>
      </dgm:t>
    </dgm:pt>
    <dgm:pt modelId="{8290C11A-ED18-4B33-ACBE-948E25831352}" type="pres">
      <dgm:prSet presAssocID="{CF211390-962F-49D5-85BF-7B4365882C63}" presName="parentText" presStyleLbl="node1" presStyleIdx="3" presStyleCnt="5" custScaleY="81282" custLinFactY="-292" custLinFactNeighborY="-100000">
        <dgm:presLayoutVars>
          <dgm:chMax val="0"/>
          <dgm:bulletEnabled val="1"/>
        </dgm:presLayoutVars>
      </dgm:prSet>
      <dgm:spPr/>
      <dgm:t>
        <a:bodyPr/>
        <a:lstStyle/>
        <a:p>
          <a:endParaRPr lang="ru-RU"/>
        </a:p>
      </dgm:t>
    </dgm:pt>
    <dgm:pt modelId="{C5DA8586-1156-4B62-9ED3-C91667030505}" type="pres">
      <dgm:prSet presAssocID="{6F9D0509-1029-41A4-8813-F4EBA68FA95E}" presName="spacer" presStyleCnt="0"/>
      <dgm:spPr/>
      <dgm:t>
        <a:bodyPr/>
        <a:lstStyle/>
        <a:p>
          <a:endParaRPr lang="ru-RU"/>
        </a:p>
      </dgm:t>
    </dgm:pt>
    <dgm:pt modelId="{3D1D1854-F2FC-4C6C-B6B0-9296CB314627}" type="pres">
      <dgm:prSet presAssocID="{13BE9E26-3983-49E3-8132-19D9F4392C90}" presName="parentText" presStyleLbl="node1" presStyleIdx="4" presStyleCnt="5" custScaleY="128766">
        <dgm:presLayoutVars>
          <dgm:chMax val="0"/>
          <dgm:bulletEnabled val="1"/>
        </dgm:presLayoutVars>
      </dgm:prSet>
      <dgm:spPr/>
      <dgm:t>
        <a:bodyPr/>
        <a:lstStyle/>
        <a:p>
          <a:endParaRPr lang="ru-RU"/>
        </a:p>
      </dgm:t>
    </dgm:pt>
  </dgm:ptLst>
  <dgm:cxnLst>
    <dgm:cxn modelId="{97638C6E-DB3C-4E88-AF2F-82F1949C76A0}" type="presOf" srcId="{13BE9E26-3983-49E3-8132-19D9F4392C90}" destId="{3D1D1854-F2FC-4C6C-B6B0-9296CB314627}" srcOrd="0" destOrd="0" presId="urn:microsoft.com/office/officeart/2005/8/layout/vList2"/>
    <dgm:cxn modelId="{3D008B00-530D-403F-A482-4C1F969408B0}" type="presOf" srcId="{864CD297-6BC4-457A-960E-67441BCBFF0F}" destId="{1BAF7898-AE17-4E6A-90D9-7E0F50C21EE5}" srcOrd="0" destOrd="0" presId="urn:microsoft.com/office/officeart/2005/8/layout/vList2"/>
    <dgm:cxn modelId="{16AFD37D-8644-4123-BF28-ED4EB2443D42}" srcId="{7D05AA2D-D9EB-46DE-9056-160FCDA399B7}" destId="{13BE9E26-3983-49E3-8132-19D9F4392C90}" srcOrd="4" destOrd="0" parTransId="{252807C7-4539-4974-9BDA-72BC8A11CC37}" sibTransId="{83CF435C-A15E-4BA4-BC4A-21C1AD442ADB}"/>
    <dgm:cxn modelId="{B6854254-D815-4E08-8390-9151B801E6A1}" srcId="{7D05AA2D-D9EB-46DE-9056-160FCDA399B7}" destId="{CF211390-962F-49D5-85BF-7B4365882C63}" srcOrd="3" destOrd="0" parTransId="{70D0127D-170F-4169-8F54-8A5511F103C4}" sibTransId="{6F9D0509-1029-41A4-8813-F4EBA68FA95E}"/>
    <dgm:cxn modelId="{FABE7B2A-F830-4D69-9469-BBB5240773E5}" srcId="{7D05AA2D-D9EB-46DE-9056-160FCDA399B7}" destId="{8145E14C-9A0D-429A-835B-F2D8F6B07883}" srcOrd="0" destOrd="0" parTransId="{94B97AEF-A0E0-41C0-9918-BEE92B3E5E09}" sibTransId="{65BD4148-41E5-4AE1-A929-72EA41FB8F6E}"/>
    <dgm:cxn modelId="{F66050AB-4BAB-42AA-A4F3-A15AD584AA9D}" srcId="{7D05AA2D-D9EB-46DE-9056-160FCDA399B7}" destId="{23F273B8-B041-4E25-A393-1DD375340CC3}" srcOrd="2" destOrd="0" parTransId="{7ECDB808-9011-4744-A6D1-779C022729AF}" sibTransId="{B93B24F3-FC4E-41E4-B2FE-293F1C279101}"/>
    <dgm:cxn modelId="{482827AC-2EF3-4B28-A8D7-D805399E52E9}" type="presOf" srcId="{7D05AA2D-D9EB-46DE-9056-160FCDA399B7}" destId="{774E5CDD-3548-4135-98C0-F9AD3BD688A8}" srcOrd="0" destOrd="0" presId="urn:microsoft.com/office/officeart/2005/8/layout/vList2"/>
    <dgm:cxn modelId="{C4364992-7D4F-4960-B5A3-9DD345F0D54D}" type="presOf" srcId="{8145E14C-9A0D-429A-835B-F2D8F6B07883}" destId="{0FD1E4D6-0743-414E-A0CC-1C25395C8DA4}" srcOrd="0" destOrd="0" presId="urn:microsoft.com/office/officeart/2005/8/layout/vList2"/>
    <dgm:cxn modelId="{CFBCC245-9F0B-46D3-9DD2-5D359ECEC05C}" type="presOf" srcId="{23F273B8-B041-4E25-A393-1DD375340CC3}" destId="{E4486CCE-E62C-4A2F-A479-F87680AC657E}" srcOrd="0" destOrd="0" presId="urn:microsoft.com/office/officeart/2005/8/layout/vList2"/>
    <dgm:cxn modelId="{77466180-02B5-445E-9A04-C56D907C9116}" type="presOf" srcId="{CF211390-962F-49D5-85BF-7B4365882C63}" destId="{8290C11A-ED18-4B33-ACBE-948E25831352}" srcOrd="0" destOrd="0" presId="urn:microsoft.com/office/officeart/2005/8/layout/vList2"/>
    <dgm:cxn modelId="{56C08287-4062-4A47-84C2-55E1B4FDB3CF}" srcId="{7D05AA2D-D9EB-46DE-9056-160FCDA399B7}" destId="{864CD297-6BC4-457A-960E-67441BCBFF0F}" srcOrd="1" destOrd="0" parTransId="{98D830BB-4E46-410F-B4B0-0194F075095B}" sibTransId="{71F33E40-3BC4-4F2E-B4C6-22FBA09CBE78}"/>
    <dgm:cxn modelId="{B3B65354-08F1-4EAB-AED4-813DE58611A6}" type="presParOf" srcId="{774E5CDD-3548-4135-98C0-F9AD3BD688A8}" destId="{0FD1E4D6-0743-414E-A0CC-1C25395C8DA4}" srcOrd="0" destOrd="0" presId="urn:microsoft.com/office/officeart/2005/8/layout/vList2"/>
    <dgm:cxn modelId="{CCC40799-F52F-4B7C-81D0-301474661F17}" type="presParOf" srcId="{774E5CDD-3548-4135-98C0-F9AD3BD688A8}" destId="{29C32538-8208-4558-A7BD-10D3D75C4385}" srcOrd="1" destOrd="0" presId="urn:microsoft.com/office/officeart/2005/8/layout/vList2"/>
    <dgm:cxn modelId="{55B01467-4CF1-4712-81D1-78B04F268A3D}" type="presParOf" srcId="{774E5CDD-3548-4135-98C0-F9AD3BD688A8}" destId="{1BAF7898-AE17-4E6A-90D9-7E0F50C21EE5}" srcOrd="2" destOrd="0" presId="urn:microsoft.com/office/officeart/2005/8/layout/vList2"/>
    <dgm:cxn modelId="{A23F4A3C-3E0B-4A01-9B98-DB947F5C43F2}" type="presParOf" srcId="{774E5CDD-3548-4135-98C0-F9AD3BD688A8}" destId="{7D20146C-C6E3-4404-A585-F317586BAD94}" srcOrd="3" destOrd="0" presId="urn:microsoft.com/office/officeart/2005/8/layout/vList2"/>
    <dgm:cxn modelId="{74104869-981F-49D2-ADCB-291CEFFC7580}" type="presParOf" srcId="{774E5CDD-3548-4135-98C0-F9AD3BD688A8}" destId="{E4486CCE-E62C-4A2F-A479-F87680AC657E}" srcOrd="4" destOrd="0" presId="urn:microsoft.com/office/officeart/2005/8/layout/vList2"/>
    <dgm:cxn modelId="{F67AFAE7-F87D-4DDD-91C1-86F62E1D7027}" type="presParOf" srcId="{774E5CDD-3548-4135-98C0-F9AD3BD688A8}" destId="{D2ADA3D2-2BD5-4FFE-887D-3335CCCD4994}" srcOrd="5" destOrd="0" presId="urn:microsoft.com/office/officeart/2005/8/layout/vList2"/>
    <dgm:cxn modelId="{3D02D760-4333-4756-BD23-C84AA8CC4F2B}" type="presParOf" srcId="{774E5CDD-3548-4135-98C0-F9AD3BD688A8}" destId="{8290C11A-ED18-4B33-ACBE-948E25831352}" srcOrd="6" destOrd="0" presId="urn:microsoft.com/office/officeart/2005/8/layout/vList2"/>
    <dgm:cxn modelId="{EE23C985-A526-4DCE-9199-9806A4C220C3}" type="presParOf" srcId="{774E5CDD-3548-4135-98C0-F9AD3BD688A8}" destId="{C5DA8586-1156-4B62-9ED3-C91667030505}" srcOrd="7" destOrd="0" presId="urn:microsoft.com/office/officeart/2005/8/layout/vList2"/>
    <dgm:cxn modelId="{BBEFACC7-17FC-4286-A8FC-874B4E743066}" type="presParOf" srcId="{774E5CDD-3548-4135-98C0-F9AD3BD688A8}" destId="{3D1D1854-F2FC-4C6C-B6B0-9296CB314627}"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08448470-C68B-4D0B-AF4C-986D5C21E930}" type="doc">
      <dgm:prSet loTypeId="urn:microsoft.com/office/officeart/2005/8/layout/vProcess5" loCatId="process" qsTypeId="urn:microsoft.com/office/officeart/2005/8/quickstyle/simple3" qsCatId="simple" csTypeId="urn:microsoft.com/office/officeart/2005/8/colors/colorful5" csCatId="colorful" phldr="1"/>
      <dgm:spPr/>
      <dgm:t>
        <a:bodyPr/>
        <a:lstStyle/>
        <a:p>
          <a:endParaRPr lang="ru-RU"/>
        </a:p>
      </dgm:t>
    </dgm:pt>
    <dgm:pt modelId="{93BF4551-8F57-42C0-8CC0-F7AD03D9B789}">
      <dgm:prSet phldrT="[Текст]" custT="1"/>
      <dgm:spPr/>
      <dgm:t>
        <a:bodyPr/>
        <a:lstStyle/>
        <a:p>
          <a:r>
            <a:rPr lang="ru-RU" sz="1600" dirty="0">
              <a:latin typeface="Times New Roman" panose="02020603050405020304" pitchFamily="18" charset="0"/>
              <a:cs typeface="Times New Roman" panose="02020603050405020304" pitchFamily="18" charset="0"/>
            </a:rPr>
            <a:t>Платеж, осуществленный с использованием ПК, является санкционированным, если при осуществлении платежа ПК не заблокирована эмитентом, не истек срок ее действия и ПК использована для осуществления платежа в соответствии с договорами</a:t>
          </a:r>
        </a:p>
      </dgm:t>
    </dgm:pt>
    <dgm:pt modelId="{A8C219F6-8045-4380-BE0F-ECF16CEA464F}" type="parTrans" cxnId="{0376FCAF-DAF4-4C3F-9654-E0C57134275F}">
      <dgm:prSet/>
      <dgm:spPr/>
      <dgm:t>
        <a:bodyPr/>
        <a:lstStyle/>
        <a:p>
          <a:endParaRPr lang="ru-RU" sz="1600">
            <a:latin typeface="Times New Roman" panose="02020603050405020304" pitchFamily="18" charset="0"/>
            <a:cs typeface="Times New Roman" panose="02020603050405020304" pitchFamily="18" charset="0"/>
          </a:endParaRPr>
        </a:p>
      </dgm:t>
    </dgm:pt>
    <dgm:pt modelId="{F75249E5-74F2-490A-BD5C-ED875D80C656}" type="sibTrans" cxnId="{0376FCAF-DAF4-4C3F-9654-E0C57134275F}">
      <dgm:prSet custT="1"/>
      <dgm:spPr/>
      <dgm:t>
        <a:bodyPr/>
        <a:lstStyle/>
        <a:p>
          <a:endParaRPr lang="ru-RU" sz="1600">
            <a:latin typeface="Times New Roman" panose="02020603050405020304" pitchFamily="18" charset="0"/>
            <a:cs typeface="Times New Roman" panose="02020603050405020304" pitchFamily="18" charset="0"/>
          </a:endParaRPr>
        </a:p>
      </dgm:t>
    </dgm:pt>
    <dgm:pt modelId="{F319F264-66AA-4462-B9CB-7B36F520864C}">
      <dgm:prSet phldrT="[Текст]" phldr="1"/>
      <dgm:spPr/>
      <dgm:t>
        <a:bodyPr/>
        <a:lstStyle/>
        <a:p>
          <a:endParaRPr lang="ru-RU" sz="1600">
            <a:latin typeface="Times New Roman" panose="02020603050405020304" pitchFamily="18" charset="0"/>
            <a:cs typeface="Times New Roman" panose="02020603050405020304" pitchFamily="18" charset="0"/>
          </a:endParaRPr>
        </a:p>
      </dgm:t>
    </dgm:pt>
    <dgm:pt modelId="{B3FF3B9B-6CCA-42B9-8EE2-AFD0E22811E4}" type="parTrans" cxnId="{39AB34A0-D81D-4FA7-93C1-A63C37A37687}">
      <dgm:prSet/>
      <dgm:spPr/>
      <dgm:t>
        <a:bodyPr/>
        <a:lstStyle/>
        <a:p>
          <a:endParaRPr lang="ru-RU" sz="1600">
            <a:latin typeface="Times New Roman" panose="02020603050405020304" pitchFamily="18" charset="0"/>
            <a:cs typeface="Times New Roman" panose="02020603050405020304" pitchFamily="18" charset="0"/>
          </a:endParaRPr>
        </a:p>
      </dgm:t>
    </dgm:pt>
    <dgm:pt modelId="{9BC213E3-5841-4DE9-BC6F-83D85D7E8B00}" type="sibTrans" cxnId="{39AB34A0-D81D-4FA7-93C1-A63C37A37687}">
      <dgm:prSet/>
      <dgm:spPr/>
      <dgm:t>
        <a:bodyPr/>
        <a:lstStyle/>
        <a:p>
          <a:endParaRPr lang="ru-RU" sz="1600">
            <a:latin typeface="Times New Roman" panose="02020603050405020304" pitchFamily="18" charset="0"/>
            <a:cs typeface="Times New Roman" panose="02020603050405020304" pitchFamily="18" charset="0"/>
          </a:endParaRPr>
        </a:p>
      </dgm:t>
    </dgm:pt>
    <dgm:pt modelId="{781B4254-5432-4561-B6DE-37BE3AB6B898}">
      <dgm:prSet phldrT="[Текст]" phldr="1"/>
      <dgm:spPr/>
      <dgm:t>
        <a:bodyPr/>
        <a:lstStyle/>
        <a:p>
          <a:endParaRPr lang="ru-RU" sz="1600">
            <a:latin typeface="Times New Roman" panose="02020603050405020304" pitchFamily="18" charset="0"/>
            <a:cs typeface="Times New Roman" panose="02020603050405020304" pitchFamily="18" charset="0"/>
          </a:endParaRPr>
        </a:p>
      </dgm:t>
    </dgm:pt>
    <dgm:pt modelId="{52FF0C41-03A4-49DD-B330-B200210B7F17}" type="parTrans" cxnId="{B3DB2073-382C-424B-B7CF-2B2EBD9CD19F}">
      <dgm:prSet/>
      <dgm:spPr/>
      <dgm:t>
        <a:bodyPr/>
        <a:lstStyle/>
        <a:p>
          <a:endParaRPr lang="ru-RU" sz="1600">
            <a:latin typeface="Times New Roman" panose="02020603050405020304" pitchFamily="18" charset="0"/>
            <a:cs typeface="Times New Roman" panose="02020603050405020304" pitchFamily="18" charset="0"/>
          </a:endParaRPr>
        </a:p>
      </dgm:t>
    </dgm:pt>
    <dgm:pt modelId="{063EA261-93D7-40E1-8EC3-A4E0A153CA00}" type="sibTrans" cxnId="{B3DB2073-382C-424B-B7CF-2B2EBD9CD19F}">
      <dgm:prSet/>
      <dgm:spPr/>
      <dgm:t>
        <a:bodyPr/>
        <a:lstStyle/>
        <a:p>
          <a:endParaRPr lang="ru-RU" sz="1600">
            <a:latin typeface="Times New Roman" panose="02020603050405020304" pitchFamily="18" charset="0"/>
            <a:cs typeface="Times New Roman" panose="02020603050405020304" pitchFamily="18" charset="0"/>
          </a:endParaRPr>
        </a:p>
      </dgm:t>
    </dgm:pt>
    <dgm:pt modelId="{3F82B00D-40D3-430E-B7D8-8611BF108F04}">
      <dgm:prSet custT="1"/>
      <dgm:spPr/>
      <dgm:t>
        <a:bodyPr/>
        <a:lstStyle/>
        <a:p>
          <a:r>
            <a:rPr lang="ru-RU" sz="1600">
              <a:latin typeface="Times New Roman" panose="02020603050405020304" pitchFamily="18" charset="0"/>
              <a:cs typeface="Times New Roman" panose="02020603050405020304" pitchFamily="18" charset="0"/>
            </a:rPr>
            <a:t>При осуществлении платежа с использованием бесконтактной ПК эмитент обеспечивает соблюдение процедур безопасности от несанкционированных платежей, предусмотренных договором между эмитентом и держателем бесконтактной ПК</a:t>
          </a:r>
          <a:endParaRPr lang="en-US" sz="1600">
            <a:latin typeface="Times New Roman" panose="02020603050405020304" pitchFamily="18" charset="0"/>
            <a:cs typeface="Times New Roman" panose="02020603050405020304" pitchFamily="18" charset="0"/>
          </a:endParaRPr>
        </a:p>
      </dgm:t>
    </dgm:pt>
    <dgm:pt modelId="{AEC4126E-23AE-4841-BA0E-918E23DDDA61}" type="parTrans" cxnId="{F7BF9FDA-D1B3-47BC-8AE5-4FBA28C1D80C}">
      <dgm:prSet/>
      <dgm:spPr/>
      <dgm:t>
        <a:bodyPr/>
        <a:lstStyle/>
        <a:p>
          <a:endParaRPr lang="ru-RU" sz="1600">
            <a:latin typeface="Times New Roman" panose="02020603050405020304" pitchFamily="18" charset="0"/>
            <a:cs typeface="Times New Roman" panose="02020603050405020304" pitchFamily="18" charset="0"/>
          </a:endParaRPr>
        </a:p>
      </dgm:t>
    </dgm:pt>
    <dgm:pt modelId="{00785E4D-4B3A-4CB6-BE0B-7B3B3F52504F}" type="sibTrans" cxnId="{F7BF9FDA-D1B3-47BC-8AE5-4FBA28C1D80C}">
      <dgm:prSet custT="1"/>
      <dgm:spPr/>
      <dgm:t>
        <a:bodyPr/>
        <a:lstStyle/>
        <a:p>
          <a:endParaRPr lang="ru-RU" sz="1600">
            <a:latin typeface="Times New Roman" panose="02020603050405020304" pitchFamily="18" charset="0"/>
            <a:cs typeface="Times New Roman" panose="02020603050405020304" pitchFamily="18" charset="0"/>
          </a:endParaRPr>
        </a:p>
      </dgm:t>
    </dgm:pt>
    <dgm:pt modelId="{4400DB4B-B9E4-4F02-98A2-01FAC1EA0743}">
      <dgm:prSet custT="1"/>
      <dgm:spPr/>
      <dgm:t>
        <a:bodyPr/>
        <a:lstStyle/>
        <a:p>
          <a:r>
            <a:rPr lang="ru-RU" sz="1600">
              <a:latin typeface="Times New Roman" panose="02020603050405020304" pitchFamily="18" charset="0"/>
              <a:cs typeface="Times New Roman" panose="02020603050405020304" pitchFamily="18" charset="0"/>
            </a:rPr>
            <a:t>Не допускается возмещение клиентом несанкционированного платежа, превышающего сумму самого несанкционированного платежа с учетом комиссий эмитента за осуществление платежа</a:t>
          </a:r>
          <a:endParaRPr lang="en-US" sz="1600">
            <a:latin typeface="Times New Roman" panose="02020603050405020304" pitchFamily="18" charset="0"/>
            <a:cs typeface="Times New Roman" panose="02020603050405020304" pitchFamily="18" charset="0"/>
          </a:endParaRPr>
        </a:p>
      </dgm:t>
    </dgm:pt>
    <dgm:pt modelId="{85CDEA79-6C7E-4646-8388-4D432F71539A}" type="parTrans" cxnId="{1872BD27-4717-4EB5-AD40-EDF931793FB2}">
      <dgm:prSet/>
      <dgm:spPr/>
      <dgm:t>
        <a:bodyPr/>
        <a:lstStyle/>
        <a:p>
          <a:endParaRPr lang="ru-RU" sz="1600">
            <a:latin typeface="Times New Roman" panose="02020603050405020304" pitchFamily="18" charset="0"/>
            <a:cs typeface="Times New Roman" panose="02020603050405020304" pitchFamily="18" charset="0"/>
          </a:endParaRPr>
        </a:p>
      </dgm:t>
    </dgm:pt>
    <dgm:pt modelId="{739A1B15-4DBC-4594-9255-536AC4213BAC}" type="sibTrans" cxnId="{1872BD27-4717-4EB5-AD40-EDF931793FB2}">
      <dgm:prSet custT="1"/>
      <dgm:spPr/>
      <dgm:t>
        <a:bodyPr/>
        <a:lstStyle/>
        <a:p>
          <a:endParaRPr lang="ru-RU" sz="1600">
            <a:latin typeface="Times New Roman" panose="02020603050405020304" pitchFamily="18" charset="0"/>
            <a:cs typeface="Times New Roman" panose="02020603050405020304" pitchFamily="18" charset="0"/>
          </a:endParaRPr>
        </a:p>
      </dgm:t>
    </dgm:pt>
    <dgm:pt modelId="{4770558C-0667-4A4B-958E-7A8253BEEB26}">
      <dgm:prSet custT="1"/>
      <dgm:spPr/>
      <dgm:t>
        <a:bodyPr/>
        <a:lstStyle/>
        <a:p>
          <a:r>
            <a:rPr lang="ru-RU" sz="1600" dirty="0">
              <a:latin typeface="Times New Roman" panose="02020603050405020304" pitchFamily="18" charset="0"/>
              <a:cs typeface="Times New Roman" panose="02020603050405020304" pitchFamily="18" charset="0"/>
            </a:rPr>
            <a:t>Эмитент по операциям с использованием ПК осуществляет мониторинг по выявлению несанкционированных операций с использованием ПК при помощи соответствующего программного обеспечения</a:t>
          </a:r>
          <a:endParaRPr lang="en-US" sz="1600" dirty="0">
            <a:latin typeface="Times New Roman" panose="02020603050405020304" pitchFamily="18" charset="0"/>
            <a:cs typeface="Times New Roman" panose="02020603050405020304" pitchFamily="18" charset="0"/>
          </a:endParaRPr>
        </a:p>
      </dgm:t>
    </dgm:pt>
    <dgm:pt modelId="{8E393A12-086C-425D-AC0D-5922F6800FA7}" type="parTrans" cxnId="{A0796053-775F-4EF1-8116-4BBE29C927C5}">
      <dgm:prSet/>
      <dgm:spPr/>
      <dgm:t>
        <a:bodyPr/>
        <a:lstStyle/>
        <a:p>
          <a:endParaRPr lang="ru-RU" sz="1600">
            <a:latin typeface="Times New Roman" panose="02020603050405020304" pitchFamily="18" charset="0"/>
            <a:cs typeface="Times New Roman" panose="02020603050405020304" pitchFamily="18" charset="0"/>
          </a:endParaRPr>
        </a:p>
      </dgm:t>
    </dgm:pt>
    <dgm:pt modelId="{67EEBF9A-FA76-4844-8633-5A2F2509445C}" type="sibTrans" cxnId="{A0796053-775F-4EF1-8116-4BBE29C927C5}">
      <dgm:prSet custT="1"/>
      <dgm:spPr/>
      <dgm:t>
        <a:bodyPr/>
        <a:lstStyle/>
        <a:p>
          <a:endParaRPr lang="ru-RU" sz="1600">
            <a:latin typeface="Times New Roman" panose="02020603050405020304" pitchFamily="18" charset="0"/>
            <a:cs typeface="Times New Roman" panose="02020603050405020304" pitchFamily="18" charset="0"/>
          </a:endParaRPr>
        </a:p>
      </dgm:t>
    </dgm:pt>
    <dgm:pt modelId="{827C014C-6F63-4C0F-BCF3-04F621DCEE1D}">
      <dgm:prSet custT="1"/>
      <dgm:spPr/>
      <dgm:t>
        <a:bodyPr/>
        <a:lstStyle/>
        <a:p>
          <a:r>
            <a:rPr lang="ru-RU" sz="1600">
              <a:latin typeface="Times New Roman" panose="02020603050405020304" pitchFamily="18" charset="0"/>
              <a:cs typeface="Times New Roman" panose="02020603050405020304" pitchFamily="18" charset="0"/>
            </a:rPr>
            <a:t>Допускается передача осуществления мониторинга по выявлению несанкционированных операций с использованием ПК эмитентом процессинговой организации на основании договора между ними</a:t>
          </a:r>
          <a:endParaRPr lang="en-US" sz="1600">
            <a:latin typeface="Times New Roman" panose="02020603050405020304" pitchFamily="18" charset="0"/>
            <a:cs typeface="Times New Roman" panose="02020603050405020304" pitchFamily="18" charset="0"/>
          </a:endParaRPr>
        </a:p>
      </dgm:t>
    </dgm:pt>
    <dgm:pt modelId="{62F64115-1275-4B50-8DBB-F2C63B593C6E}" type="parTrans" cxnId="{F6FFCAA7-DFE1-40C5-B80F-338FFD8BDD56}">
      <dgm:prSet/>
      <dgm:spPr/>
      <dgm:t>
        <a:bodyPr/>
        <a:lstStyle/>
        <a:p>
          <a:endParaRPr lang="ru-RU" sz="1600">
            <a:latin typeface="Times New Roman" panose="02020603050405020304" pitchFamily="18" charset="0"/>
            <a:cs typeface="Times New Roman" panose="02020603050405020304" pitchFamily="18" charset="0"/>
          </a:endParaRPr>
        </a:p>
      </dgm:t>
    </dgm:pt>
    <dgm:pt modelId="{385637C2-F63D-44D5-866C-7A1EFAFD416F}" type="sibTrans" cxnId="{F6FFCAA7-DFE1-40C5-B80F-338FFD8BDD56}">
      <dgm:prSet/>
      <dgm:spPr/>
      <dgm:t>
        <a:bodyPr/>
        <a:lstStyle/>
        <a:p>
          <a:endParaRPr lang="ru-RU" sz="1600">
            <a:latin typeface="Times New Roman" panose="02020603050405020304" pitchFamily="18" charset="0"/>
            <a:cs typeface="Times New Roman" panose="02020603050405020304" pitchFamily="18" charset="0"/>
          </a:endParaRPr>
        </a:p>
      </dgm:t>
    </dgm:pt>
    <dgm:pt modelId="{55496DC7-CEBB-4ADC-96A9-36140A413F83}" type="pres">
      <dgm:prSet presAssocID="{08448470-C68B-4D0B-AF4C-986D5C21E930}" presName="outerComposite" presStyleCnt="0">
        <dgm:presLayoutVars>
          <dgm:chMax val="5"/>
          <dgm:dir/>
          <dgm:resizeHandles val="exact"/>
        </dgm:presLayoutVars>
      </dgm:prSet>
      <dgm:spPr/>
      <dgm:t>
        <a:bodyPr/>
        <a:lstStyle/>
        <a:p>
          <a:endParaRPr lang="ru-RU"/>
        </a:p>
      </dgm:t>
    </dgm:pt>
    <dgm:pt modelId="{DF9722FD-5CCE-47EA-B264-330D2DEDF573}" type="pres">
      <dgm:prSet presAssocID="{08448470-C68B-4D0B-AF4C-986D5C21E930}" presName="dummyMaxCanvas" presStyleCnt="0">
        <dgm:presLayoutVars/>
      </dgm:prSet>
      <dgm:spPr/>
      <dgm:t>
        <a:bodyPr/>
        <a:lstStyle/>
        <a:p>
          <a:endParaRPr lang="ru-RU"/>
        </a:p>
      </dgm:t>
    </dgm:pt>
    <dgm:pt modelId="{4D214E19-BEBA-4C21-86D4-7FD5EE0AC01A}" type="pres">
      <dgm:prSet presAssocID="{08448470-C68B-4D0B-AF4C-986D5C21E930}" presName="FiveNodes_1" presStyleLbl="node1" presStyleIdx="0" presStyleCnt="5">
        <dgm:presLayoutVars>
          <dgm:bulletEnabled val="1"/>
        </dgm:presLayoutVars>
      </dgm:prSet>
      <dgm:spPr/>
      <dgm:t>
        <a:bodyPr/>
        <a:lstStyle/>
        <a:p>
          <a:endParaRPr lang="ru-RU"/>
        </a:p>
      </dgm:t>
    </dgm:pt>
    <dgm:pt modelId="{D984BB59-2FEF-40B2-BC62-DC32217079A6}" type="pres">
      <dgm:prSet presAssocID="{08448470-C68B-4D0B-AF4C-986D5C21E930}" presName="FiveNodes_2" presStyleLbl="node1" presStyleIdx="1" presStyleCnt="5">
        <dgm:presLayoutVars>
          <dgm:bulletEnabled val="1"/>
        </dgm:presLayoutVars>
      </dgm:prSet>
      <dgm:spPr/>
      <dgm:t>
        <a:bodyPr/>
        <a:lstStyle/>
        <a:p>
          <a:endParaRPr lang="ru-RU"/>
        </a:p>
      </dgm:t>
    </dgm:pt>
    <dgm:pt modelId="{ACB5D38E-E32C-4082-843B-ECA97EF2FE6B}" type="pres">
      <dgm:prSet presAssocID="{08448470-C68B-4D0B-AF4C-986D5C21E930}" presName="FiveNodes_3" presStyleLbl="node1" presStyleIdx="2" presStyleCnt="5">
        <dgm:presLayoutVars>
          <dgm:bulletEnabled val="1"/>
        </dgm:presLayoutVars>
      </dgm:prSet>
      <dgm:spPr/>
      <dgm:t>
        <a:bodyPr/>
        <a:lstStyle/>
        <a:p>
          <a:endParaRPr lang="ru-RU"/>
        </a:p>
      </dgm:t>
    </dgm:pt>
    <dgm:pt modelId="{F2A605C9-C423-42F1-B338-A8947C7722A0}" type="pres">
      <dgm:prSet presAssocID="{08448470-C68B-4D0B-AF4C-986D5C21E930}" presName="FiveNodes_4" presStyleLbl="node1" presStyleIdx="3" presStyleCnt="5">
        <dgm:presLayoutVars>
          <dgm:bulletEnabled val="1"/>
        </dgm:presLayoutVars>
      </dgm:prSet>
      <dgm:spPr/>
      <dgm:t>
        <a:bodyPr/>
        <a:lstStyle/>
        <a:p>
          <a:endParaRPr lang="ru-RU"/>
        </a:p>
      </dgm:t>
    </dgm:pt>
    <dgm:pt modelId="{48C79B8A-7B9A-4C79-8797-661F12A73BB1}" type="pres">
      <dgm:prSet presAssocID="{08448470-C68B-4D0B-AF4C-986D5C21E930}" presName="FiveNodes_5" presStyleLbl="node1" presStyleIdx="4" presStyleCnt="5">
        <dgm:presLayoutVars>
          <dgm:bulletEnabled val="1"/>
        </dgm:presLayoutVars>
      </dgm:prSet>
      <dgm:spPr/>
      <dgm:t>
        <a:bodyPr/>
        <a:lstStyle/>
        <a:p>
          <a:endParaRPr lang="ru-RU"/>
        </a:p>
      </dgm:t>
    </dgm:pt>
    <dgm:pt modelId="{E766FCC6-A47D-4A82-BF7B-D14642922EF5}" type="pres">
      <dgm:prSet presAssocID="{08448470-C68B-4D0B-AF4C-986D5C21E930}" presName="FiveConn_1-2" presStyleLbl="fgAccFollowNode1" presStyleIdx="0" presStyleCnt="4">
        <dgm:presLayoutVars>
          <dgm:bulletEnabled val="1"/>
        </dgm:presLayoutVars>
      </dgm:prSet>
      <dgm:spPr/>
      <dgm:t>
        <a:bodyPr/>
        <a:lstStyle/>
        <a:p>
          <a:endParaRPr lang="ru-RU"/>
        </a:p>
      </dgm:t>
    </dgm:pt>
    <dgm:pt modelId="{EF65060B-7F01-48FC-B99B-83A01C31A679}" type="pres">
      <dgm:prSet presAssocID="{08448470-C68B-4D0B-AF4C-986D5C21E930}" presName="FiveConn_2-3" presStyleLbl="fgAccFollowNode1" presStyleIdx="1" presStyleCnt="4">
        <dgm:presLayoutVars>
          <dgm:bulletEnabled val="1"/>
        </dgm:presLayoutVars>
      </dgm:prSet>
      <dgm:spPr/>
      <dgm:t>
        <a:bodyPr/>
        <a:lstStyle/>
        <a:p>
          <a:endParaRPr lang="ru-RU"/>
        </a:p>
      </dgm:t>
    </dgm:pt>
    <dgm:pt modelId="{5FEB5407-6ADB-4F0A-ACF0-CA8575AA83DC}" type="pres">
      <dgm:prSet presAssocID="{08448470-C68B-4D0B-AF4C-986D5C21E930}" presName="FiveConn_3-4" presStyleLbl="fgAccFollowNode1" presStyleIdx="2" presStyleCnt="4">
        <dgm:presLayoutVars>
          <dgm:bulletEnabled val="1"/>
        </dgm:presLayoutVars>
      </dgm:prSet>
      <dgm:spPr/>
      <dgm:t>
        <a:bodyPr/>
        <a:lstStyle/>
        <a:p>
          <a:endParaRPr lang="ru-RU"/>
        </a:p>
      </dgm:t>
    </dgm:pt>
    <dgm:pt modelId="{5A9B510E-E4C4-486B-AD54-A522049DFB9A}" type="pres">
      <dgm:prSet presAssocID="{08448470-C68B-4D0B-AF4C-986D5C21E930}" presName="FiveConn_4-5" presStyleLbl="fgAccFollowNode1" presStyleIdx="3" presStyleCnt="4">
        <dgm:presLayoutVars>
          <dgm:bulletEnabled val="1"/>
        </dgm:presLayoutVars>
      </dgm:prSet>
      <dgm:spPr/>
      <dgm:t>
        <a:bodyPr/>
        <a:lstStyle/>
        <a:p>
          <a:endParaRPr lang="ru-RU"/>
        </a:p>
      </dgm:t>
    </dgm:pt>
    <dgm:pt modelId="{C3BBB127-B16F-408E-9866-354A9E304842}" type="pres">
      <dgm:prSet presAssocID="{08448470-C68B-4D0B-AF4C-986D5C21E930}" presName="FiveNodes_1_text" presStyleLbl="node1" presStyleIdx="4" presStyleCnt="5">
        <dgm:presLayoutVars>
          <dgm:bulletEnabled val="1"/>
        </dgm:presLayoutVars>
      </dgm:prSet>
      <dgm:spPr/>
      <dgm:t>
        <a:bodyPr/>
        <a:lstStyle/>
        <a:p>
          <a:endParaRPr lang="ru-RU"/>
        </a:p>
      </dgm:t>
    </dgm:pt>
    <dgm:pt modelId="{728B2AB6-CBF8-4D80-A489-CC7FC5895AA4}" type="pres">
      <dgm:prSet presAssocID="{08448470-C68B-4D0B-AF4C-986D5C21E930}" presName="FiveNodes_2_text" presStyleLbl="node1" presStyleIdx="4" presStyleCnt="5">
        <dgm:presLayoutVars>
          <dgm:bulletEnabled val="1"/>
        </dgm:presLayoutVars>
      </dgm:prSet>
      <dgm:spPr/>
      <dgm:t>
        <a:bodyPr/>
        <a:lstStyle/>
        <a:p>
          <a:endParaRPr lang="ru-RU"/>
        </a:p>
      </dgm:t>
    </dgm:pt>
    <dgm:pt modelId="{24AA6C73-85D5-45BC-A048-8DB36930E659}" type="pres">
      <dgm:prSet presAssocID="{08448470-C68B-4D0B-AF4C-986D5C21E930}" presName="FiveNodes_3_text" presStyleLbl="node1" presStyleIdx="4" presStyleCnt="5">
        <dgm:presLayoutVars>
          <dgm:bulletEnabled val="1"/>
        </dgm:presLayoutVars>
      </dgm:prSet>
      <dgm:spPr/>
      <dgm:t>
        <a:bodyPr/>
        <a:lstStyle/>
        <a:p>
          <a:endParaRPr lang="ru-RU"/>
        </a:p>
      </dgm:t>
    </dgm:pt>
    <dgm:pt modelId="{2F8E0EEE-9FC7-4C9E-9D5B-5A23DEE5F94E}" type="pres">
      <dgm:prSet presAssocID="{08448470-C68B-4D0B-AF4C-986D5C21E930}" presName="FiveNodes_4_text" presStyleLbl="node1" presStyleIdx="4" presStyleCnt="5">
        <dgm:presLayoutVars>
          <dgm:bulletEnabled val="1"/>
        </dgm:presLayoutVars>
      </dgm:prSet>
      <dgm:spPr/>
      <dgm:t>
        <a:bodyPr/>
        <a:lstStyle/>
        <a:p>
          <a:endParaRPr lang="ru-RU"/>
        </a:p>
      </dgm:t>
    </dgm:pt>
    <dgm:pt modelId="{449495A9-A550-4026-88F1-C1B87EAAD5C8}" type="pres">
      <dgm:prSet presAssocID="{08448470-C68B-4D0B-AF4C-986D5C21E930}" presName="FiveNodes_5_text" presStyleLbl="node1" presStyleIdx="4" presStyleCnt="5">
        <dgm:presLayoutVars>
          <dgm:bulletEnabled val="1"/>
        </dgm:presLayoutVars>
      </dgm:prSet>
      <dgm:spPr/>
      <dgm:t>
        <a:bodyPr/>
        <a:lstStyle/>
        <a:p>
          <a:endParaRPr lang="ru-RU"/>
        </a:p>
      </dgm:t>
    </dgm:pt>
  </dgm:ptLst>
  <dgm:cxnLst>
    <dgm:cxn modelId="{604D5DD8-AB6B-42C5-A655-E84B7C657BFE}" type="presOf" srcId="{3F82B00D-40D3-430E-B7D8-8611BF108F04}" destId="{728B2AB6-CBF8-4D80-A489-CC7FC5895AA4}" srcOrd="1" destOrd="0" presId="urn:microsoft.com/office/officeart/2005/8/layout/vProcess5"/>
    <dgm:cxn modelId="{C8824B77-5F3B-41C0-A3C7-36F178F1ADE3}" type="presOf" srcId="{4400DB4B-B9E4-4F02-98A2-01FAC1EA0743}" destId="{ACB5D38E-E32C-4082-843B-ECA97EF2FE6B}" srcOrd="0" destOrd="0" presId="urn:microsoft.com/office/officeart/2005/8/layout/vProcess5"/>
    <dgm:cxn modelId="{CEF21F12-C52E-4B1E-9078-249AC103D52F}" type="presOf" srcId="{08448470-C68B-4D0B-AF4C-986D5C21E930}" destId="{55496DC7-CEBB-4ADC-96A9-36140A413F83}" srcOrd="0" destOrd="0" presId="urn:microsoft.com/office/officeart/2005/8/layout/vProcess5"/>
    <dgm:cxn modelId="{1872BD27-4717-4EB5-AD40-EDF931793FB2}" srcId="{08448470-C68B-4D0B-AF4C-986D5C21E930}" destId="{4400DB4B-B9E4-4F02-98A2-01FAC1EA0743}" srcOrd="2" destOrd="0" parTransId="{85CDEA79-6C7E-4646-8388-4D432F71539A}" sibTransId="{739A1B15-4DBC-4594-9255-536AC4213BAC}"/>
    <dgm:cxn modelId="{B3DB2073-382C-424B-B7CF-2B2EBD9CD19F}" srcId="{08448470-C68B-4D0B-AF4C-986D5C21E930}" destId="{781B4254-5432-4561-B6DE-37BE3AB6B898}" srcOrd="6" destOrd="0" parTransId="{52FF0C41-03A4-49DD-B330-B200210B7F17}" sibTransId="{063EA261-93D7-40E1-8EC3-A4E0A153CA00}"/>
    <dgm:cxn modelId="{38B289EC-A6BC-428B-AB43-659DEE5CD44E}" type="presOf" srcId="{4770558C-0667-4A4B-958E-7A8253BEEB26}" destId="{2F8E0EEE-9FC7-4C9E-9D5B-5A23DEE5F94E}" srcOrd="1" destOrd="0" presId="urn:microsoft.com/office/officeart/2005/8/layout/vProcess5"/>
    <dgm:cxn modelId="{E3B3C2A7-CFE5-49E4-B425-EEB74C3ADB5F}" type="presOf" srcId="{827C014C-6F63-4C0F-BCF3-04F621DCEE1D}" destId="{48C79B8A-7B9A-4C79-8797-661F12A73BB1}" srcOrd="0" destOrd="0" presId="urn:microsoft.com/office/officeart/2005/8/layout/vProcess5"/>
    <dgm:cxn modelId="{74298464-4039-4B40-876A-4FF68F97DCB1}" type="presOf" srcId="{93BF4551-8F57-42C0-8CC0-F7AD03D9B789}" destId="{4D214E19-BEBA-4C21-86D4-7FD5EE0AC01A}" srcOrd="0" destOrd="0" presId="urn:microsoft.com/office/officeart/2005/8/layout/vProcess5"/>
    <dgm:cxn modelId="{F6FFCAA7-DFE1-40C5-B80F-338FFD8BDD56}" srcId="{08448470-C68B-4D0B-AF4C-986D5C21E930}" destId="{827C014C-6F63-4C0F-BCF3-04F621DCEE1D}" srcOrd="4" destOrd="0" parTransId="{62F64115-1275-4B50-8DBB-F2C63B593C6E}" sibTransId="{385637C2-F63D-44D5-866C-7A1EFAFD416F}"/>
    <dgm:cxn modelId="{2CC32738-A672-4C47-84E6-FA460EA7042C}" type="presOf" srcId="{739A1B15-4DBC-4594-9255-536AC4213BAC}" destId="{5FEB5407-6ADB-4F0A-ACF0-CA8575AA83DC}" srcOrd="0" destOrd="0" presId="urn:microsoft.com/office/officeart/2005/8/layout/vProcess5"/>
    <dgm:cxn modelId="{F7BF9FDA-D1B3-47BC-8AE5-4FBA28C1D80C}" srcId="{08448470-C68B-4D0B-AF4C-986D5C21E930}" destId="{3F82B00D-40D3-430E-B7D8-8611BF108F04}" srcOrd="1" destOrd="0" parTransId="{AEC4126E-23AE-4841-BA0E-918E23DDDA61}" sibTransId="{00785E4D-4B3A-4CB6-BE0B-7B3B3F52504F}"/>
    <dgm:cxn modelId="{31A868A4-5B58-4332-93EE-42BC974FA687}" type="presOf" srcId="{3F82B00D-40D3-430E-B7D8-8611BF108F04}" destId="{D984BB59-2FEF-40B2-BC62-DC32217079A6}" srcOrd="0" destOrd="0" presId="urn:microsoft.com/office/officeart/2005/8/layout/vProcess5"/>
    <dgm:cxn modelId="{09DAFECC-B089-42F0-9E89-5090E2C02D81}" type="presOf" srcId="{93BF4551-8F57-42C0-8CC0-F7AD03D9B789}" destId="{C3BBB127-B16F-408E-9866-354A9E304842}" srcOrd="1" destOrd="0" presId="urn:microsoft.com/office/officeart/2005/8/layout/vProcess5"/>
    <dgm:cxn modelId="{032D3FA7-6B20-447A-8BAD-F491D95216B9}" type="presOf" srcId="{827C014C-6F63-4C0F-BCF3-04F621DCEE1D}" destId="{449495A9-A550-4026-88F1-C1B87EAAD5C8}" srcOrd="1" destOrd="0" presId="urn:microsoft.com/office/officeart/2005/8/layout/vProcess5"/>
    <dgm:cxn modelId="{39AB34A0-D81D-4FA7-93C1-A63C37A37687}" srcId="{08448470-C68B-4D0B-AF4C-986D5C21E930}" destId="{F319F264-66AA-4462-B9CB-7B36F520864C}" srcOrd="5" destOrd="0" parTransId="{B3FF3B9B-6CCA-42B9-8EE2-AFD0E22811E4}" sibTransId="{9BC213E3-5841-4DE9-BC6F-83D85D7E8B00}"/>
    <dgm:cxn modelId="{30FB3A2A-127E-40EE-91FA-B79C75947EFA}" type="presOf" srcId="{4770558C-0667-4A4B-958E-7A8253BEEB26}" destId="{F2A605C9-C423-42F1-B338-A8947C7722A0}" srcOrd="0" destOrd="0" presId="urn:microsoft.com/office/officeart/2005/8/layout/vProcess5"/>
    <dgm:cxn modelId="{5F8E9B93-13E3-4D49-A43D-2F707894341F}" type="presOf" srcId="{F75249E5-74F2-490A-BD5C-ED875D80C656}" destId="{E766FCC6-A47D-4A82-BF7B-D14642922EF5}" srcOrd="0" destOrd="0" presId="urn:microsoft.com/office/officeart/2005/8/layout/vProcess5"/>
    <dgm:cxn modelId="{0376FCAF-DAF4-4C3F-9654-E0C57134275F}" srcId="{08448470-C68B-4D0B-AF4C-986D5C21E930}" destId="{93BF4551-8F57-42C0-8CC0-F7AD03D9B789}" srcOrd="0" destOrd="0" parTransId="{A8C219F6-8045-4380-BE0F-ECF16CEA464F}" sibTransId="{F75249E5-74F2-490A-BD5C-ED875D80C656}"/>
    <dgm:cxn modelId="{7F0DED8A-D09E-4EBF-B257-6798A030F6B5}" type="presOf" srcId="{67EEBF9A-FA76-4844-8633-5A2F2509445C}" destId="{5A9B510E-E4C4-486B-AD54-A522049DFB9A}" srcOrd="0" destOrd="0" presId="urn:microsoft.com/office/officeart/2005/8/layout/vProcess5"/>
    <dgm:cxn modelId="{37593232-A159-4A79-8324-A0FF01D2F761}" type="presOf" srcId="{00785E4D-4B3A-4CB6-BE0B-7B3B3F52504F}" destId="{EF65060B-7F01-48FC-B99B-83A01C31A679}" srcOrd="0" destOrd="0" presId="urn:microsoft.com/office/officeart/2005/8/layout/vProcess5"/>
    <dgm:cxn modelId="{A0796053-775F-4EF1-8116-4BBE29C927C5}" srcId="{08448470-C68B-4D0B-AF4C-986D5C21E930}" destId="{4770558C-0667-4A4B-958E-7A8253BEEB26}" srcOrd="3" destOrd="0" parTransId="{8E393A12-086C-425D-AC0D-5922F6800FA7}" sibTransId="{67EEBF9A-FA76-4844-8633-5A2F2509445C}"/>
    <dgm:cxn modelId="{1DCDDB6B-AE0F-4B28-AECD-4E22671825F8}" type="presOf" srcId="{4400DB4B-B9E4-4F02-98A2-01FAC1EA0743}" destId="{24AA6C73-85D5-45BC-A048-8DB36930E659}" srcOrd="1" destOrd="0" presId="urn:microsoft.com/office/officeart/2005/8/layout/vProcess5"/>
    <dgm:cxn modelId="{DAE86D06-B0D3-45FB-98C8-3B5C763725F6}" type="presParOf" srcId="{55496DC7-CEBB-4ADC-96A9-36140A413F83}" destId="{DF9722FD-5CCE-47EA-B264-330D2DEDF573}" srcOrd="0" destOrd="0" presId="urn:microsoft.com/office/officeart/2005/8/layout/vProcess5"/>
    <dgm:cxn modelId="{6D8E553F-60F5-4022-AC7A-614026881320}" type="presParOf" srcId="{55496DC7-CEBB-4ADC-96A9-36140A413F83}" destId="{4D214E19-BEBA-4C21-86D4-7FD5EE0AC01A}" srcOrd="1" destOrd="0" presId="urn:microsoft.com/office/officeart/2005/8/layout/vProcess5"/>
    <dgm:cxn modelId="{1D71C567-5ECE-4F36-82FE-75552E750DC1}" type="presParOf" srcId="{55496DC7-CEBB-4ADC-96A9-36140A413F83}" destId="{D984BB59-2FEF-40B2-BC62-DC32217079A6}" srcOrd="2" destOrd="0" presId="urn:microsoft.com/office/officeart/2005/8/layout/vProcess5"/>
    <dgm:cxn modelId="{34C71E81-028D-4318-9BF5-D28E28119474}" type="presParOf" srcId="{55496DC7-CEBB-4ADC-96A9-36140A413F83}" destId="{ACB5D38E-E32C-4082-843B-ECA97EF2FE6B}" srcOrd="3" destOrd="0" presId="urn:microsoft.com/office/officeart/2005/8/layout/vProcess5"/>
    <dgm:cxn modelId="{199E242D-76B0-4810-9603-42D0CE7F450E}" type="presParOf" srcId="{55496DC7-CEBB-4ADC-96A9-36140A413F83}" destId="{F2A605C9-C423-42F1-B338-A8947C7722A0}" srcOrd="4" destOrd="0" presId="urn:microsoft.com/office/officeart/2005/8/layout/vProcess5"/>
    <dgm:cxn modelId="{4E179356-047F-4E6D-A92C-B9A37438E08E}" type="presParOf" srcId="{55496DC7-CEBB-4ADC-96A9-36140A413F83}" destId="{48C79B8A-7B9A-4C79-8797-661F12A73BB1}" srcOrd="5" destOrd="0" presId="urn:microsoft.com/office/officeart/2005/8/layout/vProcess5"/>
    <dgm:cxn modelId="{025D6E0A-249B-4DEB-B257-9D5B8702269B}" type="presParOf" srcId="{55496DC7-CEBB-4ADC-96A9-36140A413F83}" destId="{E766FCC6-A47D-4A82-BF7B-D14642922EF5}" srcOrd="6" destOrd="0" presId="urn:microsoft.com/office/officeart/2005/8/layout/vProcess5"/>
    <dgm:cxn modelId="{29E93C9B-ED9A-4605-99C5-CA76B1753CAB}" type="presParOf" srcId="{55496DC7-CEBB-4ADC-96A9-36140A413F83}" destId="{EF65060B-7F01-48FC-B99B-83A01C31A679}" srcOrd="7" destOrd="0" presId="urn:microsoft.com/office/officeart/2005/8/layout/vProcess5"/>
    <dgm:cxn modelId="{7828A9FB-6414-4F5C-BD05-2BE673779E3D}" type="presParOf" srcId="{55496DC7-CEBB-4ADC-96A9-36140A413F83}" destId="{5FEB5407-6ADB-4F0A-ACF0-CA8575AA83DC}" srcOrd="8" destOrd="0" presId="urn:microsoft.com/office/officeart/2005/8/layout/vProcess5"/>
    <dgm:cxn modelId="{BC28125B-4973-4145-B713-AFCA508684A8}" type="presParOf" srcId="{55496DC7-CEBB-4ADC-96A9-36140A413F83}" destId="{5A9B510E-E4C4-486B-AD54-A522049DFB9A}" srcOrd="9" destOrd="0" presId="urn:microsoft.com/office/officeart/2005/8/layout/vProcess5"/>
    <dgm:cxn modelId="{DE32246A-C2FE-4749-9689-4FF6B4B46ED7}" type="presParOf" srcId="{55496DC7-CEBB-4ADC-96A9-36140A413F83}" destId="{C3BBB127-B16F-408E-9866-354A9E304842}" srcOrd="10" destOrd="0" presId="urn:microsoft.com/office/officeart/2005/8/layout/vProcess5"/>
    <dgm:cxn modelId="{D5E4896F-F57C-483E-B5F9-B8D6BA244F85}" type="presParOf" srcId="{55496DC7-CEBB-4ADC-96A9-36140A413F83}" destId="{728B2AB6-CBF8-4D80-A489-CC7FC5895AA4}" srcOrd="11" destOrd="0" presId="urn:microsoft.com/office/officeart/2005/8/layout/vProcess5"/>
    <dgm:cxn modelId="{C46C6299-6C19-4AD9-AEC5-8CE401990957}" type="presParOf" srcId="{55496DC7-CEBB-4ADC-96A9-36140A413F83}" destId="{24AA6C73-85D5-45BC-A048-8DB36930E659}" srcOrd="12" destOrd="0" presId="urn:microsoft.com/office/officeart/2005/8/layout/vProcess5"/>
    <dgm:cxn modelId="{6874318F-E819-4C43-9A20-EFCB42D4D410}" type="presParOf" srcId="{55496DC7-CEBB-4ADC-96A9-36140A413F83}" destId="{2F8E0EEE-9FC7-4C9E-9D5B-5A23DEE5F94E}" srcOrd="13" destOrd="0" presId="urn:microsoft.com/office/officeart/2005/8/layout/vProcess5"/>
    <dgm:cxn modelId="{75F4F86A-082D-4EA0-B903-90737E7DA183}" type="presParOf" srcId="{55496DC7-CEBB-4ADC-96A9-36140A413F83}" destId="{449495A9-A550-4026-88F1-C1B87EAAD5C8}"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9ECC91B0-D8FD-4C53-9BAB-808EE744E54E}" type="doc">
      <dgm:prSet loTypeId="urn:microsoft.com/office/officeart/2008/layout/RadialCluster" loCatId="cycle" qsTypeId="urn:microsoft.com/office/officeart/2005/8/quickstyle/3d2" qsCatId="3D" csTypeId="urn:microsoft.com/office/officeart/2005/8/colors/colorful2" csCatId="colorful" phldr="1"/>
      <dgm:spPr/>
      <dgm:t>
        <a:bodyPr/>
        <a:lstStyle/>
        <a:p>
          <a:endParaRPr lang="ru-RU"/>
        </a:p>
      </dgm:t>
    </dgm:pt>
    <dgm:pt modelId="{2292922C-05A8-4D5B-BFD4-ADCFFD636D5E}">
      <dgm:prSet phldrT="[Текст]" custT="1"/>
      <dgm:spPr/>
      <dgm:t>
        <a:bodyPr/>
        <a:lstStyle/>
        <a:p>
          <a:r>
            <a:rPr lang="ru-RU" sz="2400" dirty="0">
              <a:solidFill>
                <a:schemeClr val="tx1"/>
              </a:solidFill>
              <a:latin typeface="Times New Roman" panose="02020603050405020304" pitchFamily="18" charset="0"/>
              <a:cs typeface="Times New Roman" panose="02020603050405020304" pitchFamily="18" charset="0"/>
            </a:rPr>
            <a:t>Эмитент блокирует платежную карточку в случаях:</a:t>
          </a:r>
        </a:p>
      </dgm:t>
    </dgm:pt>
    <dgm:pt modelId="{A355D65A-24F4-475B-B43F-E81FCF2DA6D1}" type="parTrans" cxnId="{5E51EDAD-0A51-4252-86B5-952E483EB90A}">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BA648049-68FD-4AE1-AA56-EA07E5618000}" type="sibTrans" cxnId="{5E51EDAD-0A51-4252-86B5-952E483EB90A}">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D60D3D29-FAA4-4526-802A-84E13AF71988}">
      <dgm:prSet phldrT="[Текст]" custT="1"/>
      <dgm:spPr/>
      <dgm:t>
        <a:bodyPr/>
        <a:lstStyle/>
        <a:p>
          <a:r>
            <a:rPr lang="ru-RU" sz="1600" dirty="0">
              <a:solidFill>
                <a:schemeClr val="tx1"/>
              </a:solidFill>
              <a:latin typeface="Times New Roman" panose="02020603050405020304" pitchFamily="18" charset="0"/>
              <a:cs typeface="Times New Roman" panose="02020603050405020304" pitchFamily="18" charset="0"/>
            </a:rPr>
            <a:t>1) получения уведомления от держателя ПК об утере, краже или несанкционированном использовании платежной карточки</a:t>
          </a:r>
        </a:p>
      </dgm:t>
    </dgm:pt>
    <dgm:pt modelId="{AB200CDB-945E-493F-9742-36684D801E3C}" type="parTrans" cxnId="{CAB7BFCB-EE6C-49C3-89C2-1B5010000C86}">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44A7809-DB32-4A75-BAD5-3F2D3760C4F3}" type="sibTrans" cxnId="{CAB7BFCB-EE6C-49C3-89C2-1B5010000C86}">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FBE30C33-8E08-4D7C-806D-003B5B095EFB}">
      <dgm:prSet phldrT="[Текст]"/>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CEEC0B5-165B-40DD-8CFC-ADED57365C10}" type="parTrans" cxnId="{7F822AB8-4D1B-4BCD-AD63-22727B04D7C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E4603722-3821-4215-A5A1-FBA189898ECB}" type="sibTrans" cxnId="{7F822AB8-4D1B-4BCD-AD63-22727B04D7C4}">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DDB445B-31F3-4430-A71D-7476776DC4EF}">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2) неисполнения держателем ПК договора о выдаче платежной карточки</a:t>
          </a:r>
          <a:endParaRPr lang="en-US" sz="1600" dirty="0">
            <a:solidFill>
              <a:schemeClr val="tx1"/>
            </a:solidFill>
            <a:latin typeface="Times New Roman" panose="02020603050405020304" pitchFamily="18" charset="0"/>
            <a:cs typeface="Times New Roman" panose="02020603050405020304" pitchFamily="18" charset="0"/>
          </a:endParaRPr>
        </a:p>
      </dgm:t>
    </dgm:pt>
    <dgm:pt modelId="{D8F0C4B9-537F-454D-9FC2-88691756EC7D}" type="parTrans" cxnId="{62AB0B5C-1747-4057-A3F2-D3403DF8FB4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6EFD9A9A-3D1B-4D52-B634-EDBB66CDF433}" type="sibTrans" cxnId="{62AB0B5C-1747-4057-A3F2-D3403DF8FB4C}">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7F545F48-51BE-4E4A-8F1E-528DEF96F2C5}">
      <dgm:prSet custT="1"/>
      <dgm:spPr/>
      <dgm:t>
        <a:bodyPr/>
        <a:lstStyle/>
        <a:p>
          <a:r>
            <a:rPr lang="ru-RU" sz="1600">
              <a:solidFill>
                <a:schemeClr val="tx1"/>
              </a:solidFill>
              <a:latin typeface="Times New Roman" panose="02020603050405020304" pitchFamily="18" charset="0"/>
              <a:cs typeface="Times New Roman" panose="02020603050405020304" pitchFamily="18" charset="0"/>
            </a:rPr>
            <a:t>3) несоблюдения внутреннего документа пользования ПК, предусмотренного договором между эмитентом и держателем платежной карточки</a:t>
          </a:r>
          <a:endParaRPr lang="en-US" sz="1600">
            <a:solidFill>
              <a:schemeClr val="tx1"/>
            </a:solidFill>
            <a:latin typeface="Times New Roman" panose="02020603050405020304" pitchFamily="18" charset="0"/>
            <a:cs typeface="Times New Roman" panose="02020603050405020304" pitchFamily="18" charset="0"/>
          </a:endParaRPr>
        </a:p>
      </dgm:t>
    </dgm:pt>
    <dgm:pt modelId="{695BE228-48DA-42EA-B616-DFCB20E3581A}" type="parTrans" cxnId="{7D4C5B97-D560-408E-809B-3FF819C5A64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2520B64C-FA4E-4E71-B21A-A4F9915BAF9F}" type="sibTrans" cxnId="{7D4C5B97-D560-408E-809B-3FF819C5A64D}">
      <dgm:prSet/>
      <dgm:spPr/>
      <dgm:t>
        <a:bodyPr/>
        <a:lstStyle/>
        <a:p>
          <a:endParaRPr lang="ru-RU" sz="1600">
            <a:solidFill>
              <a:schemeClr val="tx1"/>
            </a:solidFill>
            <a:latin typeface="Times New Roman" panose="02020603050405020304" pitchFamily="18" charset="0"/>
            <a:cs typeface="Times New Roman" panose="02020603050405020304" pitchFamily="18" charset="0"/>
          </a:endParaRPr>
        </a:p>
      </dgm:t>
    </dgm:pt>
    <dgm:pt modelId="{5F9C43F0-18EA-4691-9102-2E4D5B9E78E3}" type="pres">
      <dgm:prSet presAssocID="{9ECC91B0-D8FD-4C53-9BAB-808EE744E54E}" presName="Name0" presStyleCnt="0">
        <dgm:presLayoutVars>
          <dgm:chMax val="1"/>
          <dgm:chPref val="1"/>
          <dgm:dir/>
          <dgm:animOne val="branch"/>
          <dgm:animLvl val="lvl"/>
        </dgm:presLayoutVars>
      </dgm:prSet>
      <dgm:spPr/>
      <dgm:t>
        <a:bodyPr/>
        <a:lstStyle/>
        <a:p>
          <a:endParaRPr lang="ru-RU"/>
        </a:p>
      </dgm:t>
    </dgm:pt>
    <dgm:pt modelId="{6BCEBC33-9BBD-48A8-BA08-CA44886566BF}" type="pres">
      <dgm:prSet presAssocID="{2292922C-05A8-4D5B-BFD4-ADCFFD636D5E}" presName="singleCycle" presStyleCnt="0"/>
      <dgm:spPr/>
      <dgm:t>
        <a:bodyPr/>
        <a:lstStyle/>
        <a:p>
          <a:endParaRPr lang="ru-RU"/>
        </a:p>
      </dgm:t>
    </dgm:pt>
    <dgm:pt modelId="{AD909C4C-C1C3-4A8E-9243-725D803308DE}" type="pres">
      <dgm:prSet presAssocID="{2292922C-05A8-4D5B-BFD4-ADCFFD636D5E}" presName="singleCenter" presStyleLbl="node1" presStyleIdx="0" presStyleCnt="4" custScaleX="132915" custScaleY="139920" custLinFactNeighborX="-190" custLinFactNeighborY="-5506">
        <dgm:presLayoutVars>
          <dgm:chMax val="7"/>
          <dgm:chPref val="7"/>
        </dgm:presLayoutVars>
      </dgm:prSet>
      <dgm:spPr/>
      <dgm:t>
        <a:bodyPr/>
        <a:lstStyle/>
        <a:p>
          <a:endParaRPr lang="ru-RU"/>
        </a:p>
      </dgm:t>
    </dgm:pt>
    <dgm:pt modelId="{6D373229-22CC-439D-923A-880DF99B21AF}" type="pres">
      <dgm:prSet presAssocID="{AB200CDB-945E-493F-9742-36684D801E3C}" presName="Name56" presStyleLbl="parChTrans1D2" presStyleIdx="0" presStyleCnt="3"/>
      <dgm:spPr/>
      <dgm:t>
        <a:bodyPr/>
        <a:lstStyle/>
        <a:p>
          <a:endParaRPr lang="ru-RU"/>
        </a:p>
      </dgm:t>
    </dgm:pt>
    <dgm:pt modelId="{C8CC5856-D070-4F95-86BD-D5BB4B4F5F18}" type="pres">
      <dgm:prSet presAssocID="{D60D3D29-FAA4-4526-802A-84E13AF71988}" presName="text0" presStyleLbl="node1" presStyleIdx="1" presStyleCnt="4" custScaleX="338760">
        <dgm:presLayoutVars>
          <dgm:bulletEnabled val="1"/>
        </dgm:presLayoutVars>
      </dgm:prSet>
      <dgm:spPr/>
      <dgm:t>
        <a:bodyPr/>
        <a:lstStyle/>
        <a:p>
          <a:endParaRPr lang="ru-RU"/>
        </a:p>
      </dgm:t>
    </dgm:pt>
    <dgm:pt modelId="{B1D1F93B-06D8-417F-BF79-BE4A44188242}" type="pres">
      <dgm:prSet presAssocID="{D8F0C4B9-537F-454D-9FC2-88691756EC7D}" presName="Name56" presStyleLbl="parChTrans1D2" presStyleIdx="1" presStyleCnt="3"/>
      <dgm:spPr/>
      <dgm:t>
        <a:bodyPr/>
        <a:lstStyle/>
        <a:p>
          <a:endParaRPr lang="ru-RU"/>
        </a:p>
      </dgm:t>
    </dgm:pt>
    <dgm:pt modelId="{AD89DCA8-E1E8-4BCF-B5A6-A24A7E483A07}" type="pres">
      <dgm:prSet presAssocID="{5DDB445B-31F3-4430-A71D-7476776DC4EF}" presName="text0" presStyleLbl="node1" presStyleIdx="2" presStyleCnt="4" custScaleX="252841" custScaleY="113960" custRadScaleRad="138765" custRadScaleInc="-6441">
        <dgm:presLayoutVars>
          <dgm:bulletEnabled val="1"/>
        </dgm:presLayoutVars>
      </dgm:prSet>
      <dgm:spPr/>
      <dgm:t>
        <a:bodyPr/>
        <a:lstStyle/>
        <a:p>
          <a:endParaRPr lang="ru-RU"/>
        </a:p>
      </dgm:t>
    </dgm:pt>
    <dgm:pt modelId="{9D400E24-151A-4B6A-AB18-75E75D057DDD}" type="pres">
      <dgm:prSet presAssocID="{695BE228-48DA-42EA-B616-DFCB20E3581A}" presName="Name56" presStyleLbl="parChTrans1D2" presStyleIdx="2" presStyleCnt="3"/>
      <dgm:spPr/>
      <dgm:t>
        <a:bodyPr/>
        <a:lstStyle/>
        <a:p>
          <a:endParaRPr lang="ru-RU"/>
        </a:p>
      </dgm:t>
    </dgm:pt>
    <dgm:pt modelId="{57D09A43-EB0B-4866-BB65-00FF616126CD}" type="pres">
      <dgm:prSet presAssocID="{7F545F48-51BE-4E4A-8F1E-528DEF96F2C5}" presName="text0" presStyleLbl="node1" presStyleIdx="3" presStyleCnt="4" custScaleX="327390" custScaleY="122914" custRadScaleRad="159504" custRadScaleInc="13706">
        <dgm:presLayoutVars>
          <dgm:bulletEnabled val="1"/>
        </dgm:presLayoutVars>
      </dgm:prSet>
      <dgm:spPr/>
      <dgm:t>
        <a:bodyPr/>
        <a:lstStyle/>
        <a:p>
          <a:endParaRPr lang="ru-RU"/>
        </a:p>
      </dgm:t>
    </dgm:pt>
  </dgm:ptLst>
  <dgm:cxnLst>
    <dgm:cxn modelId="{8F927E7B-7CBF-42E3-8340-D0A5975942A7}" type="presOf" srcId="{9ECC91B0-D8FD-4C53-9BAB-808EE744E54E}" destId="{5F9C43F0-18EA-4691-9102-2E4D5B9E78E3}" srcOrd="0" destOrd="0" presId="urn:microsoft.com/office/officeart/2008/layout/RadialCluster"/>
    <dgm:cxn modelId="{8E30E69E-021B-470D-A49B-621A4CEB8245}" type="presOf" srcId="{2292922C-05A8-4D5B-BFD4-ADCFFD636D5E}" destId="{AD909C4C-C1C3-4A8E-9243-725D803308DE}" srcOrd="0" destOrd="0" presId="urn:microsoft.com/office/officeart/2008/layout/RadialCluster"/>
    <dgm:cxn modelId="{CAB7BFCB-EE6C-49C3-89C2-1B5010000C86}" srcId="{2292922C-05A8-4D5B-BFD4-ADCFFD636D5E}" destId="{D60D3D29-FAA4-4526-802A-84E13AF71988}" srcOrd="0" destOrd="0" parTransId="{AB200CDB-945E-493F-9742-36684D801E3C}" sibTransId="{E44A7809-DB32-4A75-BAD5-3F2D3760C4F3}"/>
    <dgm:cxn modelId="{CB668027-3E8B-48FC-95A1-4503A0D800D6}" type="presOf" srcId="{D60D3D29-FAA4-4526-802A-84E13AF71988}" destId="{C8CC5856-D070-4F95-86BD-D5BB4B4F5F18}" srcOrd="0" destOrd="0" presId="urn:microsoft.com/office/officeart/2008/layout/RadialCluster"/>
    <dgm:cxn modelId="{7D4C5B97-D560-408E-809B-3FF819C5A64D}" srcId="{2292922C-05A8-4D5B-BFD4-ADCFFD636D5E}" destId="{7F545F48-51BE-4E4A-8F1E-528DEF96F2C5}" srcOrd="2" destOrd="0" parTransId="{695BE228-48DA-42EA-B616-DFCB20E3581A}" sibTransId="{2520B64C-FA4E-4E71-B21A-A4F9915BAF9F}"/>
    <dgm:cxn modelId="{F7F71CE2-56B2-4795-ABC2-F30C6E247714}" type="presOf" srcId="{7F545F48-51BE-4E4A-8F1E-528DEF96F2C5}" destId="{57D09A43-EB0B-4866-BB65-00FF616126CD}" srcOrd="0" destOrd="0" presId="urn:microsoft.com/office/officeart/2008/layout/RadialCluster"/>
    <dgm:cxn modelId="{E03B178E-99E3-466B-AB8F-72E2E048E5A5}" type="presOf" srcId="{5DDB445B-31F3-4430-A71D-7476776DC4EF}" destId="{AD89DCA8-E1E8-4BCF-B5A6-A24A7E483A07}" srcOrd="0" destOrd="0" presId="urn:microsoft.com/office/officeart/2008/layout/RadialCluster"/>
    <dgm:cxn modelId="{62AB0B5C-1747-4057-A3F2-D3403DF8FB4C}" srcId="{2292922C-05A8-4D5B-BFD4-ADCFFD636D5E}" destId="{5DDB445B-31F3-4430-A71D-7476776DC4EF}" srcOrd="1" destOrd="0" parTransId="{D8F0C4B9-537F-454D-9FC2-88691756EC7D}" sibTransId="{6EFD9A9A-3D1B-4D52-B634-EDBB66CDF433}"/>
    <dgm:cxn modelId="{88B5A3BF-5CF7-4715-B11D-CFB5235AC40B}" type="presOf" srcId="{695BE228-48DA-42EA-B616-DFCB20E3581A}" destId="{9D400E24-151A-4B6A-AB18-75E75D057DDD}" srcOrd="0" destOrd="0" presId="urn:microsoft.com/office/officeart/2008/layout/RadialCluster"/>
    <dgm:cxn modelId="{7F822AB8-4D1B-4BCD-AD63-22727B04D7C4}" srcId="{9ECC91B0-D8FD-4C53-9BAB-808EE744E54E}" destId="{FBE30C33-8E08-4D7C-806D-003B5B095EFB}" srcOrd="1" destOrd="0" parTransId="{7CEEC0B5-165B-40DD-8CFC-ADED57365C10}" sibTransId="{E4603722-3821-4215-A5A1-FBA189898ECB}"/>
    <dgm:cxn modelId="{5E51EDAD-0A51-4252-86B5-952E483EB90A}" srcId="{9ECC91B0-D8FD-4C53-9BAB-808EE744E54E}" destId="{2292922C-05A8-4D5B-BFD4-ADCFFD636D5E}" srcOrd="0" destOrd="0" parTransId="{A355D65A-24F4-475B-B43F-E81FCF2DA6D1}" sibTransId="{BA648049-68FD-4AE1-AA56-EA07E5618000}"/>
    <dgm:cxn modelId="{542C14B9-8BAF-4F8A-BD3B-95EC052A492D}" type="presOf" srcId="{D8F0C4B9-537F-454D-9FC2-88691756EC7D}" destId="{B1D1F93B-06D8-417F-BF79-BE4A44188242}" srcOrd="0" destOrd="0" presId="urn:microsoft.com/office/officeart/2008/layout/RadialCluster"/>
    <dgm:cxn modelId="{C767260E-866A-4785-A062-13D6950090AD}" type="presOf" srcId="{AB200CDB-945E-493F-9742-36684D801E3C}" destId="{6D373229-22CC-439D-923A-880DF99B21AF}" srcOrd="0" destOrd="0" presId="urn:microsoft.com/office/officeart/2008/layout/RadialCluster"/>
    <dgm:cxn modelId="{9092EBD6-0B28-4BE2-9F3B-0053CFF730F2}" type="presParOf" srcId="{5F9C43F0-18EA-4691-9102-2E4D5B9E78E3}" destId="{6BCEBC33-9BBD-48A8-BA08-CA44886566BF}" srcOrd="0" destOrd="0" presId="urn:microsoft.com/office/officeart/2008/layout/RadialCluster"/>
    <dgm:cxn modelId="{22C11DAD-9567-41AB-B518-80E51D489FA5}" type="presParOf" srcId="{6BCEBC33-9BBD-48A8-BA08-CA44886566BF}" destId="{AD909C4C-C1C3-4A8E-9243-725D803308DE}" srcOrd="0" destOrd="0" presId="urn:microsoft.com/office/officeart/2008/layout/RadialCluster"/>
    <dgm:cxn modelId="{30BE2A41-F038-4121-884C-B8FDDF3FFD8E}" type="presParOf" srcId="{6BCEBC33-9BBD-48A8-BA08-CA44886566BF}" destId="{6D373229-22CC-439D-923A-880DF99B21AF}" srcOrd="1" destOrd="0" presId="urn:microsoft.com/office/officeart/2008/layout/RadialCluster"/>
    <dgm:cxn modelId="{06253BD8-36A2-451C-B0F3-B8700A8C3AA2}" type="presParOf" srcId="{6BCEBC33-9BBD-48A8-BA08-CA44886566BF}" destId="{C8CC5856-D070-4F95-86BD-D5BB4B4F5F18}" srcOrd="2" destOrd="0" presId="urn:microsoft.com/office/officeart/2008/layout/RadialCluster"/>
    <dgm:cxn modelId="{0F01BB76-C991-43FD-B844-59235BACFA16}" type="presParOf" srcId="{6BCEBC33-9BBD-48A8-BA08-CA44886566BF}" destId="{B1D1F93B-06D8-417F-BF79-BE4A44188242}" srcOrd="3" destOrd="0" presId="urn:microsoft.com/office/officeart/2008/layout/RadialCluster"/>
    <dgm:cxn modelId="{E7B88FD6-03CB-4D5C-AD22-4A4276E11798}" type="presParOf" srcId="{6BCEBC33-9BBD-48A8-BA08-CA44886566BF}" destId="{AD89DCA8-E1E8-4BCF-B5A6-A24A7E483A07}" srcOrd="4" destOrd="0" presId="urn:microsoft.com/office/officeart/2008/layout/RadialCluster"/>
    <dgm:cxn modelId="{95136845-C641-4B57-BA1B-0CA5697963C1}" type="presParOf" srcId="{6BCEBC33-9BBD-48A8-BA08-CA44886566BF}" destId="{9D400E24-151A-4B6A-AB18-75E75D057DDD}" srcOrd="5" destOrd="0" presId="urn:microsoft.com/office/officeart/2008/layout/RadialCluster"/>
    <dgm:cxn modelId="{ED5E3B4A-6354-46DF-9429-0E4B098FA9B5}" type="presParOf" srcId="{6BCEBC33-9BBD-48A8-BA08-CA44886566BF}" destId="{57D09A43-EB0B-4866-BB65-00FF616126CD}"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8EFEE78E-A2B6-44B9-99C6-FB5EC017B9A1}" type="doc">
      <dgm:prSet loTypeId="urn:microsoft.com/office/officeart/2005/8/layout/matrix1" loCatId="matrix" qsTypeId="urn:microsoft.com/office/officeart/2005/8/quickstyle/3d2" qsCatId="3D" csTypeId="urn:microsoft.com/office/officeart/2005/8/colors/accent1_2" csCatId="accent1" phldr="1"/>
      <dgm:spPr/>
      <dgm:t>
        <a:bodyPr/>
        <a:lstStyle/>
        <a:p>
          <a:endParaRPr lang="ru-RU"/>
        </a:p>
      </dgm:t>
    </dgm:pt>
    <dgm:pt modelId="{E33A4484-C4B6-4388-B14D-67EB02030104}">
      <dgm:prSet phldrT="[Текст]" custT="1"/>
      <dgm:spPr/>
      <dgm:t>
        <a:bodyPr/>
        <a:lstStyle/>
        <a:p>
          <a:r>
            <a:rPr lang="ru-RU" sz="2400">
              <a:latin typeface="Times New Roman" panose="02020603050405020304" pitchFamily="18" charset="0"/>
              <a:cs typeface="Times New Roman" panose="02020603050405020304" pitchFamily="18" charset="0"/>
            </a:rPr>
            <a:t>Допускается изъятие эмитентом ПК у ее держателя в следующих случаях:</a:t>
          </a:r>
        </a:p>
      </dgm:t>
    </dgm:pt>
    <dgm:pt modelId="{72FFEC17-77CF-4354-A213-7409925460AA}" type="parTrans" cxnId="{3C3FB476-9CB6-4B90-924D-4CCE84D4E8E3}">
      <dgm:prSet/>
      <dgm:spPr/>
      <dgm:t>
        <a:bodyPr/>
        <a:lstStyle/>
        <a:p>
          <a:endParaRPr lang="ru-RU" sz="2000">
            <a:latin typeface="Times New Roman" panose="02020603050405020304" pitchFamily="18" charset="0"/>
            <a:cs typeface="Times New Roman" panose="02020603050405020304" pitchFamily="18" charset="0"/>
          </a:endParaRPr>
        </a:p>
      </dgm:t>
    </dgm:pt>
    <dgm:pt modelId="{F1E89725-9157-4E18-AC5B-163DE6C0251E}" type="sibTrans" cxnId="{3C3FB476-9CB6-4B90-924D-4CCE84D4E8E3}">
      <dgm:prSet/>
      <dgm:spPr/>
      <dgm:t>
        <a:bodyPr/>
        <a:lstStyle/>
        <a:p>
          <a:endParaRPr lang="ru-RU" sz="2000">
            <a:latin typeface="Times New Roman" panose="02020603050405020304" pitchFamily="18" charset="0"/>
            <a:cs typeface="Times New Roman" panose="02020603050405020304" pitchFamily="18" charset="0"/>
          </a:endParaRPr>
        </a:p>
      </dgm:t>
    </dgm:pt>
    <dgm:pt modelId="{99C9A705-6BBE-429B-B4F6-8CB2AE6FC952}">
      <dgm:prSet phldrT="[Текст]" custT="1"/>
      <dgm:spPr/>
      <dgm:t>
        <a:bodyPr/>
        <a:lstStyle/>
        <a:p>
          <a:r>
            <a:rPr lang="ru-RU" sz="2000">
              <a:latin typeface="Times New Roman" panose="02020603050405020304" pitchFamily="18" charset="0"/>
              <a:cs typeface="Times New Roman" panose="02020603050405020304" pitchFamily="18" charset="0"/>
            </a:rPr>
            <a:t>1) окончание срока действия платежной карточки</a:t>
          </a:r>
        </a:p>
      </dgm:t>
    </dgm:pt>
    <dgm:pt modelId="{C98795F6-7DBF-45C7-98E2-6321F35FFF74}" type="parTrans" cxnId="{36FCE8F2-5685-4862-913E-88A2C1FCF6A2}">
      <dgm:prSet/>
      <dgm:spPr/>
      <dgm:t>
        <a:bodyPr/>
        <a:lstStyle/>
        <a:p>
          <a:endParaRPr lang="ru-RU" sz="2000">
            <a:latin typeface="Times New Roman" panose="02020603050405020304" pitchFamily="18" charset="0"/>
            <a:cs typeface="Times New Roman" panose="02020603050405020304" pitchFamily="18" charset="0"/>
          </a:endParaRPr>
        </a:p>
      </dgm:t>
    </dgm:pt>
    <dgm:pt modelId="{D197C287-8608-4C97-BAEA-464A4AA08AD0}" type="sibTrans" cxnId="{36FCE8F2-5685-4862-913E-88A2C1FCF6A2}">
      <dgm:prSet/>
      <dgm:spPr/>
      <dgm:t>
        <a:bodyPr/>
        <a:lstStyle/>
        <a:p>
          <a:endParaRPr lang="ru-RU" sz="2000">
            <a:latin typeface="Times New Roman" panose="02020603050405020304" pitchFamily="18" charset="0"/>
            <a:cs typeface="Times New Roman" panose="02020603050405020304" pitchFamily="18" charset="0"/>
          </a:endParaRPr>
        </a:p>
      </dgm:t>
    </dgm:pt>
    <dgm:pt modelId="{AF354AD1-4AA8-4923-98FB-E42600D6F110}">
      <dgm:prSet phldrT="[Текст]" phldr="1"/>
      <dgm:spPr/>
      <dgm:t>
        <a:bodyPr/>
        <a:lstStyle/>
        <a:p>
          <a:endParaRPr lang="ru-RU" sz="2000">
            <a:latin typeface="Times New Roman" panose="02020603050405020304" pitchFamily="18" charset="0"/>
            <a:cs typeface="Times New Roman" panose="02020603050405020304" pitchFamily="18" charset="0"/>
          </a:endParaRPr>
        </a:p>
      </dgm:t>
    </dgm:pt>
    <dgm:pt modelId="{FAEAE992-3D7B-4688-BFF9-FBAE972FF053}" type="parTrans" cxnId="{5B8F5AF7-8CDD-47EC-9984-EEA0EF1AAF39}">
      <dgm:prSet/>
      <dgm:spPr/>
      <dgm:t>
        <a:bodyPr/>
        <a:lstStyle/>
        <a:p>
          <a:endParaRPr lang="ru-RU" sz="2000">
            <a:latin typeface="Times New Roman" panose="02020603050405020304" pitchFamily="18" charset="0"/>
            <a:cs typeface="Times New Roman" panose="02020603050405020304" pitchFamily="18" charset="0"/>
          </a:endParaRPr>
        </a:p>
      </dgm:t>
    </dgm:pt>
    <dgm:pt modelId="{D5141741-F6EF-4CA9-AAE8-D70A6AAC9314}" type="sibTrans" cxnId="{5B8F5AF7-8CDD-47EC-9984-EEA0EF1AAF39}">
      <dgm:prSet/>
      <dgm:spPr/>
      <dgm:t>
        <a:bodyPr/>
        <a:lstStyle/>
        <a:p>
          <a:endParaRPr lang="ru-RU" sz="2000">
            <a:latin typeface="Times New Roman" panose="02020603050405020304" pitchFamily="18" charset="0"/>
            <a:cs typeface="Times New Roman" panose="02020603050405020304" pitchFamily="18" charset="0"/>
          </a:endParaRPr>
        </a:p>
      </dgm:t>
    </dgm:pt>
    <dgm:pt modelId="{E037DBC6-8B3B-436C-87D0-D9DA50B3FAEE}">
      <dgm:prSet phldrT="[Текст]" phldr="1"/>
      <dgm:spPr/>
      <dgm:t>
        <a:bodyPr/>
        <a:lstStyle/>
        <a:p>
          <a:endParaRPr lang="ru-RU" sz="2000">
            <a:latin typeface="Times New Roman" panose="02020603050405020304" pitchFamily="18" charset="0"/>
            <a:cs typeface="Times New Roman" panose="02020603050405020304" pitchFamily="18" charset="0"/>
          </a:endParaRPr>
        </a:p>
      </dgm:t>
    </dgm:pt>
    <dgm:pt modelId="{7BB106CD-5395-47EE-AA36-ED2022D7AA05}" type="parTrans" cxnId="{7270283D-25F4-444D-A6A9-949E63684879}">
      <dgm:prSet/>
      <dgm:spPr/>
      <dgm:t>
        <a:bodyPr/>
        <a:lstStyle/>
        <a:p>
          <a:endParaRPr lang="ru-RU" sz="2000">
            <a:latin typeface="Times New Roman" panose="02020603050405020304" pitchFamily="18" charset="0"/>
            <a:cs typeface="Times New Roman" panose="02020603050405020304" pitchFamily="18" charset="0"/>
          </a:endParaRPr>
        </a:p>
      </dgm:t>
    </dgm:pt>
    <dgm:pt modelId="{527D14B2-459E-4C8D-A845-35B337B19D1A}" type="sibTrans" cxnId="{7270283D-25F4-444D-A6A9-949E63684879}">
      <dgm:prSet/>
      <dgm:spPr/>
      <dgm:t>
        <a:bodyPr/>
        <a:lstStyle/>
        <a:p>
          <a:endParaRPr lang="ru-RU" sz="2000">
            <a:latin typeface="Times New Roman" panose="02020603050405020304" pitchFamily="18" charset="0"/>
            <a:cs typeface="Times New Roman" panose="02020603050405020304" pitchFamily="18" charset="0"/>
          </a:endParaRPr>
        </a:p>
      </dgm:t>
    </dgm:pt>
    <dgm:pt modelId="{06B497B4-C0D1-42D4-B24F-6EA5B663A124}">
      <dgm:prSet phldrT="[Текст]" phldr="1"/>
      <dgm:spPr/>
      <dgm:t>
        <a:bodyPr/>
        <a:lstStyle/>
        <a:p>
          <a:endParaRPr lang="ru-RU" sz="2000">
            <a:latin typeface="Times New Roman" panose="02020603050405020304" pitchFamily="18" charset="0"/>
            <a:cs typeface="Times New Roman" panose="02020603050405020304" pitchFamily="18" charset="0"/>
          </a:endParaRPr>
        </a:p>
      </dgm:t>
    </dgm:pt>
    <dgm:pt modelId="{D4B2BD69-C95A-41EC-B432-24D8B265D533}" type="parTrans" cxnId="{4A4E87A2-D9EE-412C-A2AD-2F81BB559C63}">
      <dgm:prSet/>
      <dgm:spPr/>
      <dgm:t>
        <a:bodyPr/>
        <a:lstStyle/>
        <a:p>
          <a:endParaRPr lang="ru-RU" sz="2000">
            <a:latin typeface="Times New Roman" panose="02020603050405020304" pitchFamily="18" charset="0"/>
            <a:cs typeface="Times New Roman" panose="02020603050405020304" pitchFamily="18" charset="0"/>
          </a:endParaRPr>
        </a:p>
      </dgm:t>
    </dgm:pt>
    <dgm:pt modelId="{2C4F8921-AAF4-4B49-B7E1-B4DB4BD1E83F}" type="sibTrans" cxnId="{4A4E87A2-D9EE-412C-A2AD-2F81BB559C63}">
      <dgm:prSet/>
      <dgm:spPr/>
      <dgm:t>
        <a:bodyPr/>
        <a:lstStyle/>
        <a:p>
          <a:endParaRPr lang="ru-RU" sz="2000">
            <a:latin typeface="Times New Roman" panose="02020603050405020304" pitchFamily="18" charset="0"/>
            <a:cs typeface="Times New Roman" panose="02020603050405020304" pitchFamily="18" charset="0"/>
          </a:endParaRPr>
        </a:p>
      </dgm:t>
    </dgm:pt>
    <dgm:pt modelId="{BA5A74D0-2000-42F1-8942-3C5952F880FA}">
      <dgm:prSet custT="1"/>
      <dgm:spPr/>
      <dgm:t>
        <a:bodyPr/>
        <a:lstStyle/>
        <a:p>
          <a:r>
            <a:rPr lang="ru-RU" sz="2000">
              <a:latin typeface="Times New Roman" panose="02020603050405020304" pitchFamily="18" charset="0"/>
              <a:cs typeface="Times New Roman" panose="02020603050405020304" pitchFamily="18" charset="0"/>
            </a:rPr>
            <a:t>2) неисполнение держателем ПК договора о выдаче платежной карточки</a:t>
          </a:r>
          <a:endParaRPr lang="en-US" sz="2000">
            <a:latin typeface="Times New Roman" panose="02020603050405020304" pitchFamily="18" charset="0"/>
            <a:cs typeface="Times New Roman" panose="02020603050405020304" pitchFamily="18" charset="0"/>
          </a:endParaRPr>
        </a:p>
      </dgm:t>
    </dgm:pt>
    <dgm:pt modelId="{57054365-E0B9-458F-A9CD-757D2EF5F4E8}" type="parTrans" cxnId="{2BD2EA16-4D59-449F-874A-A9103CDEC891}">
      <dgm:prSet/>
      <dgm:spPr/>
      <dgm:t>
        <a:bodyPr/>
        <a:lstStyle/>
        <a:p>
          <a:endParaRPr lang="ru-RU" sz="2000">
            <a:latin typeface="Times New Roman" panose="02020603050405020304" pitchFamily="18" charset="0"/>
            <a:cs typeface="Times New Roman" panose="02020603050405020304" pitchFamily="18" charset="0"/>
          </a:endParaRPr>
        </a:p>
      </dgm:t>
    </dgm:pt>
    <dgm:pt modelId="{1B37A488-124E-498B-BD68-FCE567B6D085}" type="sibTrans" cxnId="{2BD2EA16-4D59-449F-874A-A9103CDEC891}">
      <dgm:prSet/>
      <dgm:spPr/>
      <dgm:t>
        <a:bodyPr/>
        <a:lstStyle/>
        <a:p>
          <a:endParaRPr lang="ru-RU" sz="2000">
            <a:latin typeface="Times New Roman" panose="02020603050405020304" pitchFamily="18" charset="0"/>
            <a:cs typeface="Times New Roman" panose="02020603050405020304" pitchFamily="18" charset="0"/>
          </a:endParaRPr>
        </a:p>
      </dgm:t>
    </dgm:pt>
    <dgm:pt modelId="{AAFF2D31-D541-47F0-AA0D-70947FCA7C02}">
      <dgm:prSet custT="1"/>
      <dgm:spPr/>
      <dgm:t>
        <a:bodyPr/>
        <a:lstStyle/>
        <a:p>
          <a:r>
            <a:rPr lang="ru-RU" sz="2000">
              <a:latin typeface="Times New Roman" panose="02020603050405020304" pitchFamily="18" charset="0"/>
              <a:cs typeface="Times New Roman" panose="02020603050405020304" pitchFamily="18" charset="0"/>
            </a:rPr>
            <a:t>3) отказа держателя ПК от пользования платежной карточкой</a:t>
          </a:r>
          <a:endParaRPr lang="en-US" sz="2000">
            <a:latin typeface="Times New Roman" panose="02020603050405020304" pitchFamily="18" charset="0"/>
            <a:cs typeface="Times New Roman" panose="02020603050405020304" pitchFamily="18" charset="0"/>
          </a:endParaRPr>
        </a:p>
      </dgm:t>
    </dgm:pt>
    <dgm:pt modelId="{FFBE0D30-B111-48E9-85B5-EBC797071315}" type="parTrans" cxnId="{F4155E91-EA3F-4E22-87EA-DC1575E4EDB5}">
      <dgm:prSet/>
      <dgm:spPr/>
      <dgm:t>
        <a:bodyPr/>
        <a:lstStyle/>
        <a:p>
          <a:endParaRPr lang="ru-RU" sz="2000">
            <a:latin typeface="Times New Roman" panose="02020603050405020304" pitchFamily="18" charset="0"/>
            <a:cs typeface="Times New Roman" panose="02020603050405020304" pitchFamily="18" charset="0"/>
          </a:endParaRPr>
        </a:p>
      </dgm:t>
    </dgm:pt>
    <dgm:pt modelId="{904407B6-D7D5-4251-9525-21A9201F143E}" type="sibTrans" cxnId="{F4155E91-EA3F-4E22-87EA-DC1575E4EDB5}">
      <dgm:prSet/>
      <dgm:spPr/>
      <dgm:t>
        <a:bodyPr/>
        <a:lstStyle/>
        <a:p>
          <a:endParaRPr lang="ru-RU" sz="2000">
            <a:latin typeface="Times New Roman" panose="02020603050405020304" pitchFamily="18" charset="0"/>
            <a:cs typeface="Times New Roman" panose="02020603050405020304" pitchFamily="18" charset="0"/>
          </a:endParaRPr>
        </a:p>
      </dgm:t>
    </dgm:pt>
    <dgm:pt modelId="{EEECBB37-1E80-44CE-B563-7C8BED591690}">
      <dgm:prSet custT="1"/>
      <dgm:spPr/>
      <dgm:t>
        <a:bodyPr/>
        <a:lstStyle/>
        <a:p>
          <a:r>
            <a:rPr lang="ru-RU" sz="2000">
              <a:latin typeface="Times New Roman" panose="02020603050405020304" pitchFamily="18" charset="0"/>
              <a:cs typeface="Times New Roman" panose="02020603050405020304" pitchFamily="18" charset="0"/>
            </a:rPr>
            <a:t>4) при расторжении договора о выдаче платежной карточки</a:t>
          </a:r>
          <a:endParaRPr lang="en-US" sz="2000">
            <a:latin typeface="Times New Roman" panose="02020603050405020304" pitchFamily="18" charset="0"/>
            <a:cs typeface="Times New Roman" panose="02020603050405020304" pitchFamily="18" charset="0"/>
          </a:endParaRPr>
        </a:p>
      </dgm:t>
    </dgm:pt>
    <dgm:pt modelId="{F79E181C-7D23-4260-9399-0BCE1C40F9FF}" type="parTrans" cxnId="{78E0FDCE-D69E-4676-B5E2-C7A5BE99228D}">
      <dgm:prSet/>
      <dgm:spPr/>
      <dgm:t>
        <a:bodyPr/>
        <a:lstStyle/>
        <a:p>
          <a:endParaRPr lang="ru-RU" sz="2000">
            <a:latin typeface="Times New Roman" panose="02020603050405020304" pitchFamily="18" charset="0"/>
            <a:cs typeface="Times New Roman" panose="02020603050405020304" pitchFamily="18" charset="0"/>
          </a:endParaRPr>
        </a:p>
      </dgm:t>
    </dgm:pt>
    <dgm:pt modelId="{899A396F-265D-40F1-A08A-94F92D345730}" type="sibTrans" cxnId="{78E0FDCE-D69E-4676-B5E2-C7A5BE99228D}">
      <dgm:prSet/>
      <dgm:spPr/>
      <dgm:t>
        <a:bodyPr/>
        <a:lstStyle/>
        <a:p>
          <a:endParaRPr lang="ru-RU" sz="2000">
            <a:latin typeface="Times New Roman" panose="02020603050405020304" pitchFamily="18" charset="0"/>
            <a:cs typeface="Times New Roman" panose="02020603050405020304" pitchFamily="18" charset="0"/>
          </a:endParaRPr>
        </a:p>
      </dgm:t>
    </dgm:pt>
    <dgm:pt modelId="{A91723D9-B938-49C4-868C-9EE3ABEC1FE6}" type="pres">
      <dgm:prSet presAssocID="{8EFEE78E-A2B6-44B9-99C6-FB5EC017B9A1}" presName="diagram" presStyleCnt="0">
        <dgm:presLayoutVars>
          <dgm:chMax val="1"/>
          <dgm:dir/>
          <dgm:animLvl val="ctr"/>
          <dgm:resizeHandles val="exact"/>
        </dgm:presLayoutVars>
      </dgm:prSet>
      <dgm:spPr/>
      <dgm:t>
        <a:bodyPr/>
        <a:lstStyle/>
        <a:p>
          <a:endParaRPr lang="ru-RU"/>
        </a:p>
      </dgm:t>
    </dgm:pt>
    <dgm:pt modelId="{288E4D8C-FC91-42A6-970B-90E929D7B65C}" type="pres">
      <dgm:prSet presAssocID="{8EFEE78E-A2B6-44B9-99C6-FB5EC017B9A1}" presName="matrix" presStyleCnt="0"/>
      <dgm:spPr/>
      <dgm:t>
        <a:bodyPr/>
        <a:lstStyle/>
        <a:p>
          <a:endParaRPr lang="ru-RU"/>
        </a:p>
      </dgm:t>
    </dgm:pt>
    <dgm:pt modelId="{9B7DBB79-B917-4E18-BD3D-C4A05C059C6D}" type="pres">
      <dgm:prSet presAssocID="{8EFEE78E-A2B6-44B9-99C6-FB5EC017B9A1}" presName="tile1" presStyleLbl="node1" presStyleIdx="0" presStyleCnt="4"/>
      <dgm:spPr/>
      <dgm:t>
        <a:bodyPr/>
        <a:lstStyle/>
        <a:p>
          <a:endParaRPr lang="ru-RU"/>
        </a:p>
      </dgm:t>
    </dgm:pt>
    <dgm:pt modelId="{F0A12A43-7308-4430-AA4B-292293B14B88}" type="pres">
      <dgm:prSet presAssocID="{8EFEE78E-A2B6-44B9-99C6-FB5EC017B9A1}" presName="tile1text" presStyleLbl="node1" presStyleIdx="0" presStyleCnt="4">
        <dgm:presLayoutVars>
          <dgm:chMax val="0"/>
          <dgm:chPref val="0"/>
          <dgm:bulletEnabled val="1"/>
        </dgm:presLayoutVars>
      </dgm:prSet>
      <dgm:spPr/>
      <dgm:t>
        <a:bodyPr/>
        <a:lstStyle/>
        <a:p>
          <a:endParaRPr lang="ru-RU"/>
        </a:p>
      </dgm:t>
    </dgm:pt>
    <dgm:pt modelId="{FF9043AF-AEF5-41B4-AF8D-2B02692511E5}" type="pres">
      <dgm:prSet presAssocID="{8EFEE78E-A2B6-44B9-99C6-FB5EC017B9A1}" presName="tile2" presStyleLbl="node1" presStyleIdx="1" presStyleCnt="4"/>
      <dgm:spPr/>
      <dgm:t>
        <a:bodyPr/>
        <a:lstStyle/>
        <a:p>
          <a:endParaRPr lang="ru-RU"/>
        </a:p>
      </dgm:t>
    </dgm:pt>
    <dgm:pt modelId="{9BD8E227-689B-4BFA-A944-1E96609BF854}" type="pres">
      <dgm:prSet presAssocID="{8EFEE78E-A2B6-44B9-99C6-FB5EC017B9A1}" presName="tile2text" presStyleLbl="node1" presStyleIdx="1" presStyleCnt="4">
        <dgm:presLayoutVars>
          <dgm:chMax val="0"/>
          <dgm:chPref val="0"/>
          <dgm:bulletEnabled val="1"/>
        </dgm:presLayoutVars>
      </dgm:prSet>
      <dgm:spPr/>
      <dgm:t>
        <a:bodyPr/>
        <a:lstStyle/>
        <a:p>
          <a:endParaRPr lang="ru-RU"/>
        </a:p>
      </dgm:t>
    </dgm:pt>
    <dgm:pt modelId="{100AC6C0-9BCD-45E0-9A71-E428E028D0AC}" type="pres">
      <dgm:prSet presAssocID="{8EFEE78E-A2B6-44B9-99C6-FB5EC017B9A1}" presName="tile3" presStyleLbl="node1" presStyleIdx="2" presStyleCnt="4"/>
      <dgm:spPr/>
      <dgm:t>
        <a:bodyPr/>
        <a:lstStyle/>
        <a:p>
          <a:endParaRPr lang="ru-RU"/>
        </a:p>
      </dgm:t>
    </dgm:pt>
    <dgm:pt modelId="{84E1D7F5-3B32-4420-97E2-91EADB2FFA14}" type="pres">
      <dgm:prSet presAssocID="{8EFEE78E-A2B6-44B9-99C6-FB5EC017B9A1}" presName="tile3text" presStyleLbl="node1" presStyleIdx="2" presStyleCnt="4">
        <dgm:presLayoutVars>
          <dgm:chMax val="0"/>
          <dgm:chPref val="0"/>
          <dgm:bulletEnabled val="1"/>
        </dgm:presLayoutVars>
      </dgm:prSet>
      <dgm:spPr/>
      <dgm:t>
        <a:bodyPr/>
        <a:lstStyle/>
        <a:p>
          <a:endParaRPr lang="ru-RU"/>
        </a:p>
      </dgm:t>
    </dgm:pt>
    <dgm:pt modelId="{8660391C-B93B-4E84-9A26-5D703745AC24}" type="pres">
      <dgm:prSet presAssocID="{8EFEE78E-A2B6-44B9-99C6-FB5EC017B9A1}" presName="tile4" presStyleLbl="node1" presStyleIdx="3" presStyleCnt="4"/>
      <dgm:spPr/>
      <dgm:t>
        <a:bodyPr/>
        <a:lstStyle/>
        <a:p>
          <a:endParaRPr lang="ru-RU"/>
        </a:p>
      </dgm:t>
    </dgm:pt>
    <dgm:pt modelId="{A25D7ED8-86B5-40AF-ABDB-282C7E6C8A60}" type="pres">
      <dgm:prSet presAssocID="{8EFEE78E-A2B6-44B9-99C6-FB5EC017B9A1}" presName="tile4text" presStyleLbl="node1" presStyleIdx="3" presStyleCnt="4">
        <dgm:presLayoutVars>
          <dgm:chMax val="0"/>
          <dgm:chPref val="0"/>
          <dgm:bulletEnabled val="1"/>
        </dgm:presLayoutVars>
      </dgm:prSet>
      <dgm:spPr/>
      <dgm:t>
        <a:bodyPr/>
        <a:lstStyle/>
        <a:p>
          <a:endParaRPr lang="ru-RU"/>
        </a:p>
      </dgm:t>
    </dgm:pt>
    <dgm:pt modelId="{74A11432-7514-422F-B87B-8D008710FAD7}" type="pres">
      <dgm:prSet presAssocID="{8EFEE78E-A2B6-44B9-99C6-FB5EC017B9A1}" presName="centerTile" presStyleLbl="fgShp" presStyleIdx="0" presStyleCnt="1">
        <dgm:presLayoutVars>
          <dgm:chMax val="0"/>
          <dgm:chPref val="0"/>
        </dgm:presLayoutVars>
      </dgm:prSet>
      <dgm:spPr/>
      <dgm:t>
        <a:bodyPr/>
        <a:lstStyle/>
        <a:p>
          <a:endParaRPr lang="ru-RU"/>
        </a:p>
      </dgm:t>
    </dgm:pt>
  </dgm:ptLst>
  <dgm:cxnLst>
    <dgm:cxn modelId="{3C3FB476-9CB6-4B90-924D-4CCE84D4E8E3}" srcId="{8EFEE78E-A2B6-44B9-99C6-FB5EC017B9A1}" destId="{E33A4484-C4B6-4388-B14D-67EB02030104}" srcOrd="0" destOrd="0" parTransId="{72FFEC17-77CF-4354-A213-7409925460AA}" sibTransId="{F1E89725-9157-4E18-AC5B-163DE6C0251E}"/>
    <dgm:cxn modelId="{86CC2F61-9BE9-495C-9F24-6011BDCDECC9}" type="presOf" srcId="{99C9A705-6BBE-429B-B4F6-8CB2AE6FC952}" destId="{F0A12A43-7308-4430-AA4B-292293B14B88}" srcOrd="1" destOrd="0" presId="urn:microsoft.com/office/officeart/2005/8/layout/matrix1"/>
    <dgm:cxn modelId="{E5694FF3-A301-4209-B100-AE9652AC864D}" type="presOf" srcId="{EEECBB37-1E80-44CE-B563-7C8BED591690}" destId="{8660391C-B93B-4E84-9A26-5D703745AC24}" srcOrd="0" destOrd="0" presId="urn:microsoft.com/office/officeart/2005/8/layout/matrix1"/>
    <dgm:cxn modelId="{BBD28D54-9C2A-4856-9CAD-438E3F384766}" type="presOf" srcId="{E33A4484-C4B6-4388-B14D-67EB02030104}" destId="{74A11432-7514-422F-B87B-8D008710FAD7}" srcOrd="0" destOrd="0" presId="urn:microsoft.com/office/officeart/2005/8/layout/matrix1"/>
    <dgm:cxn modelId="{2BD2EA16-4D59-449F-874A-A9103CDEC891}" srcId="{E33A4484-C4B6-4388-B14D-67EB02030104}" destId="{BA5A74D0-2000-42F1-8942-3C5952F880FA}" srcOrd="1" destOrd="0" parTransId="{57054365-E0B9-458F-A9CD-757D2EF5F4E8}" sibTransId="{1B37A488-124E-498B-BD68-FCE567B6D085}"/>
    <dgm:cxn modelId="{A17D9161-C03B-4CC7-B6A1-1D53369DC7FE}" type="presOf" srcId="{EEECBB37-1E80-44CE-B563-7C8BED591690}" destId="{A25D7ED8-86B5-40AF-ABDB-282C7E6C8A60}" srcOrd="1" destOrd="0" presId="urn:microsoft.com/office/officeart/2005/8/layout/matrix1"/>
    <dgm:cxn modelId="{36FCE8F2-5685-4862-913E-88A2C1FCF6A2}" srcId="{E33A4484-C4B6-4388-B14D-67EB02030104}" destId="{99C9A705-6BBE-429B-B4F6-8CB2AE6FC952}" srcOrd="0" destOrd="0" parTransId="{C98795F6-7DBF-45C7-98E2-6321F35FFF74}" sibTransId="{D197C287-8608-4C97-BAEA-464A4AA08AD0}"/>
    <dgm:cxn modelId="{A570B5AE-5D41-4089-85AE-A8DC299ACB96}" type="presOf" srcId="{8EFEE78E-A2B6-44B9-99C6-FB5EC017B9A1}" destId="{A91723D9-B938-49C4-868C-9EE3ABEC1FE6}" srcOrd="0" destOrd="0" presId="urn:microsoft.com/office/officeart/2005/8/layout/matrix1"/>
    <dgm:cxn modelId="{5714F388-8A49-4B9D-9272-D0D6DFBD79A9}" type="presOf" srcId="{AAFF2D31-D541-47F0-AA0D-70947FCA7C02}" destId="{100AC6C0-9BCD-45E0-9A71-E428E028D0AC}" srcOrd="0" destOrd="0" presId="urn:microsoft.com/office/officeart/2005/8/layout/matrix1"/>
    <dgm:cxn modelId="{78E0FDCE-D69E-4676-B5E2-C7A5BE99228D}" srcId="{E33A4484-C4B6-4388-B14D-67EB02030104}" destId="{EEECBB37-1E80-44CE-B563-7C8BED591690}" srcOrd="3" destOrd="0" parTransId="{F79E181C-7D23-4260-9399-0BCE1C40F9FF}" sibTransId="{899A396F-265D-40F1-A08A-94F92D345730}"/>
    <dgm:cxn modelId="{F4155E91-EA3F-4E22-87EA-DC1575E4EDB5}" srcId="{E33A4484-C4B6-4388-B14D-67EB02030104}" destId="{AAFF2D31-D541-47F0-AA0D-70947FCA7C02}" srcOrd="2" destOrd="0" parTransId="{FFBE0D30-B111-48E9-85B5-EBC797071315}" sibTransId="{904407B6-D7D5-4251-9525-21A9201F143E}"/>
    <dgm:cxn modelId="{33655B53-E630-4E58-9235-89356BABAAB9}" type="presOf" srcId="{BA5A74D0-2000-42F1-8942-3C5952F880FA}" destId="{FF9043AF-AEF5-41B4-AF8D-2B02692511E5}" srcOrd="0" destOrd="0" presId="urn:microsoft.com/office/officeart/2005/8/layout/matrix1"/>
    <dgm:cxn modelId="{7270283D-25F4-444D-A6A9-949E63684879}" srcId="{E33A4484-C4B6-4388-B14D-67EB02030104}" destId="{E037DBC6-8B3B-436C-87D0-D9DA50B3FAEE}" srcOrd="5" destOrd="0" parTransId="{7BB106CD-5395-47EE-AA36-ED2022D7AA05}" sibTransId="{527D14B2-459E-4C8D-A845-35B337B19D1A}"/>
    <dgm:cxn modelId="{73F224BC-F5C6-4282-A4FE-F62DD06F561D}" type="presOf" srcId="{AAFF2D31-D541-47F0-AA0D-70947FCA7C02}" destId="{84E1D7F5-3B32-4420-97E2-91EADB2FFA14}" srcOrd="1" destOrd="0" presId="urn:microsoft.com/office/officeart/2005/8/layout/matrix1"/>
    <dgm:cxn modelId="{1F6C08D5-71BE-4391-8BF8-91A306B2B027}" type="presOf" srcId="{BA5A74D0-2000-42F1-8942-3C5952F880FA}" destId="{9BD8E227-689B-4BFA-A944-1E96609BF854}" srcOrd="1" destOrd="0" presId="urn:microsoft.com/office/officeart/2005/8/layout/matrix1"/>
    <dgm:cxn modelId="{56A8637B-A41B-4723-B7F4-24815C3367B8}" type="presOf" srcId="{99C9A705-6BBE-429B-B4F6-8CB2AE6FC952}" destId="{9B7DBB79-B917-4E18-BD3D-C4A05C059C6D}" srcOrd="0" destOrd="0" presId="urn:microsoft.com/office/officeart/2005/8/layout/matrix1"/>
    <dgm:cxn modelId="{5B8F5AF7-8CDD-47EC-9984-EEA0EF1AAF39}" srcId="{E33A4484-C4B6-4388-B14D-67EB02030104}" destId="{AF354AD1-4AA8-4923-98FB-E42600D6F110}" srcOrd="4" destOrd="0" parTransId="{FAEAE992-3D7B-4688-BFF9-FBAE972FF053}" sibTransId="{D5141741-F6EF-4CA9-AAE8-D70A6AAC9314}"/>
    <dgm:cxn modelId="{4A4E87A2-D9EE-412C-A2AD-2F81BB559C63}" srcId="{E33A4484-C4B6-4388-B14D-67EB02030104}" destId="{06B497B4-C0D1-42D4-B24F-6EA5B663A124}" srcOrd="6" destOrd="0" parTransId="{D4B2BD69-C95A-41EC-B432-24D8B265D533}" sibTransId="{2C4F8921-AAF4-4B49-B7E1-B4DB4BD1E83F}"/>
    <dgm:cxn modelId="{BAFC7760-8F58-4B3E-9465-94BC57E22758}" type="presParOf" srcId="{A91723D9-B938-49C4-868C-9EE3ABEC1FE6}" destId="{288E4D8C-FC91-42A6-970B-90E929D7B65C}" srcOrd="0" destOrd="0" presId="urn:microsoft.com/office/officeart/2005/8/layout/matrix1"/>
    <dgm:cxn modelId="{A62B31FE-980E-49AB-AB51-CFEBEDBC5792}" type="presParOf" srcId="{288E4D8C-FC91-42A6-970B-90E929D7B65C}" destId="{9B7DBB79-B917-4E18-BD3D-C4A05C059C6D}" srcOrd="0" destOrd="0" presId="urn:microsoft.com/office/officeart/2005/8/layout/matrix1"/>
    <dgm:cxn modelId="{485E9682-14C0-4BC6-951F-3AABD28806C0}" type="presParOf" srcId="{288E4D8C-FC91-42A6-970B-90E929D7B65C}" destId="{F0A12A43-7308-4430-AA4B-292293B14B88}" srcOrd="1" destOrd="0" presId="urn:microsoft.com/office/officeart/2005/8/layout/matrix1"/>
    <dgm:cxn modelId="{85644DE1-8F47-4848-8031-1599B09A658F}" type="presParOf" srcId="{288E4D8C-FC91-42A6-970B-90E929D7B65C}" destId="{FF9043AF-AEF5-41B4-AF8D-2B02692511E5}" srcOrd="2" destOrd="0" presId="urn:microsoft.com/office/officeart/2005/8/layout/matrix1"/>
    <dgm:cxn modelId="{5093B6C1-7A9F-43CE-ABA6-A0B31E0DD452}" type="presParOf" srcId="{288E4D8C-FC91-42A6-970B-90E929D7B65C}" destId="{9BD8E227-689B-4BFA-A944-1E96609BF854}" srcOrd="3" destOrd="0" presId="urn:microsoft.com/office/officeart/2005/8/layout/matrix1"/>
    <dgm:cxn modelId="{ADEB196D-2C03-4776-BB56-25AB1E35047C}" type="presParOf" srcId="{288E4D8C-FC91-42A6-970B-90E929D7B65C}" destId="{100AC6C0-9BCD-45E0-9A71-E428E028D0AC}" srcOrd="4" destOrd="0" presId="urn:microsoft.com/office/officeart/2005/8/layout/matrix1"/>
    <dgm:cxn modelId="{F992EA0C-2758-456B-A44F-EA78C15D2BD8}" type="presParOf" srcId="{288E4D8C-FC91-42A6-970B-90E929D7B65C}" destId="{84E1D7F5-3B32-4420-97E2-91EADB2FFA14}" srcOrd="5" destOrd="0" presId="urn:microsoft.com/office/officeart/2005/8/layout/matrix1"/>
    <dgm:cxn modelId="{E87273E5-28D8-4286-9C24-4DB6E16EB47F}" type="presParOf" srcId="{288E4D8C-FC91-42A6-970B-90E929D7B65C}" destId="{8660391C-B93B-4E84-9A26-5D703745AC24}" srcOrd="6" destOrd="0" presId="urn:microsoft.com/office/officeart/2005/8/layout/matrix1"/>
    <dgm:cxn modelId="{94FC9514-9BC3-4808-845E-F34CF12D1797}" type="presParOf" srcId="{288E4D8C-FC91-42A6-970B-90E929D7B65C}" destId="{A25D7ED8-86B5-40AF-ABDB-282C7E6C8A60}" srcOrd="7" destOrd="0" presId="urn:microsoft.com/office/officeart/2005/8/layout/matrix1"/>
    <dgm:cxn modelId="{861FEFF3-35DC-4564-BCA1-3E05B6D76458}" type="presParOf" srcId="{A91723D9-B938-49C4-868C-9EE3ABEC1FE6}" destId="{74A11432-7514-422F-B87B-8D008710FAD7}"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BAF0062A-7896-464E-A444-A1D7CCFD86E0}" type="doc">
      <dgm:prSet loTypeId="urn:microsoft.com/office/officeart/2005/8/layout/matrix1" loCatId="matrix" qsTypeId="urn:microsoft.com/office/officeart/2005/8/quickstyle/3d1" qsCatId="3D" csTypeId="urn:microsoft.com/office/officeart/2005/8/colors/colorful1" csCatId="colorful" phldr="1"/>
      <dgm:spPr/>
      <dgm:t>
        <a:bodyPr/>
        <a:lstStyle/>
        <a:p>
          <a:endParaRPr lang="ru-RU"/>
        </a:p>
      </dgm:t>
    </dgm:pt>
    <dgm:pt modelId="{478BB327-2391-4D5F-B1D9-421BFED5B52E}">
      <dgm:prSet phldrT="[Текст]" custT="1"/>
      <dgm:spPr/>
      <dgm:t>
        <a:bodyPr/>
        <a:lstStyle/>
        <a:p>
          <a:r>
            <a:rPr lang="ru-RU" sz="2800" dirty="0">
              <a:latin typeface="Times New Roman" panose="02020603050405020304" pitchFamily="18" charset="0"/>
              <a:cs typeface="Times New Roman" panose="02020603050405020304" pitchFamily="18" charset="0"/>
            </a:rPr>
            <a:t>Выписка представляется на бумажном носителе или электронным способом </a:t>
          </a:r>
          <a:r>
            <a:rPr lang="ru-RU" sz="2800" dirty="0" smtClean="0">
              <a:latin typeface="Times New Roman" panose="02020603050405020304" pitchFamily="18" charset="0"/>
              <a:cs typeface="Times New Roman" panose="02020603050405020304" pitchFamily="18" charset="0"/>
            </a:rPr>
            <a:t>и содержит </a:t>
          </a:r>
          <a:r>
            <a:rPr lang="ru-RU" sz="2800" dirty="0">
              <a:latin typeface="Times New Roman" panose="02020603050405020304" pitchFamily="18" charset="0"/>
              <a:cs typeface="Times New Roman" panose="02020603050405020304" pitchFamily="18" charset="0"/>
            </a:rPr>
            <a:t>следующую информацию:</a:t>
          </a:r>
        </a:p>
      </dgm:t>
    </dgm:pt>
    <dgm:pt modelId="{2DAC1AA4-9C7E-417F-B19B-520B2F75D681}" type="parTrans" cxnId="{0AE3E1F6-8C6D-4B10-80C5-4120829CE87A}">
      <dgm:prSet/>
      <dgm:spPr/>
      <dgm:t>
        <a:bodyPr/>
        <a:lstStyle/>
        <a:p>
          <a:endParaRPr lang="ru-RU" sz="2000">
            <a:latin typeface="Times New Roman" panose="02020603050405020304" pitchFamily="18" charset="0"/>
            <a:cs typeface="Times New Roman" panose="02020603050405020304" pitchFamily="18" charset="0"/>
          </a:endParaRPr>
        </a:p>
      </dgm:t>
    </dgm:pt>
    <dgm:pt modelId="{92836B0A-13C7-4AC2-9624-446CAF1F02F5}" type="sibTrans" cxnId="{0AE3E1F6-8C6D-4B10-80C5-4120829CE87A}">
      <dgm:prSet/>
      <dgm:spPr/>
      <dgm:t>
        <a:bodyPr/>
        <a:lstStyle/>
        <a:p>
          <a:endParaRPr lang="ru-RU" sz="2000">
            <a:latin typeface="Times New Roman" panose="02020603050405020304" pitchFamily="18" charset="0"/>
            <a:cs typeface="Times New Roman" panose="02020603050405020304" pitchFamily="18" charset="0"/>
          </a:endParaRPr>
        </a:p>
      </dgm:t>
    </dgm:pt>
    <dgm:pt modelId="{17B66C37-F73B-4DB3-980A-3787AE95963E}">
      <dgm:prSet phldrT="[Текст]" custT="1"/>
      <dgm:spPr/>
      <dgm:t>
        <a:bodyPr/>
        <a:lstStyle/>
        <a:p>
          <a:r>
            <a:rPr lang="ru-RU" sz="2000" dirty="0">
              <a:latin typeface="Times New Roman" panose="02020603050405020304" pitchFamily="18" charset="0"/>
              <a:cs typeface="Times New Roman" panose="02020603050405020304" pitchFamily="18" charset="0"/>
            </a:rPr>
            <a:t>1) номер ПК. Допускается неполное указание номера ПК в соответствии с требованиями систем ПК </a:t>
          </a:r>
        </a:p>
      </dgm:t>
    </dgm:pt>
    <dgm:pt modelId="{4BF96770-D062-4E26-B2F2-86FB75B9ECC9}" type="parTrans" cxnId="{0DDBE2EF-DA02-4AFE-9135-928A4AA58A1B}">
      <dgm:prSet/>
      <dgm:spPr/>
      <dgm:t>
        <a:bodyPr/>
        <a:lstStyle/>
        <a:p>
          <a:endParaRPr lang="ru-RU" sz="2000">
            <a:latin typeface="Times New Roman" panose="02020603050405020304" pitchFamily="18" charset="0"/>
            <a:cs typeface="Times New Roman" panose="02020603050405020304" pitchFamily="18" charset="0"/>
          </a:endParaRPr>
        </a:p>
      </dgm:t>
    </dgm:pt>
    <dgm:pt modelId="{97CA52D1-37DE-4CDD-9B4A-7203C890D9A8}" type="sibTrans" cxnId="{0DDBE2EF-DA02-4AFE-9135-928A4AA58A1B}">
      <dgm:prSet/>
      <dgm:spPr/>
      <dgm:t>
        <a:bodyPr/>
        <a:lstStyle/>
        <a:p>
          <a:endParaRPr lang="ru-RU" sz="2000">
            <a:latin typeface="Times New Roman" panose="02020603050405020304" pitchFamily="18" charset="0"/>
            <a:cs typeface="Times New Roman" panose="02020603050405020304" pitchFamily="18" charset="0"/>
          </a:endParaRPr>
        </a:p>
      </dgm:t>
    </dgm:pt>
    <dgm:pt modelId="{214E7A44-B24D-4C61-8402-4C2E1508DCC5}">
      <dgm:prSet phldrT="[Текст]" phldr="1"/>
      <dgm:spPr/>
      <dgm:t>
        <a:bodyPr/>
        <a:lstStyle/>
        <a:p>
          <a:endParaRPr lang="ru-RU" sz="2000">
            <a:latin typeface="Times New Roman" panose="02020603050405020304" pitchFamily="18" charset="0"/>
            <a:cs typeface="Times New Roman" panose="02020603050405020304" pitchFamily="18" charset="0"/>
          </a:endParaRPr>
        </a:p>
      </dgm:t>
    </dgm:pt>
    <dgm:pt modelId="{A75EA623-2C94-4DFE-A109-DAEB613656B6}" type="parTrans" cxnId="{13192A9F-19BF-4063-AC9A-C0664DA3C712}">
      <dgm:prSet/>
      <dgm:spPr/>
      <dgm:t>
        <a:bodyPr/>
        <a:lstStyle/>
        <a:p>
          <a:endParaRPr lang="ru-RU" sz="2000">
            <a:latin typeface="Times New Roman" panose="02020603050405020304" pitchFamily="18" charset="0"/>
            <a:cs typeface="Times New Roman" panose="02020603050405020304" pitchFamily="18" charset="0"/>
          </a:endParaRPr>
        </a:p>
      </dgm:t>
    </dgm:pt>
    <dgm:pt modelId="{64B952A8-8243-4A2E-8503-D79C7D34DBF5}" type="sibTrans" cxnId="{13192A9F-19BF-4063-AC9A-C0664DA3C712}">
      <dgm:prSet/>
      <dgm:spPr/>
      <dgm:t>
        <a:bodyPr/>
        <a:lstStyle/>
        <a:p>
          <a:endParaRPr lang="ru-RU" sz="2000">
            <a:latin typeface="Times New Roman" panose="02020603050405020304" pitchFamily="18" charset="0"/>
            <a:cs typeface="Times New Roman" panose="02020603050405020304" pitchFamily="18" charset="0"/>
          </a:endParaRPr>
        </a:p>
      </dgm:t>
    </dgm:pt>
    <dgm:pt modelId="{24EDEBE0-792C-482A-A2BF-798D9F6B6B2D}">
      <dgm:prSet phldrT="[Текст]" phldr="1"/>
      <dgm:spPr/>
      <dgm:t>
        <a:bodyPr/>
        <a:lstStyle/>
        <a:p>
          <a:endParaRPr lang="ru-RU" sz="2000">
            <a:latin typeface="Times New Roman" panose="02020603050405020304" pitchFamily="18" charset="0"/>
            <a:cs typeface="Times New Roman" panose="02020603050405020304" pitchFamily="18" charset="0"/>
          </a:endParaRPr>
        </a:p>
      </dgm:t>
    </dgm:pt>
    <dgm:pt modelId="{EF12BC0A-36E7-43B5-A150-7DD67CEF8352}" type="parTrans" cxnId="{AF27B08E-0536-4EC4-A180-7E21C1ECD43B}">
      <dgm:prSet/>
      <dgm:spPr/>
      <dgm:t>
        <a:bodyPr/>
        <a:lstStyle/>
        <a:p>
          <a:endParaRPr lang="ru-RU" sz="2000">
            <a:latin typeface="Times New Roman" panose="02020603050405020304" pitchFamily="18" charset="0"/>
            <a:cs typeface="Times New Roman" panose="02020603050405020304" pitchFamily="18" charset="0"/>
          </a:endParaRPr>
        </a:p>
      </dgm:t>
    </dgm:pt>
    <dgm:pt modelId="{557DE3C8-0AFF-41C6-9F55-2A4AC80402F9}" type="sibTrans" cxnId="{AF27B08E-0536-4EC4-A180-7E21C1ECD43B}">
      <dgm:prSet/>
      <dgm:spPr/>
      <dgm:t>
        <a:bodyPr/>
        <a:lstStyle/>
        <a:p>
          <a:endParaRPr lang="ru-RU" sz="2000">
            <a:latin typeface="Times New Roman" panose="02020603050405020304" pitchFamily="18" charset="0"/>
            <a:cs typeface="Times New Roman" panose="02020603050405020304" pitchFamily="18" charset="0"/>
          </a:endParaRPr>
        </a:p>
      </dgm:t>
    </dgm:pt>
    <dgm:pt modelId="{D4A776E5-3F06-4430-B745-C117EA248599}">
      <dgm:prSet phldrT="[Текст]" phldr="1"/>
      <dgm:spPr/>
      <dgm:t>
        <a:bodyPr/>
        <a:lstStyle/>
        <a:p>
          <a:endParaRPr lang="ru-RU" sz="2000">
            <a:latin typeface="Times New Roman" panose="02020603050405020304" pitchFamily="18" charset="0"/>
            <a:cs typeface="Times New Roman" panose="02020603050405020304" pitchFamily="18" charset="0"/>
          </a:endParaRPr>
        </a:p>
      </dgm:t>
    </dgm:pt>
    <dgm:pt modelId="{5386962B-C991-4D46-BA84-0590D8A196D5}" type="parTrans" cxnId="{3337EFBE-9ED2-4715-9A8C-838625598C2D}">
      <dgm:prSet/>
      <dgm:spPr/>
      <dgm:t>
        <a:bodyPr/>
        <a:lstStyle/>
        <a:p>
          <a:endParaRPr lang="ru-RU" sz="2000">
            <a:latin typeface="Times New Roman" panose="02020603050405020304" pitchFamily="18" charset="0"/>
            <a:cs typeface="Times New Roman" panose="02020603050405020304" pitchFamily="18" charset="0"/>
          </a:endParaRPr>
        </a:p>
      </dgm:t>
    </dgm:pt>
    <dgm:pt modelId="{4D13B7ED-9347-4C3B-8D67-F7F1C09B569F}" type="sibTrans" cxnId="{3337EFBE-9ED2-4715-9A8C-838625598C2D}">
      <dgm:prSet/>
      <dgm:spPr/>
      <dgm:t>
        <a:bodyPr/>
        <a:lstStyle/>
        <a:p>
          <a:endParaRPr lang="ru-RU" sz="2000">
            <a:latin typeface="Times New Roman" panose="02020603050405020304" pitchFamily="18" charset="0"/>
            <a:cs typeface="Times New Roman" panose="02020603050405020304" pitchFamily="18" charset="0"/>
          </a:endParaRPr>
        </a:p>
      </dgm:t>
    </dgm:pt>
    <dgm:pt modelId="{801BF513-8F4E-4415-B267-86CCE32FB09D}">
      <dgm:prSet custT="1"/>
      <dgm:spPr/>
      <dgm:t>
        <a:bodyPr/>
        <a:lstStyle/>
        <a:p>
          <a:r>
            <a:rPr lang="ru-RU" sz="2000">
              <a:latin typeface="Times New Roman" panose="02020603050405020304" pitchFamily="18" charset="0"/>
              <a:cs typeface="Times New Roman" panose="02020603050405020304" pitchFamily="18" charset="0"/>
            </a:rPr>
            <a:t>2) начальную и последнюю дату отчетного периода</a:t>
          </a:r>
          <a:endParaRPr lang="en-US" sz="2000">
            <a:latin typeface="Times New Roman" panose="02020603050405020304" pitchFamily="18" charset="0"/>
            <a:cs typeface="Times New Roman" panose="02020603050405020304" pitchFamily="18" charset="0"/>
          </a:endParaRPr>
        </a:p>
      </dgm:t>
    </dgm:pt>
    <dgm:pt modelId="{A0A0FC93-8C66-4437-B542-EC37B66E91E0}" type="parTrans" cxnId="{D1863BC0-545C-45C8-8D87-8041D41822FA}">
      <dgm:prSet/>
      <dgm:spPr/>
      <dgm:t>
        <a:bodyPr/>
        <a:lstStyle/>
        <a:p>
          <a:endParaRPr lang="ru-RU" sz="2000">
            <a:latin typeface="Times New Roman" panose="02020603050405020304" pitchFamily="18" charset="0"/>
            <a:cs typeface="Times New Roman" panose="02020603050405020304" pitchFamily="18" charset="0"/>
          </a:endParaRPr>
        </a:p>
      </dgm:t>
    </dgm:pt>
    <dgm:pt modelId="{018A5E75-44FF-4C8C-9884-C2D49EE870CB}" type="sibTrans" cxnId="{D1863BC0-545C-45C8-8D87-8041D41822FA}">
      <dgm:prSet/>
      <dgm:spPr/>
      <dgm:t>
        <a:bodyPr/>
        <a:lstStyle/>
        <a:p>
          <a:endParaRPr lang="ru-RU" sz="2000">
            <a:latin typeface="Times New Roman" panose="02020603050405020304" pitchFamily="18" charset="0"/>
            <a:cs typeface="Times New Roman" panose="02020603050405020304" pitchFamily="18" charset="0"/>
          </a:endParaRPr>
        </a:p>
      </dgm:t>
    </dgm:pt>
    <dgm:pt modelId="{08ABA96F-34E1-4A1C-BEE0-C19CB8FDE3B1}">
      <dgm:prSet custT="1"/>
      <dgm:spPr/>
      <dgm:t>
        <a:bodyPr/>
        <a:lstStyle/>
        <a:p>
          <a:r>
            <a:rPr lang="ru-RU" sz="2000">
              <a:latin typeface="Times New Roman" panose="02020603050405020304" pitchFamily="18" charset="0"/>
              <a:cs typeface="Times New Roman" panose="02020603050405020304" pitchFamily="18" charset="0"/>
            </a:rPr>
            <a:t>3) сумму и дату осуществления каждого платежа с использованием ПК </a:t>
          </a:r>
          <a:endParaRPr lang="en-US" sz="2000">
            <a:latin typeface="Times New Roman" panose="02020603050405020304" pitchFamily="18" charset="0"/>
            <a:cs typeface="Times New Roman" panose="02020603050405020304" pitchFamily="18" charset="0"/>
          </a:endParaRPr>
        </a:p>
      </dgm:t>
    </dgm:pt>
    <dgm:pt modelId="{36619979-D818-44F3-8A40-2BF6BD5BC834}" type="parTrans" cxnId="{3C1A2584-5F89-466A-B742-2121DD56764B}">
      <dgm:prSet/>
      <dgm:spPr/>
      <dgm:t>
        <a:bodyPr/>
        <a:lstStyle/>
        <a:p>
          <a:endParaRPr lang="ru-RU" sz="2000">
            <a:latin typeface="Times New Roman" panose="02020603050405020304" pitchFamily="18" charset="0"/>
            <a:cs typeface="Times New Roman" panose="02020603050405020304" pitchFamily="18" charset="0"/>
          </a:endParaRPr>
        </a:p>
      </dgm:t>
    </dgm:pt>
    <dgm:pt modelId="{0AE8ADCA-3325-4494-BF95-3BD743E1FF66}" type="sibTrans" cxnId="{3C1A2584-5F89-466A-B742-2121DD56764B}">
      <dgm:prSet/>
      <dgm:spPr/>
      <dgm:t>
        <a:bodyPr/>
        <a:lstStyle/>
        <a:p>
          <a:endParaRPr lang="ru-RU" sz="2000">
            <a:latin typeface="Times New Roman" panose="02020603050405020304" pitchFamily="18" charset="0"/>
            <a:cs typeface="Times New Roman" panose="02020603050405020304" pitchFamily="18" charset="0"/>
          </a:endParaRPr>
        </a:p>
      </dgm:t>
    </dgm:pt>
    <dgm:pt modelId="{2C249A97-46AE-43B1-98E4-CCFF03256AFF}">
      <dgm:prSet custT="1"/>
      <dgm:spPr/>
      <dgm:t>
        <a:bodyPr/>
        <a:lstStyle/>
        <a:p>
          <a:r>
            <a:rPr lang="ru-RU" sz="2000">
              <a:latin typeface="Times New Roman" panose="02020603050405020304" pitchFamily="18" charset="0"/>
              <a:cs typeface="Times New Roman" panose="02020603050405020304" pitchFamily="18" charset="0"/>
            </a:rPr>
            <a:t>4) размер комиссий, удержанных с клиента за осуществление платежей с использованием ПК 1) номер ПК. Допускается неполное указание номера ПК в соответствии с требованиями систем ПК </a:t>
          </a:r>
          <a:endParaRPr lang="en-US" sz="2000">
            <a:latin typeface="Times New Roman" panose="02020603050405020304" pitchFamily="18" charset="0"/>
            <a:cs typeface="Times New Roman" panose="02020603050405020304" pitchFamily="18" charset="0"/>
          </a:endParaRPr>
        </a:p>
      </dgm:t>
    </dgm:pt>
    <dgm:pt modelId="{0C6B5849-DEAF-41B2-819B-DCDBFCF097A5}" type="parTrans" cxnId="{FBC0D1AE-8956-4744-97BE-C327A1D80E35}">
      <dgm:prSet/>
      <dgm:spPr/>
      <dgm:t>
        <a:bodyPr/>
        <a:lstStyle/>
        <a:p>
          <a:endParaRPr lang="ru-RU" sz="2000">
            <a:latin typeface="Times New Roman" panose="02020603050405020304" pitchFamily="18" charset="0"/>
            <a:cs typeface="Times New Roman" panose="02020603050405020304" pitchFamily="18" charset="0"/>
          </a:endParaRPr>
        </a:p>
      </dgm:t>
    </dgm:pt>
    <dgm:pt modelId="{3561E422-94BC-415D-8415-8FAC271D3BA9}" type="sibTrans" cxnId="{FBC0D1AE-8956-4744-97BE-C327A1D80E35}">
      <dgm:prSet/>
      <dgm:spPr/>
      <dgm:t>
        <a:bodyPr/>
        <a:lstStyle/>
        <a:p>
          <a:endParaRPr lang="ru-RU" sz="2000">
            <a:latin typeface="Times New Roman" panose="02020603050405020304" pitchFamily="18" charset="0"/>
            <a:cs typeface="Times New Roman" panose="02020603050405020304" pitchFamily="18" charset="0"/>
          </a:endParaRPr>
        </a:p>
      </dgm:t>
    </dgm:pt>
    <dgm:pt modelId="{FB5FAFED-A232-4F62-B73B-F63CFB4539F2}">
      <dgm:prSet/>
      <dgm:spPr/>
    </dgm:pt>
    <dgm:pt modelId="{2255F2DC-0F51-4BB5-AE38-A01F4F45E9F6}" type="parTrans" cxnId="{8629F6F8-4950-419F-A180-0D414C0ED43C}">
      <dgm:prSet/>
      <dgm:spPr/>
      <dgm:t>
        <a:bodyPr/>
        <a:lstStyle/>
        <a:p>
          <a:endParaRPr lang="ru-RU" sz="2000">
            <a:latin typeface="Times New Roman" panose="02020603050405020304" pitchFamily="18" charset="0"/>
            <a:cs typeface="Times New Roman" panose="02020603050405020304" pitchFamily="18" charset="0"/>
          </a:endParaRPr>
        </a:p>
      </dgm:t>
    </dgm:pt>
    <dgm:pt modelId="{1A3D879A-7C44-4D49-8A4C-B31A8D684927}" type="sibTrans" cxnId="{8629F6F8-4950-419F-A180-0D414C0ED43C}">
      <dgm:prSet/>
      <dgm:spPr/>
      <dgm:t>
        <a:bodyPr/>
        <a:lstStyle/>
        <a:p>
          <a:endParaRPr lang="ru-RU" sz="2000">
            <a:latin typeface="Times New Roman" panose="02020603050405020304" pitchFamily="18" charset="0"/>
            <a:cs typeface="Times New Roman" panose="02020603050405020304" pitchFamily="18" charset="0"/>
          </a:endParaRPr>
        </a:p>
      </dgm:t>
    </dgm:pt>
    <dgm:pt modelId="{B47AD1EB-9575-475E-8AF6-6ED44EBE7037}">
      <dgm:prSet/>
      <dgm:spPr/>
    </dgm:pt>
    <dgm:pt modelId="{529FFEDC-2A57-41D5-8432-8F6C7F1BDD42}" type="parTrans" cxnId="{5B6C4F6F-48E9-46AC-8FCA-D8C30C10FB9F}">
      <dgm:prSet/>
      <dgm:spPr/>
      <dgm:t>
        <a:bodyPr/>
        <a:lstStyle/>
        <a:p>
          <a:endParaRPr lang="ru-RU" sz="2000">
            <a:latin typeface="Times New Roman" panose="02020603050405020304" pitchFamily="18" charset="0"/>
            <a:cs typeface="Times New Roman" panose="02020603050405020304" pitchFamily="18" charset="0"/>
          </a:endParaRPr>
        </a:p>
      </dgm:t>
    </dgm:pt>
    <dgm:pt modelId="{D869BB4E-2207-45CE-B012-11719B414945}" type="sibTrans" cxnId="{5B6C4F6F-48E9-46AC-8FCA-D8C30C10FB9F}">
      <dgm:prSet/>
      <dgm:spPr/>
      <dgm:t>
        <a:bodyPr/>
        <a:lstStyle/>
        <a:p>
          <a:endParaRPr lang="ru-RU" sz="2000">
            <a:latin typeface="Times New Roman" panose="02020603050405020304" pitchFamily="18" charset="0"/>
            <a:cs typeface="Times New Roman" panose="02020603050405020304" pitchFamily="18" charset="0"/>
          </a:endParaRPr>
        </a:p>
      </dgm:t>
    </dgm:pt>
    <dgm:pt modelId="{69FEF955-A786-42D0-B68C-52D44884FDAF}">
      <dgm:prSet/>
      <dgm:spPr/>
    </dgm:pt>
    <dgm:pt modelId="{DB6DDEED-AD51-49E0-BE88-6A032687DE57}" type="parTrans" cxnId="{2486C760-59F5-4ADE-BCFC-3119DFC636B9}">
      <dgm:prSet/>
      <dgm:spPr/>
      <dgm:t>
        <a:bodyPr/>
        <a:lstStyle/>
        <a:p>
          <a:endParaRPr lang="ru-RU" sz="2000">
            <a:latin typeface="Times New Roman" panose="02020603050405020304" pitchFamily="18" charset="0"/>
            <a:cs typeface="Times New Roman" panose="02020603050405020304" pitchFamily="18" charset="0"/>
          </a:endParaRPr>
        </a:p>
      </dgm:t>
    </dgm:pt>
    <dgm:pt modelId="{DD9B5097-8EE9-4097-AFC6-FF687D61AA86}" type="sibTrans" cxnId="{2486C760-59F5-4ADE-BCFC-3119DFC636B9}">
      <dgm:prSet/>
      <dgm:spPr/>
      <dgm:t>
        <a:bodyPr/>
        <a:lstStyle/>
        <a:p>
          <a:endParaRPr lang="ru-RU" sz="2000">
            <a:latin typeface="Times New Roman" panose="02020603050405020304" pitchFamily="18" charset="0"/>
            <a:cs typeface="Times New Roman" panose="02020603050405020304" pitchFamily="18" charset="0"/>
          </a:endParaRPr>
        </a:p>
      </dgm:t>
    </dgm:pt>
    <dgm:pt modelId="{2E2D0BF2-CEBA-4D6F-BA7C-03A8A09B4269}" type="pres">
      <dgm:prSet presAssocID="{BAF0062A-7896-464E-A444-A1D7CCFD86E0}" presName="diagram" presStyleCnt="0">
        <dgm:presLayoutVars>
          <dgm:chMax val="1"/>
          <dgm:dir/>
          <dgm:animLvl val="ctr"/>
          <dgm:resizeHandles val="exact"/>
        </dgm:presLayoutVars>
      </dgm:prSet>
      <dgm:spPr/>
      <dgm:t>
        <a:bodyPr/>
        <a:lstStyle/>
        <a:p>
          <a:endParaRPr lang="ru-RU"/>
        </a:p>
      </dgm:t>
    </dgm:pt>
    <dgm:pt modelId="{90E23250-733D-4790-B741-B622558988E0}" type="pres">
      <dgm:prSet presAssocID="{BAF0062A-7896-464E-A444-A1D7CCFD86E0}" presName="matrix" presStyleCnt="0"/>
      <dgm:spPr/>
      <dgm:t>
        <a:bodyPr/>
        <a:lstStyle/>
        <a:p>
          <a:endParaRPr lang="ru-RU"/>
        </a:p>
      </dgm:t>
    </dgm:pt>
    <dgm:pt modelId="{976609D3-2247-47C2-806F-7F8FC1C6526A}" type="pres">
      <dgm:prSet presAssocID="{BAF0062A-7896-464E-A444-A1D7CCFD86E0}" presName="tile1" presStyleLbl="node1" presStyleIdx="0" presStyleCnt="4"/>
      <dgm:spPr/>
      <dgm:t>
        <a:bodyPr/>
        <a:lstStyle/>
        <a:p>
          <a:endParaRPr lang="ru-RU"/>
        </a:p>
      </dgm:t>
    </dgm:pt>
    <dgm:pt modelId="{6CB8DD33-8007-42C4-8941-6ED2446A6315}" type="pres">
      <dgm:prSet presAssocID="{BAF0062A-7896-464E-A444-A1D7CCFD86E0}" presName="tile1text" presStyleLbl="node1" presStyleIdx="0" presStyleCnt="4">
        <dgm:presLayoutVars>
          <dgm:chMax val="0"/>
          <dgm:chPref val="0"/>
          <dgm:bulletEnabled val="1"/>
        </dgm:presLayoutVars>
      </dgm:prSet>
      <dgm:spPr/>
      <dgm:t>
        <a:bodyPr/>
        <a:lstStyle/>
        <a:p>
          <a:endParaRPr lang="ru-RU"/>
        </a:p>
      </dgm:t>
    </dgm:pt>
    <dgm:pt modelId="{76BC7E0C-82BD-4379-A99C-D616929A66F3}" type="pres">
      <dgm:prSet presAssocID="{BAF0062A-7896-464E-A444-A1D7CCFD86E0}" presName="tile2" presStyleLbl="node1" presStyleIdx="1" presStyleCnt="4"/>
      <dgm:spPr/>
      <dgm:t>
        <a:bodyPr/>
        <a:lstStyle/>
        <a:p>
          <a:endParaRPr lang="ru-RU"/>
        </a:p>
      </dgm:t>
    </dgm:pt>
    <dgm:pt modelId="{CEBC5469-FEE5-4DC8-B660-D88E88C76372}" type="pres">
      <dgm:prSet presAssocID="{BAF0062A-7896-464E-A444-A1D7CCFD86E0}" presName="tile2text" presStyleLbl="node1" presStyleIdx="1" presStyleCnt="4">
        <dgm:presLayoutVars>
          <dgm:chMax val="0"/>
          <dgm:chPref val="0"/>
          <dgm:bulletEnabled val="1"/>
        </dgm:presLayoutVars>
      </dgm:prSet>
      <dgm:spPr/>
      <dgm:t>
        <a:bodyPr/>
        <a:lstStyle/>
        <a:p>
          <a:endParaRPr lang="ru-RU"/>
        </a:p>
      </dgm:t>
    </dgm:pt>
    <dgm:pt modelId="{1F383969-F4E3-42B5-95FB-B52E9E051C1C}" type="pres">
      <dgm:prSet presAssocID="{BAF0062A-7896-464E-A444-A1D7CCFD86E0}" presName="tile3" presStyleLbl="node1" presStyleIdx="2" presStyleCnt="4"/>
      <dgm:spPr/>
      <dgm:t>
        <a:bodyPr/>
        <a:lstStyle/>
        <a:p>
          <a:endParaRPr lang="ru-RU"/>
        </a:p>
      </dgm:t>
    </dgm:pt>
    <dgm:pt modelId="{33607033-095F-476B-8C72-7E913595E385}" type="pres">
      <dgm:prSet presAssocID="{BAF0062A-7896-464E-A444-A1D7CCFD86E0}" presName="tile3text" presStyleLbl="node1" presStyleIdx="2" presStyleCnt="4">
        <dgm:presLayoutVars>
          <dgm:chMax val="0"/>
          <dgm:chPref val="0"/>
          <dgm:bulletEnabled val="1"/>
        </dgm:presLayoutVars>
      </dgm:prSet>
      <dgm:spPr/>
      <dgm:t>
        <a:bodyPr/>
        <a:lstStyle/>
        <a:p>
          <a:endParaRPr lang="ru-RU"/>
        </a:p>
      </dgm:t>
    </dgm:pt>
    <dgm:pt modelId="{3295D297-DA4E-44BB-905A-258D7D1487B0}" type="pres">
      <dgm:prSet presAssocID="{BAF0062A-7896-464E-A444-A1D7CCFD86E0}" presName="tile4" presStyleLbl="node1" presStyleIdx="3" presStyleCnt="4"/>
      <dgm:spPr/>
      <dgm:t>
        <a:bodyPr/>
        <a:lstStyle/>
        <a:p>
          <a:endParaRPr lang="ru-RU"/>
        </a:p>
      </dgm:t>
    </dgm:pt>
    <dgm:pt modelId="{CF197A05-5580-4BCF-9BA5-35F94901A748}" type="pres">
      <dgm:prSet presAssocID="{BAF0062A-7896-464E-A444-A1D7CCFD86E0}" presName="tile4text" presStyleLbl="node1" presStyleIdx="3" presStyleCnt="4">
        <dgm:presLayoutVars>
          <dgm:chMax val="0"/>
          <dgm:chPref val="0"/>
          <dgm:bulletEnabled val="1"/>
        </dgm:presLayoutVars>
      </dgm:prSet>
      <dgm:spPr/>
      <dgm:t>
        <a:bodyPr/>
        <a:lstStyle/>
        <a:p>
          <a:endParaRPr lang="ru-RU"/>
        </a:p>
      </dgm:t>
    </dgm:pt>
    <dgm:pt modelId="{BB75C828-6F27-4B3E-A223-819EC286376E}" type="pres">
      <dgm:prSet presAssocID="{BAF0062A-7896-464E-A444-A1D7CCFD86E0}" presName="centerTile" presStyleLbl="fgShp" presStyleIdx="0" presStyleCnt="1" custScaleX="197935" custScaleY="135897">
        <dgm:presLayoutVars>
          <dgm:chMax val="0"/>
          <dgm:chPref val="0"/>
        </dgm:presLayoutVars>
      </dgm:prSet>
      <dgm:spPr/>
      <dgm:t>
        <a:bodyPr/>
        <a:lstStyle/>
        <a:p>
          <a:endParaRPr lang="ru-RU"/>
        </a:p>
      </dgm:t>
    </dgm:pt>
  </dgm:ptLst>
  <dgm:cxnLst>
    <dgm:cxn modelId="{0DDBE2EF-DA02-4AFE-9135-928A4AA58A1B}" srcId="{478BB327-2391-4D5F-B1D9-421BFED5B52E}" destId="{17B66C37-F73B-4DB3-980A-3787AE95963E}" srcOrd="0" destOrd="0" parTransId="{4BF96770-D062-4E26-B2F2-86FB75B9ECC9}" sibTransId="{97CA52D1-37DE-4CDD-9B4A-7203C890D9A8}"/>
    <dgm:cxn modelId="{5B6C4F6F-48E9-46AC-8FCA-D8C30C10FB9F}" srcId="{478BB327-2391-4D5F-B1D9-421BFED5B52E}" destId="{B47AD1EB-9575-475E-8AF6-6ED44EBE7037}" srcOrd="5" destOrd="0" parTransId="{529FFEDC-2A57-41D5-8432-8F6C7F1BDD42}" sibTransId="{D869BB4E-2207-45CE-B012-11719B414945}"/>
    <dgm:cxn modelId="{CF87E2C6-0DFF-46C2-AC01-B55200BDF668}" type="presOf" srcId="{17B66C37-F73B-4DB3-980A-3787AE95963E}" destId="{976609D3-2247-47C2-806F-7F8FC1C6526A}" srcOrd="0" destOrd="0" presId="urn:microsoft.com/office/officeart/2005/8/layout/matrix1"/>
    <dgm:cxn modelId="{AF27B08E-0536-4EC4-A180-7E21C1ECD43B}" srcId="{478BB327-2391-4D5F-B1D9-421BFED5B52E}" destId="{24EDEBE0-792C-482A-A2BF-798D9F6B6B2D}" srcOrd="8" destOrd="0" parTransId="{EF12BC0A-36E7-43B5-A150-7DD67CEF8352}" sibTransId="{557DE3C8-0AFF-41C6-9F55-2A4AC80402F9}"/>
    <dgm:cxn modelId="{8629F6F8-4950-419F-A180-0D414C0ED43C}" srcId="{478BB327-2391-4D5F-B1D9-421BFED5B52E}" destId="{FB5FAFED-A232-4F62-B73B-F63CFB4539F2}" srcOrd="4" destOrd="0" parTransId="{2255F2DC-0F51-4BB5-AE38-A01F4F45E9F6}" sibTransId="{1A3D879A-7C44-4D49-8A4C-B31A8D684927}"/>
    <dgm:cxn modelId="{D1863BC0-545C-45C8-8D87-8041D41822FA}" srcId="{478BB327-2391-4D5F-B1D9-421BFED5B52E}" destId="{801BF513-8F4E-4415-B267-86CCE32FB09D}" srcOrd="1" destOrd="0" parTransId="{A0A0FC93-8C66-4437-B542-EC37B66E91E0}" sibTransId="{018A5E75-44FF-4C8C-9884-C2D49EE870CB}"/>
    <dgm:cxn modelId="{66B6596F-3C68-482C-B169-617CCBB94C6D}" type="presOf" srcId="{2C249A97-46AE-43B1-98E4-CCFF03256AFF}" destId="{3295D297-DA4E-44BB-905A-258D7D1487B0}" srcOrd="0" destOrd="0" presId="urn:microsoft.com/office/officeart/2005/8/layout/matrix1"/>
    <dgm:cxn modelId="{44FF2E16-F39D-4DD0-8F47-EA10AD60E617}" type="presOf" srcId="{08ABA96F-34E1-4A1C-BEE0-C19CB8FDE3B1}" destId="{1F383969-F4E3-42B5-95FB-B52E9E051C1C}" srcOrd="0" destOrd="0" presId="urn:microsoft.com/office/officeart/2005/8/layout/matrix1"/>
    <dgm:cxn modelId="{FBC0D1AE-8956-4744-97BE-C327A1D80E35}" srcId="{478BB327-2391-4D5F-B1D9-421BFED5B52E}" destId="{2C249A97-46AE-43B1-98E4-CCFF03256AFF}" srcOrd="3" destOrd="0" parTransId="{0C6B5849-DEAF-41B2-819B-DCDBFCF097A5}" sibTransId="{3561E422-94BC-415D-8415-8FAC271D3BA9}"/>
    <dgm:cxn modelId="{0AE3E1F6-8C6D-4B10-80C5-4120829CE87A}" srcId="{BAF0062A-7896-464E-A444-A1D7CCFD86E0}" destId="{478BB327-2391-4D5F-B1D9-421BFED5B52E}" srcOrd="0" destOrd="0" parTransId="{2DAC1AA4-9C7E-417F-B19B-520B2F75D681}" sibTransId="{92836B0A-13C7-4AC2-9624-446CAF1F02F5}"/>
    <dgm:cxn modelId="{953B7B95-0DC3-44A0-974D-8F6BDD504047}" type="presOf" srcId="{801BF513-8F4E-4415-B267-86CCE32FB09D}" destId="{CEBC5469-FEE5-4DC8-B660-D88E88C76372}" srcOrd="1" destOrd="0" presId="urn:microsoft.com/office/officeart/2005/8/layout/matrix1"/>
    <dgm:cxn modelId="{13192A9F-19BF-4063-AC9A-C0664DA3C712}" srcId="{478BB327-2391-4D5F-B1D9-421BFED5B52E}" destId="{214E7A44-B24D-4C61-8402-4C2E1508DCC5}" srcOrd="7" destOrd="0" parTransId="{A75EA623-2C94-4DFE-A109-DAEB613656B6}" sibTransId="{64B952A8-8243-4A2E-8503-D79C7D34DBF5}"/>
    <dgm:cxn modelId="{3C1A2584-5F89-466A-B742-2121DD56764B}" srcId="{478BB327-2391-4D5F-B1D9-421BFED5B52E}" destId="{08ABA96F-34E1-4A1C-BEE0-C19CB8FDE3B1}" srcOrd="2" destOrd="0" parTransId="{36619979-D818-44F3-8A40-2BF6BD5BC834}" sibTransId="{0AE8ADCA-3325-4494-BF95-3BD743E1FF66}"/>
    <dgm:cxn modelId="{6788B46D-4880-4C1B-9E97-47910AB817EE}" type="presOf" srcId="{08ABA96F-34E1-4A1C-BEE0-C19CB8FDE3B1}" destId="{33607033-095F-476B-8C72-7E913595E385}" srcOrd="1" destOrd="0" presId="urn:microsoft.com/office/officeart/2005/8/layout/matrix1"/>
    <dgm:cxn modelId="{2486C760-59F5-4ADE-BCFC-3119DFC636B9}" srcId="{478BB327-2391-4D5F-B1D9-421BFED5B52E}" destId="{69FEF955-A786-42D0-B68C-52D44884FDAF}" srcOrd="6" destOrd="0" parTransId="{DB6DDEED-AD51-49E0-BE88-6A032687DE57}" sibTransId="{DD9B5097-8EE9-4097-AFC6-FF687D61AA86}"/>
    <dgm:cxn modelId="{98F6EC07-CDDF-4501-922F-2F77FE56BED6}" type="presOf" srcId="{801BF513-8F4E-4415-B267-86CCE32FB09D}" destId="{76BC7E0C-82BD-4379-A99C-D616929A66F3}" srcOrd="0" destOrd="0" presId="urn:microsoft.com/office/officeart/2005/8/layout/matrix1"/>
    <dgm:cxn modelId="{CED1E133-8A24-488B-8E0C-90C60A075B29}" type="presOf" srcId="{17B66C37-F73B-4DB3-980A-3787AE95963E}" destId="{6CB8DD33-8007-42C4-8941-6ED2446A6315}" srcOrd="1" destOrd="0" presId="urn:microsoft.com/office/officeart/2005/8/layout/matrix1"/>
    <dgm:cxn modelId="{7972C24E-8648-4656-BE7C-93D36925E48D}" type="presOf" srcId="{478BB327-2391-4D5F-B1D9-421BFED5B52E}" destId="{BB75C828-6F27-4B3E-A223-819EC286376E}" srcOrd="0" destOrd="0" presId="urn:microsoft.com/office/officeart/2005/8/layout/matrix1"/>
    <dgm:cxn modelId="{7813EB3C-571B-4088-8B9E-14DFF8065859}" type="presOf" srcId="{2C249A97-46AE-43B1-98E4-CCFF03256AFF}" destId="{CF197A05-5580-4BCF-9BA5-35F94901A748}" srcOrd="1" destOrd="0" presId="urn:microsoft.com/office/officeart/2005/8/layout/matrix1"/>
    <dgm:cxn modelId="{3337EFBE-9ED2-4715-9A8C-838625598C2D}" srcId="{478BB327-2391-4D5F-B1D9-421BFED5B52E}" destId="{D4A776E5-3F06-4430-B745-C117EA248599}" srcOrd="9" destOrd="0" parTransId="{5386962B-C991-4D46-BA84-0590D8A196D5}" sibTransId="{4D13B7ED-9347-4C3B-8D67-F7F1C09B569F}"/>
    <dgm:cxn modelId="{2518B2FE-76CF-4AD1-A4C5-AAB6A3982C59}" type="presOf" srcId="{BAF0062A-7896-464E-A444-A1D7CCFD86E0}" destId="{2E2D0BF2-CEBA-4D6F-BA7C-03A8A09B4269}" srcOrd="0" destOrd="0" presId="urn:microsoft.com/office/officeart/2005/8/layout/matrix1"/>
    <dgm:cxn modelId="{B69362CC-12C0-48F3-B10D-9A71F3961B93}" type="presParOf" srcId="{2E2D0BF2-CEBA-4D6F-BA7C-03A8A09B4269}" destId="{90E23250-733D-4790-B741-B622558988E0}" srcOrd="0" destOrd="0" presId="urn:microsoft.com/office/officeart/2005/8/layout/matrix1"/>
    <dgm:cxn modelId="{6E38F596-6AD1-4E39-A4E8-A9F61A0A35BC}" type="presParOf" srcId="{90E23250-733D-4790-B741-B622558988E0}" destId="{976609D3-2247-47C2-806F-7F8FC1C6526A}" srcOrd="0" destOrd="0" presId="urn:microsoft.com/office/officeart/2005/8/layout/matrix1"/>
    <dgm:cxn modelId="{0779F50F-85E8-4D49-A503-0611F4BFF64B}" type="presParOf" srcId="{90E23250-733D-4790-B741-B622558988E0}" destId="{6CB8DD33-8007-42C4-8941-6ED2446A6315}" srcOrd="1" destOrd="0" presId="urn:microsoft.com/office/officeart/2005/8/layout/matrix1"/>
    <dgm:cxn modelId="{D6734E21-33F7-4B60-BD28-E409DAA592C4}" type="presParOf" srcId="{90E23250-733D-4790-B741-B622558988E0}" destId="{76BC7E0C-82BD-4379-A99C-D616929A66F3}" srcOrd="2" destOrd="0" presId="urn:microsoft.com/office/officeart/2005/8/layout/matrix1"/>
    <dgm:cxn modelId="{59077CB0-5785-4EDC-BE73-3BC0657137F3}" type="presParOf" srcId="{90E23250-733D-4790-B741-B622558988E0}" destId="{CEBC5469-FEE5-4DC8-B660-D88E88C76372}" srcOrd="3" destOrd="0" presId="urn:microsoft.com/office/officeart/2005/8/layout/matrix1"/>
    <dgm:cxn modelId="{3AD752EF-6284-4DB2-83FF-0AD568954C1D}" type="presParOf" srcId="{90E23250-733D-4790-B741-B622558988E0}" destId="{1F383969-F4E3-42B5-95FB-B52E9E051C1C}" srcOrd="4" destOrd="0" presId="urn:microsoft.com/office/officeart/2005/8/layout/matrix1"/>
    <dgm:cxn modelId="{244A5248-99B8-4836-AF3E-F360CED6C09A}" type="presParOf" srcId="{90E23250-733D-4790-B741-B622558988E0}" destId="{33607033-095F-476B-8C72-7E913595E385}" srcOrd="5" destOrd="0" presId="urn:microsoft.com/office/officeart/2005/8/layout/matrix1"/>
    <dgm:cxn modelId="{D03EFC7B-13DD-4567-89E9-4E412251A729}" type="presParOf" srcId="{90E23250-733D-4790-B741-B622558988E0}" destId="{3295D297-DA4E-44BB-905A-258D7D1487B0}" srcOrd="6" destOrd="0" presId="urn:microsoft.com/office/officeart/2005/8/layout/matrix1"/>
    <dgm:cxn modelId="{8FF85D65-8BD1-4925-B79D-D0A8F2A0C894}" type="presParOf" srcId="{90E23250-733D-4790-B741-B622558988E0}" destId="{CF197A05-5580-4BCF-9BA5-35F94901A748}" srcOrd="7" destOrd="0" presId="urn:microsoft.com/office/officeart/2005/8/layout/matrix1"/>
    <dgm:cxn modelId="{D9BA2980-241A-47C4-8F81-0B13D4EE9103}" type="presParOf" srcId="{2E2D0BF2-CEBA-4D6F-BA7C-03A8A09B4269}" destId="{BB75C828-6F27-4B3E-A223-819EC286376E}"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02C1155F-8C80-44B8-8BE6-000C2B1E164A}" type="doc">
      <dgm:prSet loTypeId="urn:microsoft.com/office/officeart/2008/layout/VerticalCurvedList" loCatId="list" qsTypeId="urn:microsoft.com/office/officeart/2005/8/quickstyle/3d1" qsCatId="3D" csTypeId="urn:microsoft.com/office/officeart/2005/8/colors/colorful2" csCatId="colorful" phldr="1"/>
      <dgm:spPr/>
      <dgm:t>
        <a:bodyPr/>
        <a:lstStyle/>
        <a:p>
          <a:endParaRPr lang="ru-RU"/>
        </a:p>
      </dgm:t>
    </dgm:pt>
    <dgm:pt modelId="{29AB2096-5160-45B0-BBC8-3B10DDB5AEF3}">
      <dgm:prSet phldrT="[Текст]" custT="1"/>
      <dgm:spPr/>
      <dgm:t>
        <a:bodyPr/>
        <a:lstStyle/>
        <a:p>
          <a:r>
            <a:rPr lang="ru-RU" sz="2000">
              <a:solidFill>
                <a:schemeClr val="tx1"/>
              </a:solidFill>
              <a:latin typeface="Times New Roman" panose="02020603050405020304" pitchFamily="18" charset="0"/>
              <a:cs typeface="Times New Roman" panose="02020603050405020304" pitchFamily="18" charset="0"/>
            </a:rPr>
            <a:t>Документом, подтверждающим осуществление по БС клиента платежей с использованием ПК, является торговый чек или выписка по БС клиента</a:t>
          </a:r>
        </a:p>
      </dgm:t>
    </dgm:pt>
    <dgm:pt modelId="{D14CE4E1-849A-4A5F-B977-7B0FD0E993BF}" type="parTrans" cxnId="{78015A02-7BEC-4C9C-9CD2-2366A2F23A5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4988EA74-99F8-4D06-835C-4772C753203B}" type="sibTrans" cxnId="{78015A02-7BEC-4C9C-9CD2-2366A2F23A5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4620389C-2D4D-4F0A-AA8F-4B76399B78AA}">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Эмитент по требованию клиента представляет ему выписку по БС клиента за период времени, указанный клиентом, содержащую информацию о платежах и переводах, осуществленных с использованием ПК </a:t>
          </a:r>
          <a:endParaRPr lang="en-US" sz="2000" dirty="0">
            <a:solidFill>
              <a:schemeClr val="tx1"/>
            </a:solidFill>
            <a:latin typeface="Times New Roman" panose="02020603050405020304" pitchFamily="18" charset="0"/>
            <a:cs typeface="Times New Roman" panose="02020603050405020304" pitchFamily="18" charset="0"/>
          </a:endParaRPr>
        </a:p>
      </dgm:t>
    </dgm:pt>
    <dgm:pt modelId="{6CCC6650-9734-4F8D-BF99-7EFC35FE0CDE}" type="parTrans" cxnId="{8E928644-586D-4D28-AB53-CEDA64A33B6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06D20983-E5C4-4709-B7D4-7F1FC3792437}" type="sibTrans" cxnId="{8E928644-586D-4D28-AB53-CEDA64A33B6F}">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60046FE2-32DB-4D76-9512-DB36B3737392}">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Допускается включение в выписку по БС клиента дополнительной информации, предусмотренной договором между эмитентом и клиентом.</a:t>
          </a:r>
          <a:endParaRPr lang="en-US" sz="2000">
            <a:solidFill>
              <a:schemeClr val="tx1"/>
            </a:solidFill>
            <a:latin typeface="Times New Roman" panose="02020603050405020304" pitchFamily="18" charset="0"/>
            <a:cs typeface="Times New Roman" panose="02020603050405020304" pitchFamily="18" charset="0"/>
          </a:endParaRPr>
        </a:p>
      </dgm:t>
    </dgm:pt>
    <dgm:pt modelId="{DF750CDF-8350-4117-8EE3-8A79438ADA6A}" type="parTrans" cxnId="{DECFAA22-E2C7-47DC-881C-57AEA9560C5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6793A06E-F31D-4818-B973-5EF7D346529C}" type="sibTrans" cxnId="{DECFAA22-E2C7-47DC-881C-57AEA9560C5A}">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FF0CC8E0-A69F-47B6-A2BA-B52EEF5C8293}">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Выписка по БС клиента предоставляется эмитентом без взимания платы не менее одного раза в месяц </a:t>
          </a:r>
          <a:endParaRPr lang="en-US" sz="2000">
            <a:solidFill>
              <a:schemeClr val="tx1"/>
            </a:solidFill>
            <a:latin typeface="Times New Roman" panose="02020603050405020304" pitchFamily="18" charset="0"/>
            <a:cs typeface="Times New Roman" panose="02020603050405020304" pitchFamily="18" charset="0"/>
          </a:endParaRPr>
        </a:p>
      </dgm:t>
    </dgm:pt>
    <dgm:pt modelId="{E43A3E8F-AEF9-41FE-AD74-ECC705AE2C97}" type="parTrans" cxnId="{A5A49DB6-182A-4F77-88EC-D9CE774614E0}">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968D4157-E55D-4D4D-8631-762A425B8724}" type="sibTrans" cxnId="{A5A49DB6-182A-4F77-88EC-D9CE774614E0}">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53485F63-8EBB-430C-83C1-0AD1D6C80999}">
      <dgm:prSet custT="1"/>
      <dgm:spPr/>
      <dgm:t>
        <a:bodyPr/>
        <a:lstStyle/>
        <a:p>
          <a:r>
            <a:rPr lang="ru-RU" sz="2000">
              <a:solidFill>
                <a:schemeClr val="tx1"/>
              </a:solidFill>
              <a:latin typeface="Times New Roman" panose="02020603050405020304" pitchFamily="18" charset="0"/>
              <a:cs typeface="Times New Roman" panose="02020603050405020304" pitchFamily="18" charset="0"/>
            </a:rPr>
            <a:t>Выписка по БС клиента, предоставляемая эмитентом клиенту, содержит реквизиты, идентифицирующие эмитента</a:t>
          </a:r>
          <a:endParaRPr lang="en-US" sz="2000">
            <a:solidFill>
              <a:schemeClr val="tx1"/>
            </a:solidFill>
            <a:latin typeface="Times New Roman" panose="02020603050405020304" pitchFamily="18" charset="0"/>
            <a:cs typeface="Times New Roman" panose="02020603050405020304" pitchFamily="18" charset="0"/>
          </a:endParaRPr>
        </a:p>
      </dgm:t>
    </dgm:pt>
    <dgm:pt modelId="{BB6F3374-E18E-48E2-8EEB-DF834546767E}" type="parTrans" cxnId="{46A1071A-C026-4EAA-BB45-6F6E1C2F387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BAAAEBBD-506B-48E4-810F-A8C4C04C03FB}" type="sibTrans" cxnId="{46A1071A-C026-4EAA-BB45-6F6E1C2F3876}">
      <dgm:prSet/>
      <dgm:spPr/>
      <dgm:t>
        <a:bodyPr/>
        <a:lstStyle/>
        <a:p>
          <a:endParaRPr lang="ru-RU" sz="2000">
            <a:solidFill>
              <a:schemeClr val="tx1"/>
            </a:solidFill>
            <a:latin typeface="Times New Roman" panose="02020603050405020304" pitchFamily="18" charset="0"/>
            <a:cs typeface="Times New Roman" panose="02020603050405020304" pitchFamily="18" charset="0"/>
          </a:endParaRPr>
        </a:p>
      </dgm:t>
    </dgm:pt>
    <dgm:pt modelId="{938197EE-D0F1-426D-96FB-6584A848E555}" type="pres">
      <dgm:prSet presAssocID="{02C1155F-8C80-44B8-8BE6-000C2B1E164A}" presName="Name0" presStyleCnt="0">
        <dgm:presLayoutVars>
          <dgm:chMax val="7"/>
          <dgm:chPref val="7"/>
          <dgm:dir/>
        </dgm:presLayoutVars>
      </dgm:prSet>
      <dgm:spPr/>
      <dgm:t>
        <a:bodyPr/>
        <a:lstStyle/>
        <a:p>
          <a:endParaRPr lang="ru-RU"/>
        </a:p>
      </dgm:t>
    </dgm:pt>
    <dgm:pt modelId="{0FB5B950-9069-4218-9DD3-2F84E7A2766E}" type="pres">
      <dgm:prSet presAssocID="{02C1155F-8C80-44B8-8BE6-000C2B1E164A}" presName="Name1" presStyleCnt="0"/>
      <dgm:spPr/>
      <dgm:t>
        <a:bodyPr/>
        <a:lstStyle/>
        <a:p>
          <a:endParaRPr lang="ru-RU"/>
        </a:p>
      </dgm:t>
    </dgm:pt>
    <dgm:pt modelId="{0DA9C4C5-073F-4B4F-808D-66406D28E23F}" type="pres">
      <dgm:prSet presAssocID="{02C1155F-8C80-44B8-8BE6-000C2B1E164A}" presName="cycle" presStyleCnt="0"/>
      <dgm:spPr/>
      <dgm:t>
        <a:bodyPr/>
        <a:lstStyle/>
        <a:p>
          <a:endParaRPr lang="ru-RU"/>
        </a:p>
      </dgm:t>
    </dgm:pt>
    <dgm:pt modelId="{0972FB63-3222-4563-A034-4A3BA8133C5D}" type="pres">
      <dgm:prSet presAssocID="{02C1155F-8C80-44B8-8BE6-000C2B1E164A}" presName="srcNode" presStyleLbl="node1" presStyleIdx="0" presStyleCnt="5"/>
      <dgm:spPr/>
      <dgm:t>
        <a:bodyPr/>
        <a:lstStyle/>
        <a:p>
          <a:endParaRPr lang="ru-RU"/>
        </a:p>
      </dgm:t>
    </dgm:pt>
    <dgm:pt modelId="{B064BAA4-7DBB-4CEB-BA35-2BC00D1B8551}" type="pres">
      <dgm:prSet presAssocID="{02C1155F-8C80-44B8-8BE6-000C2B1E164A}" presName="conn" presStyleLbl="parChTrans1D2" presStyleIdx="0" presStyleCnt="1"/>
      <dgm:spPr/>
      <dgm:t>
        <a:bodyPr/>
        <a:lstStyle/>
        <a:p>
          <a:endParaRPr lang="ru-RU"/>
        </a:p>
      </dgm:t>
    </dgm:pt>
    <dgm:pt modelId="{6F1F432C-1202-401B-BE0D-0D324103E55C}" type="pres">
      <dgm:prSet presAssocID="{02C1155F-8C80-44B8-8BE6-000C2B1E164A}" presName="extraNode" presStyleLbl="node1" presStyleIdx="0" presStyleCnt="5"/>
      <dgm:spPr/>
      <dgm:t>
        <a:bodyPr/>
        <a:lstStyle/>
        <a:p>
          <a:endParaRPr lang="ru-RU"/>
        </a:p>
      </dgm:t>
    </dgm:pt>
    <dgm:pt modelId="{26CB5350-CE55-451B-A9F9-10321E8D5EED}" type="pres">
      <dgm:prSet presAssocID="{02C1155F-8C80-44B8-8BE6-000C2B1E164A}" presName="dstNode" presStyleLbl="node1" presStyleIdx="0" presStyleCnt="5"/>
      <dgm:spPr/>
      <dgm:t>
        <a:bodyPr/>
        <a:lstStyle/>
        <a:p>
          <a:endParaRPr lang="ru-RU"/>
        </a:p>
      </dgm:t>
    </dgm:pt>
    <dgm:pt modelId="{B9A70258-B653-477C-A662-A2EB9F01EE01}" type="pres">
      <dgm:prSet presAssocID="{29AB2096-5160-45B0-BBC8-3B10DDB5AEF3}" presName="text_1" presStyleLbl="node1" presStyleIdx="0" presStyleCnt="5">
        <dgm:presLayoutVars>
          <dgm:bulletEnabled val="1"/>
        </dgm:presLayoutVars>
      </dgm:prSet>
      <dgm:spPr/>
      <dgm:t>
        <a:bodyPr/>
        <a:lstStyle/>
        <a:p>
          <a:endParaRPr lang="ru-RU"/>
        </a:p>
      </dgm:t>
    </dgm:pt>
    <dgm:pt modelId="{C7AD4732-1552-4325-B900-F722BEA5171B}" type="pres">
      <dgm:prSet presAssocID="{29AB2096-5160-45B0-BBC8-3B10DDB5AEF3}" presName="accent_1" presStyleCnt="0"/>
      <dgm:spPr/>
      <dgm:t>
        <a:bodyPr/>
        <a:lstStyle/>
        <a:p>
          <a:endParaRPr lang="ru-RU"/>
        </a:p>
      </dgm:t>
    </dgm:pt>
    <dgm:pt modelId="{86B9B8B2-6467-4CA6-B183-37E98E44D948}" type="pres">
      <dgm:prSet presAssocID="{29AB2096-5160-45B0-BBC8-3B10DDB5AEF3}" presName="accentRepeatNode" presStyleLbl="solidFgAcc1" presStyleIdx="0" presStyleCnt="5"/>
      <dgm:spPr/>
      <dgm:t>
        <a:bodyPr/>
        <a:lstStyle/>
        <a:p>
          <a:endParaRPr lang="ru-RU"/>
        </a:p>
      </dgm:t>
    </dgm:pt>
    <dgm:pt modelId="{59948595-D874-4AAA-9436-89207B7FB201}" type="pres">
      <dgm:prSet presAssocID="{4620389C-2D4D-4F0A-AA8F-4B76399B78AA}" presName="text_2" presStyleLbl="node1" presStyleIdx="1" presStyleCnt="5" custScaleY="146594">
        <dgm:presLayoutVars>
          <dgm:bulletEnabled val="1"/>
        </dgm:presLayoutVars>
      </dgm:prSet>
      <dgm:spPr/>
      <dgm:t>
        <a:bodyPr/>
        <a:lstStyle/>
        <a:p>
          <a:endParaRPr lang="ru-RU"/>
        </a:p>
      </dgm:t>
    </dgm:pt>
    <dgm:pt modelId="{0821D7D6-4CF2-474A-A4BA-2E0646A52AD1}" type="pres">
      <dgm:prSet presAssocID="{4620389C-2D4D-4F0A-AA8F-4B76399B78AA}" presName="accent_2" presStyleCnt="0"/>
      <dgm:spPr/>
      <dgm:t>
        <a:bodyPr/>
        <a:lstStyle/>
        <a:p>
          <a:endParaRPr lang="ru-RU"/>
        </a:p>
      </dgm:t>
    </dgm:pt>
    <dgm:pt modelId="{14AF6CB3-7B74-4113-A5E4-B8AF46ADD447}" type="pres">
      <dgm:prSet presAssocID="{4620389C-2D4D-4F0A-AA8F-4B76399B78AA}" presName="accentRepeatNode" presStyleLbl="solidFgAcc1" presStyleIdx="1" presStyleCnt="5"/>
      <dgm:spPr/>
      <dgm:t>
        <a:bodyPr/>
        <a:lstStyle/>
        <a:p>
          <a:endParaRPr lang="ru-RU"/>
        </a:p>
      </dgm:t>
    </dgm:pt>
    <dgm:pt modelId="{EF9312C3-490D-4DCC-AC3A-18CA2B386D80}" type="pres">
      <dgm:prSet presAssocID="{60046FE2-32DB-4D76-9512-DB36B3737392}" presName="text_3" presStyleLbl="node1" presStyleIdx="2" presStyleCnt="5">
        <dgm:presLayoutVars>
          <dgm:bulletEnabled val="1"/>
        </dgm:presLayoutVars>
      </dgm:prSet>
      <dgm:spPr/>
      <dgm:t>
        <a:bodyPr/>
        <a:lstStyle/>
        <a:p>
          <a:endParaRPr lang="ru-RU"/>
        </a:p>
      </dgm:t>
    </dgm:pt>
    <dgm:pt modelId="{30264644-61F4-474D-9DD8-FAA619FB32EF}" type="pres">
      <dgm:prSet presAssocID="{60046FE2-32DB-4D76-9512-DB36B3737392}" presName="accent_3" presStyleCnt="0"/>
      <dgm:spPr/>
      <dgm:t>
        <a:bodyPr/>
        <a:lstStyle/>
        <a:p>
          <a:endParaRPr lang="ru-RU"/>
        </a:p>
      </dgm:t>
    </dgm:pt>
    <dgm:pt modelId="{147C7DD2-F371-4E9D-9652-322DB9F50F8F}" type="pres">
      <dgm:prSet presAssocID="{60046FE2-32DB-4D76-9512-DB36B3737392}" presName="accentRepeatNode" presStyleLbl="solidFgAcc1" presStyleIdx="2" presStyleCnt="5"/>
      <dgm:spPr/>
      <dgm:t>
        <a:bodyPr/>
        <a:lstStyle/>
        <a:p>
          <a:endParaRPr lang="ru-RU"/>
        </a:p>
      </dgm:t>
    </dgm:pt>
    <dgm:pt modelId="{4BBBF2A2-7F52-4285-969F-48C636C9C519}" type="pres">
      <dgm:prSet presAssocID="{FF0CC8E0-A69F-47B6-A2BA-B52EEF5C8293}" presName="text_4" presStyleLbl="node1" presStyleIdx="3" presStyleCnt="5">
        <dgm:presLayoutVars>
          <dgm:bulletEnabled val="1"/>
        </dgm:presLayoutVars>
      </dgm:prSet>
      <dgm:spPr/>
      <dgm:t>
        <a:bodyPr/>
        <a:lstStyle/>
        <a:p>
          <a:endParaRPr lang="ru-RU"/>
        </a:p>
      </dgm:t>
    </dgm:pt>
    <dgm:pt modelId="{01999052-BD80-4137-B41D-2DD81C23593C}" type="pres">
      <dgm:prSet presAssocID="{FF0CC8E0-A69F-47B6-A2BA-B52EEF5C8293}" presName="accent_4" presStyleCnt="0"/>
      <dgm:spPr/>
      <dgm:t>
        <a:bodyPr/>
        <a:lstStyle/>
        <a:p>
          <a:endParaRPr lang="ru-RU"/>
        </a:p>
      </dgm:t>
    </dgm:pt>
    <dgm:pt modelId="{EDA71C91-8C83-437B-B3FA-593297655F0C}" type="pres">
      <dgm:prSet presAssocID="{FF0CC8E0-A69F-47B6-A2BA-B52EEF5C8293}" presName="accentRepeatNode" presStyleLbl="solidFgAcc1" presStyleIdx="3" presStyleCnt="5"/>
      <dgm:spPr/>
      <dgm:t>
        <a:bodyPr/>
        <a:lstStyle/>
        <a:p>
          <a:endParaRPr lang="ru-RU"/>
        </a:p>
      </dgm:t>
    </dgm:pt>
    <dgm:pt modelId="{54192024-D37E-468E-B3DB-81390FB963EE}" type="pres">
      <dgm:prSet presAssocID="{53485F63-8EBB-430C-83C1-0AD1D6C80999}" presName="text_5" presStyleLbl="node1" presStyleIdx="4" presStyleCnt="5">
        <dgm:presLayoutVars>
          <dgm:bulletEnabled val="1"/>
        </dgm:presLayoutVars>
      </dgm:prSet>
      <dgm:spPr/>
      <dgm:t>
        <a:bodyPr/>
        <a:lstStyle/>
        <a:p>
          <a:endParaRPr lang="ru-RU"/>
        </a:p>
      </dgm:t>
    </dgm:pt>
    <dgm:pt modelId="{F4C191D1-121D-4F53-B75A-992EA7F46D8E}" type="pres">
      <dgm:prSet presAssocID="{53485F63-8EBB-430C-83C1-0AD1D6C80999}" presName="accent_5" presStyleCnt="0"/>
      <dgm:spPr/>
      <dgm:t>
        <a:bodyPr/>
        <a:lstStyle/>
        <a:p>
          <a:endParaRPr lang="ru-RU"/>
        </a:p>
      </dgm:t>
    </dgm:pt>
    <dgm:pt modelId="{EA843FC9-06FC-41BA-9911-49E77DFB2C5A}" type="pres">
      <dgm:prSet presAssocID="{53485F63-8EBB-430C-83C1-0AD1D6C80999}" presName="accentRepeatNode" presStyleLbl="solidFgAcc1" presStyleIdx="4" presStyleCnt="5"/>
      <dgm:spPr/>
      <dgm:t>
        <a:bodyPr/>
        <a:lstStyle/>
        <a:p>
          <a:endParaRPr lang="ru-RU"/>
        </a:p>
      </dgm:t>
    </dgm:pt>
  </dgm:ptLst>
  <dgm:cxnLst>
    <dgm:cxn modelId="{4113C72B-0427-4925-AC86-4BB7D7720CB7}" type="presOf" srcId="{60046FE2-32DB-4D76-9512-DB36B3737392}" destId="{EF9312C3-490D-4DCC-AC3A-18CA2B386D80}" srcOrd="0" destOrd="0" presId="urn:microsoft.com/office/officeart/2008/layout/VerticalCurvedList"/>
    <dgm:cxn modelId="{9FFAB9B3-86D2-43A1-BDD5-68643D58283B}" type="presOf" srcId="{53485F63-8EBB-430C-83C1-0AD1D6C80999}" destId="{54192024-D37E-468E-B3DB-81390FB963EE}" srcOrd="0" destOrd="0" presId="urn:microsoft.com/office/officeart/2008/layout/VerticalCurvedList"/>
    <dgm:cxn modelId="{9C94B446-9297-49A9-AB15-580611A88522}" type="presOf" srcId="{02C1155F-8C80-44B8-8BE6-000C2B1E164A}" destId="{938197EE-D0F1-426D-96FB-6584A848E555}" srcOrd="0" destOrd="0" presId="urn:microsoft.com/office/officeart/2008/layout/VerticalCurvedList"/>
    <dgm:cxn modelId="{8E928644-586D-4D28-AB53-CEDA64A33B6F}" srcId="{02C1155F-8C80-44B8-8BE6-000C2B1E164A}" destId="{4620389C-2D4D-4F0A-AA8F-4B76399B78AA}" srcOrd="1" destOrd="0" parTransId="{6CCC6650-9734-4F8D-BF99-7EFC35FE0CDE}" sibTransId="{06D20983-E5C4-4709-B7D4-7F1FC3792437}"/>
    <dgm:cxn modelId="{F85BCD80-195A-4C74-BB77-75E5792575F2}" type="presOf" srcId="{FF0CC8E0-A69F-47B6-A2BA-B52EEF5C8293}" destId="{4BBBF2A2-7F52-4285-969F-48C636C9C519}" srcOrd="0" destOrd="0" presId="urn:microsoft.com/office/officeart/2008/layout/VerticalCurvedList"/>
    <dgm:cxn modelId="{46A1071A-C026-4EAA-BB45-6F6E1C2F3876}" srcId="{02C1155F-8C80-44B8-8BE6-000C2B1E164A}" destId="{53485F63-8EBB-430C-83C1-0AD1D6C80999}" srcOrd="4" destOrd="0" parTransId="{BB6F3374-E18E-48E2-8EEB-DF834546767E}" sibTransId="{BAAAEBBD-506B-48E4-810F-A8C4C04C03FB}"/>
    <dgm:cxn modelId="{DECFAA22-E2C7-47DC-881C-57AEA9560C5A}" srcId="{02C1155F-8C80-44B8-8BE6-000C2B1E164A}" destId="{60046FE2-32DB-4D76-9512-DB36B3737392}" srcOrd="2" destOrd="0" parTransId="{DF750CDF-8350-4117-8EE3-8A79438ADA6A}" sibTransId="{6793A06E-F31D-4818-B973-5EF7D346529C}"/>
    <dgm:cxn modelId="{78015A02-7BEC-4C9C-9CD2-2366A2F23A5F}" srcId="{02C1155F-8C80-44B8-8BE6-000C2B1E164A}" destId="{29AB2096-5160-45B0-BBC8-3B10DDB5AEF3}" srcOrd="0" destOrd="0" parTransId="{D14CE4E1-849A-4A5F-B977-7B0FD0E993BF}" sibTransId="{4988EA74-99F8-4D06-835C-4772C753203B}"/>
    <dgm:cxn modelId="{AF85E9A4-F9CF-4127-8E03-37AD31D9DC57}" type="presOf" srcId="{4988EA74-99F8-4D06-835C-4772C753203B}" destId="{B064BAA4-7DBB-4CEB-BA35-2BC00D1B8551}" srcOrd="0" destOrd="0" presId="urn:microsoft.com/office/officeart/2008/layout/VerticalCurvedList"/>
    <dgm:cxn modelId="{65BA125E-042F-400E-95C1-86B25B182413}" type="presOf" srcId="{4620389C-2D4D-4F0A-AA8F-4B76399B78AA}" destId="{59948595-D874-4AAA-9436-89207B7FB201}" srcOrd="0" destOrd="0" presId="urn:microsoft.com/office/officeart/2008/layout/VerticalCurvedList"/>
    <dgm:cxn modelId="{446A9AE0-0FEB-45E4-9C98-0F1CD75E55BF}" type="presOf" srcId="{29AB2096-5160-45B0-BBC8-3B10DDB5AEF3}" destId="{B9A70258-B653-477C-A662-A2EB9F01EE01}" srcOrd="0" destOrd="0" presId="urn:microsoft.com/office/officeart/2008/layout/VerticalCurvedList"/>
    <dgm:cxn modelId="{A5A49DB6-182A-4F77-88EC-D9CE774614E0}" srcId="{02C1155F-8C80-44B8-8BE6-000C2B1E164A}" destId="{FF0CC8E0-A69F-47B6-A2BA-B52EEF5C8293}" srcOrd="3" destOrd="0" parTransId="{E43A3E8F-AEF9-41FE-AD74-ECC705AE2C97}" sibTransId="{968D4157-E55D-4D4D-8631-762A425B8724}"/>
    <dgm:cxn modelId="{234EC4AB-EAAA-4DE3-9727-D17982632622}" type="presParOf" srcId="{938197EE-D0F1-426D-96FB-6584A848E555}" destId="{0FB5B950-9069-4218-9DD3-2F84E7A2766E}" srcOrd="0" destOrd="0" presId="urn:microsoft.com/office/officeart/2008/layout/VerticalCurvedList"/>
    <dgm:cxn modelId="{E392198A-50BE-448B-9045-7157695A149F}" type="presParOf" srcId="{0FB5B950-9069-4218-9DD3-2F84E7A2766E}" destId="{0DA9C4C5-073F-4B4F-808D-66406D28E23F}" srcOrd="0" destOrd="0" presId="urn:microsoft.com/office/officeart/2008/layout/VerticalCurvedList"/>
    <dgm:cxn modelId="{AFC4029C-5CFB-41AD-A9D1-D98D08723B1B}" type="presParOf" srcId="{0DA9C4C5-073F-4B4F-808D-66406D28E23F}" destId="{0972FB63-3222-4563-A034-4A3BA8133C5D}" srcOrd="0" destOrd="0" presId="urn:microsoft.com/office/officeart/2008/layout/VerticalCurvedList"/>
    <dgm:cxn modelId="{2E678617-6EA1-4B8F-80DF-06F8115C443F}" type="presParOf" srcId="{0DA9C4C5-073F-4B4F-808D-66406D28E23F}" destId="{B064BAA4-7DBB-4CEB-BA35-2BC00D1B8551}" srcOrd="1" destOrd="0" presId="urn:microsoft.com/office/officeart/2008/layout/VerticalCurvedList"/>
    <dgm:cxn modelId="{0E1F5295-1388-48E4-87BE-9F296F4E1947}" type="presParOf" srcId="{0DA9C4C5-073F-4B4F-808D-66406D28E23F}" destId="{6F1F432C-1202-401B-BE0D-0D324103E55C}" srcOrd="2" destOrd="0" presId="urn:microsoft.com/office/officeart/2008/layout/VerticalCurvedList"/>
    <dgm:cxn modelId="{3C7CE826-F247-4DED-B502-E1485F7A97AC}" type="presParOf" srcId="{0DA9C4C5-073F-4B4F-808D-66406D28E23F}" destId="{26CB5350-CE55-451B-A9F9-10321E8D5EED}" srcOrd="3" destOrd="0" presId="urn:microsoft.com/office/officeart/2008/layout/VerticalCurvedList"/>
    <dgm:cxn modelId="{C4FB5799-6501-42EB-AB34-E2166B51CB76}" type="presParOf" srcId="{0FB5B950-9069-4218-9DD3-2F84E7A2766E}" destId="{B9A70258-B653-477C-A662-A2EB9F01EE01}" srcOrd="1" destOrd="0" presId="urn:microsoft.com/office/officeart/2008/layout/VerticalCurvedList"/>
    <dgm:cxn modelId="{C1F331DC-1C09-43F4-939D-4D69D3CCAD2E}" type="presParOf" srcId="{0FB5B950-9069-4218-9DD3-2F84E7A2766E}" destId="{C7AD4732-1552-4325-B900-F722BEA5171B}" srcOrd="2" destOrd="0" presId="urn:microsoft.com/office/officeart/2008/layout/VerticalCurvedList"/>
    <dgm:cxn modelId="{5464107B-B0EC-42A7-9011-2C796BFA9473}" type="presParOf" srcId="{C7AD4732-1552-4325-B900-F722BEA5171B}" destId="{86B9B8B2-6467-4CA6-B183-37E98E44D948}" srcOrd="0" destOrd="0" presId="urn:microsoft.com/office/officeart/2008/layout/VerticalCurvedList"/>
    <dgm:cxn modelId="{CC11C12F-E84C-4481-9E3E-DFC75F35C787}" type="presParOf" srcId="{0FB5B950-9069-4218-9DD3-2F84E7A2766E}" destId="{59948595-D874-4AAA-9436-89207B7FB201}" srcOrd="3" destOrd="0" presId="urn:microsoft.com/office/officeart/2008/layout/VerticalCurvedList"/>
    <dgm:cxn modelId="{A61B1719-7713-4249-8D30-FE5EA8812D83}" type="presParOf" srcId="{0FB5B950-9069-4218-9DD3-2F84E7A2766E}" destId="{0821D7D6-4CF2-474A-A4BA-2E0646A52AD1}" srcOrd="4" destOrd="0" presId="urn:microsoft.com/office/officeart/2008/layout/VerticalCurvedList"/>
    <dgm:cxn modelId="{E03CCE1A-6F02-4FB3-8E05-86F75C0CC879}" type="presParOf" srcId="{0821D7D6-4CF2-474A-A4BA-2E0646A52AD1}" destId="{14AF6CB3-7B74-4113-A5E4-B8AF46ADD447}" srcOrd="0" destOrd="0" presId="urn:microsoft.com/office/officeart/2008/layout/VerticalCurvedList"/>
    <dgm:cxn modelId="{7A290977-D6E2-402C-A157-32340D7D9238}" type="presParOf" srcId="{0FB5B950-9069-4218-9DD3-2F84E7A2766E}" destId="{EF9312C3-490D-4DCC-AC3A-18CA2B386D80}" srcOrd="5" destOrd="0" presId="urn:microsoft.com/office/officeart/2008/layout/VerticalCurvedList"/>
    <dgm:cxn modelId="{22293426-0327-4509-AC8E-D4AEF02AD1FD}" type="presParOf" srcId="{0FB5B950-9069-4218-9DD3-2F84E7A2766E}" destId="{30264644-61F4-474D-9DD8-FAA619FB32EF}" srcOrd="6" destOrd="0" presId="urn:microsoft.com/office/officeart/2008/layout/VerticalCurvedList"/>
    <dgm:cxn modelId="{1DC8E3C3-1FDF-44BD-A4D0-5819BD8D64B5}" type="presParOf" srcId="{30264644-61F4-474D-9DD8-FAA619FB32EF}" destId="{147C7DD2-F371-4E9D-9652-322DB9F50F8F}" srcOrd="0" destOrd="0" presId="urn:microsoft.com/office/officeart/2008/layout/VerticalCurvedList"/>
    <dgm:cxn modelId="{76E68862-FF11-47D2-B09A-00019A19FF69}" type="presParOf" srcId="{0FB5B950-9069-4218-9DD3-2F84E7A2766E}" destId="{4BBBF2A2-7F52-4285-969F-48C636C9C519}" srcOrd="7" destOrd="0" presId="urn:microsoft.com/office/officeart/2008/layout/VerticalCurvedList"/>
    <dgm:cxn modelId="{B357277E-0C63-4EAE-819A-F52B7E65A9B8}" type="presParOf" srcId="{0FB5B950-9069-4218-9DD3-2F84E7A2766E}" destId="{01999052-BD80-4137-B41D-2DD81C23593C}" srcOrd="8" destOrd="0" presId="urn:microsoft.com/office/officeart/2008/layout/VerticalCurvedList"/>
    <dgm:cxn modelId="{FFFD54D3-2E9E-4F97-80FD-8B82A6DA54FB}" type="presParOf" srcId="{01999052-BD80-4137-B41D-2DD81C23593C}" destId="{EDA71C91-8C83-437B-B3FA-593297655F0C}" srcOrd="0" destOrd="0" presId="urn:microsoft.com/office/officeart/2008/layout/VerticalCurvedList"/>
    <dgm:cxn modelId="{7B3E8D59-5988-4020-9418-D8B0C9AB551D}" type="presParOf" srcId="{0FB5B950-9069-4218-9DD3-2F84E7A2766E}" destId="{54192024-D37E-468E-B3DB-81390FB963EE}" srcOrd="9" destOrd="0" presId="urn:microsoft.com/office/officeart/2008/layout/VerticalCurvedList"/>
    <dgm:cxn modelId="{F1DC11B8-22AF-4E50-AA90-B402738A9574}" type="presParOf" srcId="{0FB5B950-9069-4218-9DD3-2F84E7A2766E}" destId="{F4C191D1-121D-4F53-B75A-992EA7F46D8E}" srcOrd="10" destOrd="0" presId="urn:microsoft.com/office/officeart/2008/layout/VerticalCurvedList"/>
    <dgm:cxn modelId="{7BF6ED88-9FEA-4F0E-A92F-1ABF86FEAB5A}" type="presParOf" srcId="{F4C191D1-121D-4F53-B75A-992EA7F46D8E}" destId="{EA843FC9-06FC-41BA-9911-49E77DFB2C5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B72D38-6D9E-4812-B251-8C1D52E75657}" type="doc">
      <dgm:prSet loTypeId="urn:microsoft.com/office/officeart/2005/8/layout/default" loCatId="list" qsTypeId="urn:microsoft.com/office/officeart/2005/8/quickstyle/3d1" qsCatId="3D" csTypeId="urn:microsoft.com/office/officeart/2005/8/colors/colorful1" csCatId="colorful" phldr="1"/>
      <dgm:spPr/>
      <dgm:t>
        <a:bodyPr/>
        <a:lstStyle/>
        <a:p>
          <a:endParaRPr lang="ru-RU"/>
        </a:p>
      </dgm:t>
    </dgm:pt>
    <dgm:pt modelId="{EF76042E-9790-4D91-B1F2-A20338426CF3}">
      <dgm:prSet phldrT="[Текст]" custT="1"/>
      <dgm:spPr/>
      <dgm:t>
        <a:bodyPr/>
        <a:lstStyle/>
        <a:p>
          <a:r>
            <a:rPr lang="ru-RU" sz="1800" smtClean="0">
              <a:solidFill>
                <a:schemeClr val="tx1"/>
              </a:solidFill>
              <a:latin typeface="Times New Roman" panose="02020603050405020304" pitchFamily="18" charset="0"/>
              <a:cs typeface="Times New Roman" panose="02020603050405020304" pitchFamily="18" charset="0"/>
            </a:rPr>
            <a:t>Эмитент обеспечивает изложение договора о выдаче платежной карточки в форме, обеспечивающей чтение его содержания и размещение его образца в доступном для держателя платежной карточки месте эмитента и на интернет-ресурсе эмитента, а также представляет по его требованию в бумажной и  электронной форме в порядке, предусмотренном договором о выдаче платежной карточки.</a:t>
          </a:r>
          <a:endParaRPr lang="ru-RU" sz="1800" dirty="0">
            <a:solidFill>
              <a:schemeClr val="tx1"/>
            </a:solidFill>
            <a:latin typeface="Times New Roman" panose="02020603050405020304" pitchFamily="18" charset="0"/>
            <a:cs typeface="Times New Roman" panose="02020603050405020304" pitchFamily="18" charset="0"/>
          </a:endParaRPr>
        </a:p>
      </dgm:t>
    </dgm:pt>
    <dgm:pt modelId="{ED5A1C6C-C9C3-4AA5-80B0-D73728E73F04}" type="parTrans" cxnId="{1EB00C53-F007-4BB6-929C-612328043446}">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2557A67-A3ED-46A2-8886-B0B835B05BDD}" type="sibTrans" cxnId="{1EB00C53-F007-4BB6-929C-612328043446}">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7ED1BA8-BCFE-4B35-BE40-18675878FB82}">
      <dgm:prSet custT="1"/>
      <dgm:spPr/>
      <dgm:t>
        <a:bodyPr/>
        <a:lstStyle/>
        <a:p>
          <a:r>
            <a:rPr lang="ru-RU" sz="1800" dirty="0" smtClean="0">
              <a:solidFill>
                <a:schemeClr val="tx1"/>
              </a:solidFill>
              <a:latin typeface="Times New Roman" panose="02020603050405020304" pitchFamily="18" charset="0"/>
              <a:cs typeface="Times New Roman" panose="02020603050405020304" pitchFamily="18" charset="0"/>
            </a:rPr>
            <a:t>Эмитент уведомляет клиента способом, предусмотренным договором о выдаче платежной карточки, в том числе путем размещения информации на </a:t>
          </a:r>
          <a:r>
            <a:rPr lang="ru-RU" sz="1800" dirty="0" err="1" smtClean="0">
              <a:solidFill>
                <a:schemeClr val="tx1"/>
              </a:solidFill>
              <a:latin typeface="Times New Roman" panose="02020603050405020304" pitchFamily="18" charset="0"/>
              <a:cs typeface="Times New Roman" panose="02020603050405020304" pitchFamily="18" charset="0"/>
            </a:rPr>
            <a:t>интернет-ресурсе</a:t>
          </a:r>
          <a:r>
            <a:rPr lang="ru-RU" sz="1800" dirty="0" smtClean="0">
              <a:solidFill>
                <a:schemeClr val="tx1"/>
              </a:solidFill>
              <a:latin typeface="Times New Roman" panose="02020603050405020304" pitchFamily="18" charset="0"/>
              <a:cs typeface="Times New Roman" panose="02020603050405020304" pitchFamily="18" charset="0"/>
            </a:rPr>
            <a:t> эмитента и направления на указанный клиентом адрес эл. почты или устройство сотовой связи посредством коротких текстовых и  мультимедийных сообщений, о вносимых изменениях и дополнениях в договор о выдаче платежной карточки и размере комиссий обслуживания, не позднее чем за 15 календарных дней до даты их вступления в соответствии с договором</a:t>
          </a:r>
          <a:endParaRPr lang="en-US" sz="1800" dirty="0">
            <a:solidFill>
              <a:schemeClr val="tx1"/>
            </a:solidFill>
            <a:latin typeface="Times New Roman" panose="02020603050405020304" pitchFamily="18" charset="0"/>
            <a:cs typeface="Times New Roman" panose="02020603050405020304" pitchFamily="18" charset="0"/>
          </a:endParaRPr>
        </a:p>
      </dgm:t>
    </dgm:pt>
    <dgm:pt modelId="{9F80E536-DDF4-4351-ADD9-5995DD17C3EE}" type="parTrans" cxnId="{45B553DB-8379-423A-B253-6D91D1D0580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9F16323-026F-436B-89FA-D64C5B0FC871}" type="sibTrans" cxnId="{45B553DB-8379-423A-B253-6D91D1D05805}">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E9D1D53-596B-4A47-8F78-28292681FD89}">
      <dgm:prSet custT="1"/>
      <dgm:spPr/>
      <dgm:t>
        <a:bodyPr/>
        <a:lstStyle/>
        <a:p>
          <a:r>
            <a:rPr lang="ru-RU" sz="1800" smtClean="0">
              <a:solidFill>
                <a:schemeClr val="tx1"/>
              </a:solidFill>
              <a:latin typeface="Times New Roman" panose="02020603050405020304" pitchFamily="18" charset="0"/>
              <a:cs typeface="Times New Roman" panose="02020603050405020304" pitchFamily="18" charset="0"/>
            </a:rPr>
            <a:t>Эмитент в уведомлении указывает о возможности клиента до даты, с которой будут применяться изменения и (или) дополнения в договор о выдаче платежной карточки, расторгнуть договор без уплаты дополнительной комиссии за его расторжение в соответствии с договором о выдаче платежной карточки.</a:t>
          </a:r>
          <a:endParaRPr lang="en-US" sz="1800" dirty="0">
            <a:solidFill>
              <a:schemeClr val="tx1"/>
            </a:solidFill>
            <a:latin typeface="Times New Roman" panose="02020603050405020304" pitchFamily="18" charset="0"/>
            <a:cs typeface="Times New Roman" panose="02020603050405020304" pitchFamily="18" charset="0"/>
          </a:endParaRPr>
        </a:p>
      </dgm:t>
    </dgm:pt>
    <dgm:pt modelId="{1CE0C21C-E0D6-427C-94C9-FF698D040C14}" type="parTrans" cxnId="{57439F7F-E866-4044-A073-CC9FAE60025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BDA63B7A-7BAA-473E-B6F8-252C50685AA3}" type="sibTrans" cxnId="{57439F7F-E866-4044-A073-CC9FAE60025E}">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208CA12-86DB-4260-94ED-09BE6BDA631C}" type="pres">
      <dgm:prSet presAssocID="{29B72D38-6D9E-4812-B251-8C1D52E75657}" presName="diagram" presStyleCnt="0">
        <dgm:presLayoutVars>
          <dgm:dir/>
          <dgm:resizeHandles val="exact"/>
        </dgm:presLayoutVars>
      </dgm:prSet>
      <dgm:spPr/>
      <dgm:t>
        <a:bodyPr/>
        <a:lstStyle/>
        <a:p>
          <a:endParaRPr lang="ru-RU"/>
        </a:p>
      </dgm:t>
    </dgm:pt>
    <dgm:pt modelId="{41028EB0-155A-4B84-85CE-7DEF277ED3EB}" type="pres">
      <dgm:prSet presAssocID="{EF76042E-9790-4D91-B1F2-A20338426CF3}" presName="node" presStyleLbl="node1" presStyleIdx="0" presStyleCnt="3" custScaleX="147960" custScaleY="129031" custLinFactNeighborY="-1379">
        <dgm:presLayoutVars>
          <dgm:bulletEnabled val="1"/>
        </dgm:presLayoutVars>
      </dgm:prSet>
      <dgm:spPr/>
      <dgm:t>
        <a:bodyPr/>
        <a:lstStyle/>
        <a:p>
          <a:endParaRPr lang="ru-RU"/>
        </a:p>
      </dgm:t>
    </dgm:pt>
    <dgm:pt modelId="{78A7D485-E78A-4070-9B4B-05BBA45ACF40}" type="pres">
      <dgm:prSet presAssocID="{D2557A67-A3ED-46A2-8886-B0B835B05BDD}" presName="sibTrans" presStyleCnt="0"/>
      <dgm:spPr/>
      <dgm:t>
        <a:bodyPr/>
        <a:lstStyle/>
        <a:p>
          <a:endParaRPr lang="ru-RU"/>
        </a:p>
      </dgm:t>
    </dgm:pt>
    <dgm:pt modelId="{B69D208A-3AFD-43F2-BFC7-91F8873727BC}" type="pres">
      <dgm:prSet presAssocID="{77ED1BA8-BCFE-4B35-BE40-18675878FB82}" presName="node" presStyleLbl="node1" presStyleIdx="1" presStyleCnt="3" custScaleX="174937" custScaleY="136383" custLinFactY="53941" custLinFactNeighborX="-67034" custLinFactNeighborY="100000">
        <dgm:presLayoutVars>
          <dgm:bulletEnabled val="1"/>
        </dgm:presLayoutVars>
      </dgm:prSet>
      <dgm:spPr/>
      <dgm:t>
        <a:bodyPr/>
        <a:lstStyle/>
        <a:p>
          <a:endParaRPr lang="ru-RU"/>
        </a:p>
      </dgm:t>
    </dgm:pt>
    <dgm:pt modelId="{8EB7D813-49E4-4A31-84A8-8CE93FE21F47}" type="pres">
      <dgm:prSet presAssocID="{B9F16323-026F-436B-89FA-D64C5B0FC871}" presName="sibTrans" presStyleCnt="0"/>
      <dgm:spPr/>
      <dgm:t>
        <a:bodyPr/>
        <a:lstStyle/>
        <a:p>
          <a:endParaRPr lang="ru-RU"/>
        </a:p>
      </dgm:t>
    </dgm:pt>
    <dgm:pt modelId="{282CEDFD-5FF6-4529-AABF-AC84AAA24C5D}" type="pres">
      <dgm:prSet presAssocID="{6E9D1D53-596B-4A47-8F78-28292681FD89}" presName="node" presStyleLbl="node1" presStyleIdx="2" presStyleCnt="3" custScaleX="131037" custScaleY="120231" custLinFactY="-51718" custLinFactNeighborX="83747" custLinFactNeighborY="-100000">
        <dgm:presLayoutVars>
          <dgm:bulletEnabled val="1"/>
        </dgm:presLayoutVars>
      </dgm:prSet>
      <dgm:spPr/>
      <dgm:t>
        <a:bodyPr/>
        <a:lstStyle/>
        <a:p>
          <a:endParaRPr lang="ru-RU"/>
        </a:p>
      </dgm:t>
    </dgm:pt>
  </dgm:ptLst>
  <dgm:cxnLst>
    <dgm:cxn modelId="{1EB00C53-F007-4BB6-929C-612328043446}" srcId="{29B72D38-6D9E-4812-B251-8C1D52E75657}" destId="{EF76042E-9790-4D91-B1F2-A20338426CF3}" srcOrd="0" destOrd="0" parTransId="{ED5A1C6C-C9C3-4AA5-80B0-D73728E73F04}" sibTransId="{D2557A67-A3ED-46A2-8886-B0B835B05BDD}"/>
    <dgm:cxn modelId="{CEE1F3EF-FFBE-4952-80C9-FDFB855D189B}" type="presOf" srcId="{29B72D38-6D9E-4812-B251-8C1D52E75657}" destId="{D208CA12-86DB-4260-94ED-09BE6BDA631C}" srcOrd="0" destOrd="0" presId="urn:microsoft.com/office/officeart/2005/8/layout/default"/>
    <dgm:cxn modelId="{57439F7F-E866-4044-A073-CC9FAE60025E}" srcId="{29B72D38-6D9E-4812-B251-8C1D52E75657}" destId="{6E9D1D53-596B-4A47-8F78-28292681FD89}" srcOrd="2" destOrd="0" parTransId="{1CE0C21C-E0D6-427C-94C9-FF698D040C14}" sibTransId="{BDA63B7A-7BAA-473E-B6F8-252C50685AA3}"/>
    <dgm:cxn modelId="{D3A4128F-0B0A-4BF3-8713-121F64622AA2}" type="presOf" srcId="{6E9D1D53-596B-4A47-8F78-28292681FD89}" destId="{282CEDFD-5FF6-4529-AABF-AC84AAA24C5D}" srcOrd="0" destOrd="0" presId="urn:microsoft.com/office/officeart/2005/8/layout/default"/>
    <dgm:cxn modelId="{218DE3DC-71B7-45D3-971F-F15FCCBBB9C6}" type="presOf" srcId="{EF76042E-9790-4D91-B1F2-A20338426CF3}" destId="{41028EB0-155A-4B84-85CE-7DEF277ED3EB}" srcOrd="0" destOrd="0" presId="urn:microsoft.com/office/officeart/2005/8/layout/default"/>
    <dgm:cxn modelId="{B4A81BF6-6393-400A-AC6F-40D4D03787C3}" type="presOf" srcId="{77ED1BA8-BCFE-4B35-BE40-18675878FB82}" destId="{B69D208A-3AFD-43F2-BFC7-91F8873727BC}" srcOrd="0" destOrd="0" presId="urn:microsoft.com/office/officeart/2005/8/layout/default"/>
    <dgm:cxn modelId="{45B553DB-8379-423A-B253-6D91D1D05805}" srcId="{29B72D38-6D9E-4812-B251-8C1D52E75657}" destId="{77ED1BA8-BCFE-4B35-BE40-18675878FB82}" srcOrd="1" destOrd="0" parTransId="{9F80E536-DDF4-4351-ADD9-5995DD17C3EE}" sibTransId="{B9F16323-026F-436B-89FA-D64C5B0FC871}"/>
    <dgm:cxn modelId="{F6699DB2-21E3-41CA-8859-A8AF0749C452}" type="presParOf" srcId="{D208CA12-86DB-4260-94ED-09BE6BDA631C}" destId="{41028EB0-155A-4B84-85CE-7DEF277ED3EB}" srcOrd="0" destOrd="0" presId="urn:microsoft.com/office/officeart/2005/8/layout/default"/>
    <dgm:cxn modelId="{9D53B6EC-BBEE-4C52-9A5B-48C28971E84C}" type="presParOf" srcId="{D208CA12-86DB-4260-94ED-09BE6BDA631C}" destId="{78A7D485-E78A-4070-9B4B-05BBA45ACF40}" srcOrd="1" destOrd="0" presId="urn:microsoft.com/office/officeart/2005/8/layout/default"/>
    <dgm:cxn modelId="{05B27F65-F3DB-414A-AF1F-4951F1BD6543}" type="presParOf" srcId="{D208CA12-86DB-4260-94ED-09BE6BDA631C}" destId="{B69D208A-3AFD-43F2-BFC7-91F8873727BC}" srcOrd="2" destOrd="0" presId="urn:microsoft.com/office/officeart/2005/8/layout/default"/>
    <dgm:cxn modelId="{FF412173-A34D-42E7-8E74-631959AA0D7E}" type="presParOf" srcId="{D208CA12-86DB-4260-94ED-09BE6BDA631C}" destId="{8EB7D813-49E4-4A31-84A8-8CE93FE21F47}" srcOrd="3" destOrd="0" presId="urn:microsoft.com/office/officeart/2005/8/layout/default"/>
    <dgm:cxn modelId="{AB50B369-2865-4C8E-A416-9858F830C257}" type="presParOf" srcId="{D208CA12-86DB-4260-94ED-09BE6BDA631C}" destId="{282CEDFD-5FF6-4529-AABF-AC84AAA24C5D}"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F60F64-D7C4-49B6-B13F-8E7985257A78}" type="doc">
      <dgm:prSet loTypeId="urn:microsoft.com/office/officeart/2005/8/layout/hList6" loCatId="list" qsTypeId="urn:microsoft.com/office/officeart/2005/8/quickstyle/3d1" qsCatId="3D" csTypeId="urn:microsoft.com/office/officeart/2005/8/colors/colorful2" csCatId="colorful" phldr="1"/>
      <dgm:spPr/>
      <dgm:t>
        <a:bodyPr/>
        <a:lstStyle/>
        <a:p>
          <a:endParaRPr lang="ru-RU"/>
        </a:p>
      </dgm:t>
    </dgm:pt>
    <dgm:pt modelId="{0F4F210E-C7B9-4C0F-8FFF-2F1CB25A3326}">
      <dgm:prSet phldrT="[Текст]" custT="1"/>
      <dgm:spPr/>
      <dgm:t>
        <a:bodyPr/>
        <a:lstStyle/>
        <a:p>
          <a:pPr algn="just"/>
          <a:r>
            <a:rPr lang="ru-RU" sz="1800">
              <a:latin typeface="Times New Roman" panose="02020603050405020304" pitchFamily="18" charset="0"/>
              <a:cs typeface="Times New Roman" panose="02020603050405020304" pitchFamily="18" charset="0"/>
            </a:rPr>
            <a:t>При выдаче платежной карточки несовершеннолетнему эмитент получает от законного представителя несовершеннолетнего по форме и способами, определенными эмитентом, информацию и разрешения о доступных по платежной карточке видах операций, максимальной сумме операций, возможности пополнения платежной карточки третьими лицами, иную информацию и разрешения, определенные эмитентом.</a:t>
          </a:r>
        </a:p>
      </dgm:t>
    </dgm:pt>
    <dgm:pt modelId="{735E2B3A-8159-4B61-8E8B-939A86518C7E}" type="parTrans" cxnId="{7C6CD981-F6C0-4F09-82D1-D3AB801B9DAB}">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D3BA5204-B456-4ADD-ACF2-5A30688A1E98}" type="sibTrans" cxnId="{7C6CD981-F6C0-4F09-82D1-D3AB801B9DAB}">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E9396AA0-08A9-40AA-9B32-9BD05567976A}">
      <dgm:prSet custT="1"/>
      <dgm:spPr/>
      <dgm:t>
        <a:bodyPr/>
        <a:lstStyle/>
        <a:p>
          <a:pPr algn="just"/>
          <a:r>
            <a:rPr lang="ru-RU" sz="1800" dirty="0">
              <a:latin typeface="Times New Roman" panose="02020603050405020304" pitchFamily="18" charset="0"/>
              <a:cs typeface="Times New Roman" panose="02020603050405020304" pitchFamily="18" charset="0"/>
            </a:rPr>
            <a:t>Платежная карточка несовершеннолетнего доступна ему для использования в пределах условий и ограничений, установленных законным представителем и эмитентом.</a:t>
          </a:r>
          <a:endParaRPr lang="en-US" sz="1800" dirty="0">
            <a:latin typeface="Times New Roman" panose="02020603050405020304" pitchFamily="18" charset="0"/>
            <a:cs typeface="Times New Roman" panose="02020603050405020304" pitchFamily="18" charset="0"/>
          </a:endParaRPr>
        </a:p>
      </dgm:t>
    </dgm:pt>
    <dgm:pt modelId="{F48FC2B6-FC5E-432B-950C-63002BF03787}" type="parTrans" cxnId="{FFD16B11-0F41-47E4-99DE-3F2D12534DE6}">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FB959725-F52B-4C03-847F-FFE0B435CEA4}" type="sibTrans" cxnId="{FFD16B11-0F41-47E4-99DE-3F2D12534DE6}">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5404CE4B-85CF-4A02-98E3-F5B7F0F8A566}">
      <dgm:prSet custT="1"/>
      <dgm:spPr/>
      <dgm:t>
        <a:bodyPr/>
        <a:lstStyle/>
        <a:p>
          <a:pPr algn="just"/>
          <a:r>
            <a:rPr lang="ru-RU" sz="1800" dirty="0">
              <a:latin typeface="Times New Roman" panose="02020603050405020304" pitchFamily="18" charset="0"/>
              <a:cs typeface="Times New Roman" panose="02020603050405020304" pitchFamily="18" charset="0"/>
            </a:rPr>
            <a:t>При отказе законным представителем несовершеннолетнего в установлении ограничений к выпущенной ему платежной карточки эмитент фиксирует данный отказ в порядке, определенном эмитентом.</a:t>
          </a:r>
          <a:endParaRPr lang="en-US" sz="1800" dirty="0">
            <a:latin typeface="Times New Roman" panose="02020603050405020304" pitchFamily="18" charset="0"/>
            <a:cs typeface="Times New Roman" panose="02020603050405020304" pitchFamily="18" charset="0"/>
          </a:endParaRPr>
        </a:p>
      </dgm:t>
    </dgm:pt>
    <dgm:pt modelId="{06829257-93F5-4AC5-90A7-4FC3A643FD7F}" type="parTrans" cxnId="{B90B7596-89D5-4F82-A0AF-A7780CE53537}">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DA8DD791-74A9-46ED-AB83-EF1A5B0EEFED}" type="sibTrans" cxnId="{B90B7596-89D5-4F82-A0AF-A7780CE53537}">
      <dgm:prSet/>
      <dgm:spPr/>
      <dgm:t>
        <a:bodyPr/>
        <a:lstStyle/>
        <a:p>
          <a:pPr algn="just"/>
          <a:endParaRPr lang="ru-RU" sz="1800">
            <a:latin typeface="Times New Roman" panose="02020603050405020304" pitchFamily="18" charset="0"/>
            <a:cs typeface="Times New Roman" panose="02020603050405020304" pitchFamily="18" charset="0"/>
          </a:endParaRPr>
        </a:p>
      </dgm:t>
    </dgm:pt>
    <dgm:pt modelId="{02A17D55-1B44-4DA1-BE36-A1ECC3CCE99C}" type="pres">
      <dgm:prSet presAssocID="{41F60F64-D7C4-49B6-B13F-8E7985257A78}" presName="Name0" presStyleCnt="0">
        <dgm:presLayoutVars>
          <dgm:dir/>
          <dgm:resizeHandles val="exact"/>
        </dgm:presLayoutVars>
      </dgm:prSet>
      <dgm:spPr/>
      <dgm:t>
        <a:bodyPr/>
        <a:lstStyle/>
        <a:p>
          <a:endParaRPr lang="ru-RU"/>
        </a:p>
      </dgm:t>
    </dgm:pt>
    <dgm:pt modelId="{FE71B442-9000-4981-BB83-669A2D5693BB}" type="pres">
      <dgm:prSet presAssocID="{0F4F210E-C7B9-4C0F-8FFF-2F1CB25A3326}" presName="node" presStyleLbl="node1" presStyleIdx="0" presStyleCnt="3">
        <dgm:presLayoutVars>
          <dgm:bulletEnabled val="1"/>
        </dgm:presLayoutVars>
      </dgm:prSet>
      <dgm:spPr/>
      <dgm:t>
        <a:bodyPr/>
        <a:lstStyle/>
        <a:p>
          <a:endParaRPr lang="ru-RU"/>
        </a:p>
      </dgm:t>
    </dgm:pt>
    <dgm:pt modelId="{A997FF55-2B7D-4D63-B4A8-07FD113BC51F}" type="pres">
      <dgm:prSet presAssocID="{D3BA5204-B456-4ADD-ACF2-5A30688A1E98}" presName="sibTrans" presStyleCnt="0"/>
      <dgm:spPr/>
      <dgm:t>
        <a:bodyPr/>
        <a:lstStyle/>
        <a:p>
          <a:endParaRPr lang="ru-RU"/>
        </a:p>
      </dgm:t>
    </dgm:pt>
    <dgm:pt modelId="{28BA73FB-A160-4539-AEDD-63B1F1FFA45D}" type="pres">
      <dgm:prSet presAssocID="{E9396AA0-08A9-40AA-9B32-9BD05567976A}" presName="node" presStyleLbl="node1" presStyleIdx="1" presStyleCnt="3" custScaleX="68594">
        <dgm:presLayoutVars>
          <dgm:bulletEnabled val="1"/>
        </dgm:presLayoutVars>
      </dgm:prSet>
      <dgm:spPr/>
      <dgm:t>
        <a:bodyPr/>
        <a:lstStyle/>
        <a:p>
          <a:endParaRPr lang="ru-RU"/>
        </a:p>
      </dgm:t>
    </dgm:pt>
    <dgm:pt modelId="{5B23615A-83E3-42BF-ABBB-4C2698A95968}" type="pres">
      <dgm:prSet presAssocID="{FB959725-F52B-4C03-847F-FFE0B435CEA4}" presName="sibTrans" presStyleCnt="0"/>
      <dgm:spPr/>
      <dgm:t>
        <a:bodyPr/>
        <a:lstStyle/>
        <a:p>
          <a:endParaRPr lang="ru-RU"/>
        </a:p>
      </dgm:t>
    </dgm:pt>
    <dgm:pt modelId="{C6AFA131-2CA1-432A-AF99-C46C2FBB377D}" type="pres">
      <dgm:prSet presAssocID="{5404CE4B-85CF-4A02-98E3-F5B7F0F8A566}" presName="node" presStyleLbl="node1" presStyleIdx="2" presStyleCnt="3" custScaleX="67621">
        <dgm:presLayoutVars>
          <dgm:bulletEnabled val="1"/>
        </dgm:presLayoutVars>
      </dgm:prSet>
      <dgm:spPr/>
      <dgm:t>
        <a:bodyPr/>
        <a:lstStyle/>
        <a:p>
          <a:endParaRPr lang="ru-RU"/>
        </a:p>
      </dgm:t>
    </dgm:pt>
  </dgm:ptLst>
  <dgm:cxnLst>
    <dgm:cxn modelId="{8FB8D36C-A1E1-4FA4-86C6-0DC2C7C67E79}" type="presOf" srcId="{41F60F64-D7C4-49B6-B13F-8E7985257A78}" destId="{02A17D55-1B44-4DA1-BE36-A1ECC3CCE99C}" srcOrd="0" destOrd="0" presId="urn:microsoft.com/office/officeart/2005/8/layout/hList6"/>
    <dgm:cxn modelId="{14B4325C-E303-40B3-808E-8464D3C11269}" type="presOf" srcId="{0F4F210E-C7B9-4C0F-8FFF-2F1CB25A3326}" destId="{FE71B442-9000-4981-BB83-669A2D5693BB}" srcOrd="0" destOrd="0" presId="urn:microsoft.com/office/officeart/2005/8/layout/hList6"/>
    <dgm:cxn modelId="{7C6CD981-F6C0-4F09-82D1-D3AB801B9DAB}" srcId="{41F60F64-D7C4-49B6-B13F-8E7985257A78}" destId="{0F4F210E-C7B9-4C0F-8FFF-2F1CB25A3326}" srcOrd="0" destOrd="0" parTransId="{735E2B3A-8159-4B61-8E8B-939A86518C7E}" sibTransId="{D3BA5204-B456-4ADD-ACF2-5A30688A1E98}"/>
    <dgm:cxn modelId="{CA8B0B5D-8BB5-4D7F-BD60-D43797EED8A7}" type="presOf" srcId="{E9396AA0-08A9-40AA-9B32-9BD05567976A}" destId="{28BA73FB-A160-4539-AEDD-63B1F1FFA45D}" srcOrd="0" destOrd="0" presId="urn:microsoft.com/office/officeart/2005/8/layout/hList6"/>
    <dgm:cxn modelId="{42B125FF-70FB-439C-B5B7-78BDA5D54AF9}" type="presOf" srcId="{5404CE4B-85CF-4A02-98E3-F5B7F0F8A566}" destId="{C6AFA131-2CA1-432A-AF99-C46C2FBB377D}" srcOrd="0" destOrd="0" presId="urn:microsoft.com/office/officeart/2005/8/layout/hList6"/>
    <dgm:cxn modelId="{FFD16B11-0F41-47E4-99DE-3F2D12534DE6}" srcId="{41F60F64-D7C4-49B6-B13F-8E7985257A78}" destId="{E9396AA0-08A9-40AA-9B32-9BD05567976A}" srcOrd="1" destOrd="0" parTransId="{F48FC2B6-FC5E-432B-950C-63002BF03787}" sibTransId="{FB959725-F52B-4C03-847F-FFE0B435CEA4}"/>
    <dgm:cxn modelId="{B90B7596-89D5-4F82-A0AF-A7780CE53537}" srcId="{41F60F64-D7C4-49B6-B13F-8E7985257A78}" destId="{5404CE4B-85CF-4A02-98E3-F5B7F0F8A566}" srcOrd="2" destOrd="0" parTransId="{06829257-93F5-4AC5-90A7-4FC3A643FD7F}" sibTransId="{DA8DD791-74A9-46ED-AB83-EF1A5B0EEFED}"/>
    <dgm:cxn modelId="{3757814E-CC29-449D-80BC-1DCA33F1E6C6}" type="presParOf" srcId="{02A17D55-1B44-4DA1-BE36-A1ECC3CCE99C}" destId="{FE71B442-9000-4981-BB83-669A2D5693BB}" srcOrd="0" destOrd="0" presId="urn:microsoft.com/office/officeart/2005/8/layout/hList6"/>
    <dgm:cxn modelId="{D8FBC039-EFB8-4935-BE10-5C30EC290031}" type="presParOf" srcId="{02A17D55-1B44-4DA1-BE36-A1ECC3CCE99C}" destId="{A997FF55-2B7D-4D63-B4A8-07FD113BC51F}" srcOrd="1" destOrd="0" presId="urn:microsoft.com/office/officeart/2005/8/layout/hList6"/>
    <dgm:cxn modelId="{273E20B3-FBBF-40D1-B484-4BC9299CEE13}" type="presParOf" srcId="{02A17D55-1B44-4DA1-BE36-A1ECC3CCE99C}" destId="{28BA73FB-A160-4539-AEDD-63B1F1FFA45D}" srcOrd="2" destOrd="0" presId="urn:microsoft.com/office/officeart/2005/8/layout/hList6"/>
    <dgm:cxn modelId="{0847EDA4-0F4F-4623-8441-329A72DC8684}" type="presParOf" srcId="{02A17D55-1B44-4DA1-BE36-A1ECC3CCE99C}" destId="{5B23615A-83E3-42BF-ABBB-4C2698A95968}" srcOrd="3" destOrd="0" presId="urn:microsoft.com/office/officeart/2005/8/layout/hList6"/>
    <dgm:cxn modelId="{F7659BD5-4DE7-4A45-B233-08EA655A51F1}" type="presParOf" srcId="{02A17D55-1B44-4DA1-BE36-A1ECC3CCE99C}" destId="{C6AFA131-2CA1-432A-AF99-C46C2FBB377D}"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22DCA8F-97F5-443B-A5DA-F797C4B2A257}" type="doc">
      <dgm:prSet loTypeId="urn:microsoft.com/office/officeart/2005/8/layout/vList2" loCatId="list" qsTypeId="urn:microsoft.com/office/officeart/2005/8/quickstyle/simple3" qsCatId="simple" csTypeId="urn:microsoft.com/office/officeart/2005/8/colors/accent1_3" csCatId="accent1" phldr="1"/>
      <dgm:spPr/>
      <dgm:t>
        <a:bodyPr/>
        <a:lstStyle/>
        <a:p>
          <a:endParaRPr lang="ru-RU"/>
        </a:p>
      </dgm:t>
    </dgm:pt>
    <dgm:pt modelId="{2E625AE7-3E7D-4388-86AD-29C698512E5A}">
      <dgm:prSet phldrT="[Текст]" custT="1"/>
      <dgm:spPr/>
      <dgm:t>
        <a:bodyPr/>
        <a:lstStyle/>
        <a:p>
          <a:r>
            <a:rPr lang="ru-RU" sz="1600" dirty="0">
              <a:latin typeface="Times New Roman" panose="02020603050405020304" pitchFamily="18" charset="0"/>
              <a:cs typeface="Times New Roman" panose="02020603050405020304" pitchFamily="18" charset="0"/>
            </a:rPr>
            <a:t>Эмитент информирует клиента об истечении срока действия его платежной карточки не менее чем за десять календарных дней до даты ее истечения в порядке, предусмотренном договором о выдаче платежной карточки.</a:t>
          </a:r>
        </a:p>
      </dgm:t>
    </dgm:pt>
    <dgm:pt modelId="{007273B7-C13F-4674-B392-25A0BC99A64A}" type="parTrans" cxnId="{B961FACF-8B88-41D8-81B6-463291896A77}">
      <dgm:prSet/>
      <dgm:spPr/>
      <dgm:t>
        <a:bodyPr/>
        <a:lstStyle/>
        <a:p>
          <a:endParaRPr lang="ru-RU" sz="1600">
            <a:latin typeface="Times New Roman" panose="02020603050405020304" pitchFamily="18" charset="0"/>
            <a:cs typeface="Times New Roman" panose="02020603050405020304" pitchFamily="18" charset="0"/>
          </a:endParaRPr>
        </a:p>
      </dgm:t>
    </dgm:pt>
    <dgm:pt modelId="{0BDBC5D8-EA21-4F1C-8EB9-E934E7EEF6DD}" type="sibTrans" cxnId="{B961FACF-8B88-41D8-81B6-463291896A77}">
      <dgm:prSet/>
      <dgm:spPr/>
      <dgm:t>
        <a:bodyPr/>
        <a:lstStyle/>
        <a:p>
          <a:endParaRPr lang="ru-RU" sz="1600">
            <a:latin typeface="Times New Roman" panose="02020603050405020304" pitchFamily="18" charset="0"/>
            <a:cs typeface="Times New Roman" panose="02020603050405020304" pitchFamily="18" charset="0"/>
          </a:endParaRPr>
        </a:p>
      </dgm:t>
    </dgm:pt>
    <dgm:pt modelId="{5238A889-A3CF-40AF-9E87-F350AD708D13}">
      <dgm:prSet custT="1"/>
      <dgm:spPr/>
      <dgm:t>
        <a:bodyPr/>
        <a:lstStyle/>
        <a:p>
          <a:r>
            <a:rPr lang="ru-RU" sz="1600">
              <a:latin typeface="Times New Roman" panose="02020603050405020304" pitchFamily="18" charset="0"/>
              <a:cs typeface="Times New Roman" panose="02020603050405020304" pitchFamily="18" charset="0"/>
            </a:rPr>
            <a:t>Допускается включение в платежную карточку, выпущенную эмитентом, неплатежных приложений, используемых для оказания или учета определенных видов услуг, реализуемых другими лицами в соответствии с заключенными договорами между ними.</a:t>
          </a:r>
          <a:endParaRPr lang="en-US" sz="1600">
            <a:latin typeface="Times New Roman" panose="02020603050405020304" pitchFamily="18" charset="0"/>
            <a:cs typeface="Times New Roman" panose="02020603050405020304" pitchFamily="18" charset="0"/>
          </a:endParaRPr>
        </a:p>
      </dgm:t>
    </dgm:pt>
    <dgm:pt modelId="{2D63D128-D58D-4F63-BC87-128A2C7EA856}" type="parTrans" cxnId="{7657BF2B-1316-4A88-A6C4-F7AE86EA19D0}">
      <dgm:prSet/>
      <dgm:spPr/>
      <dgm:t>
        <a:bodyPr/>
        <a:lstStyle/>
        <a:p>
          <a:endParaRPr lang="ru-RU" sz="1600">
            <a:latin typeface="Times New Roman" panose="02020603050405020304" pitchFamily="18" charset="0"/>
            <a:cs typeface="Times New Roman" panose="02020603050405020304" pitchFamily="18" charset="0"/>
          </a:endParaRPr>
        </a:p>
      </dgm:t>
    </dgm:pt>
    <dgm:pt modelId="{7461F8CD-0F5D-46F0-AF0C-C0D20C303BFE}" type="sibTrans" cxnId="{7657BF2B-1316-4A88-A6C4-F7AE86EA19D0}">
      <dgm:prSet/>
      <dgm:spPr/>
      <dgm:t>
        <a:bodyPr/>
        <a:lstStyle/>
        <a:p>
          <a:endParaRPr lang="ru-RU" sz="1600">
            <a:latin typeface="Times New Roman" panose="02020603050405020304" pitchFamily="18" charset="0"/>
            <a:cs typeface="Times New Roman" panose="02020603050405020304" pitchFamily="18" charset="0"/>
          </a:endParaRPr>
        </a:p>
      </dgm:t>
    </dgm:pt>
    <dgm:pt modelId="{B3D3DE0C-230E-4695-8891-130FBB049E4B}">
      <dgm:prSet custT="1"/>
      <dgm:spPr/>
      <dgm:t>
        <a:bodyPr/>
        <a:lstStyle/>
        <a:p>
          <a:r>
            <a:rPr lang="ru-RU" sz="1600">
              <a:latin typeface="Times New Roman" panose="02020603050405020304" pitchFamily="18" charset="0"/>
              <a:cs typeface="Times New Roman" panose="02020603050405020304" pitchFamily="18" charset="0"/>
            </a:rPr>
            <a:t>Максимальная сумма выпущенной эмитентом предоплаченной платежной карточки не превышает сумму 200 000 тенге или ее эквивалент в иностранной валюте на дату выпуска предоплаченной платежной карточки. </a:t>
          </a:r>
          <a:endParaRPr lang="en-US" sz="1600">
            <a:latin typeface="Times New Roman" panose="02020603050405020304" pitchFamily="18" charset="0"/>
            <a:cs typeface="Times New Roman" panose="02020603050405020304" pitchFamily="18" charset="0"/>
          </a:endParaRPr>
        </a:p>
      </dgm:t>
    </dgm:pt>
    <dgm:pt modelId="{C311C4AC-3449-43DE-B2D1-7A648626ACE6}" type="parTrans" cxnId="{29BCAF4D-D1EB-4BF3-A261-8D323F928F9C}">
      <dgm:prSet/>
      <dgm:spPr/>
      <dgm:t>
        <a:bodyPr/>
        <a:lstStyle/>
        <a:p>
          <a:endParaRPr lang="ru-RU" sz="1600">
            <a:latin typeface="Times New Roman" panose="02020603050405020304" pitchFamily="18" charset="0"/>
            <a:cs typeface="Times New Roman" panose="02020603050405020304" pitchFamily="18" charset="0"/>
          </a:endParaRPr>
        </a:p>
      </dgm:t>
    </dgm:pt>
    <dgm:pt modelId="{6D968EC2-DD99-48EB-9F41-6B1ECC08A895}" type="sibTrans" cxnId="{29BCAF4D-D1EB-4BF3-A261-8D323F928F9C}">
      <dgm:prSet/>
      <dgm:spPr/>
      <dgm:t>
        <a:bodyPr/>
        <a:lstStyle/>
        <a:p>
          <a:endParaRPr lang="ru-RU" sz="1600">
            <a:latin typeface="Times New Roman" panose="02020603050405020304" pitchFamily="18" charset="0"/>
            <a:cs typeface="Times New Roman" panose="02020603050405020304" pitchFamily="18" charset="0"/>
          </a:endParaRPr>
        </a:p>
      </dgm:t>
    </dgm:pt>
    <dgm:pt modelId="{C8A7A8C1-1B0B-4E45-A4C3-11ACC1B28598}">
      <dgm:prSet custT="1"/>
      <dgm:spPr/>
      <dgm:t>
        <a:bodyPr/>
        <a:lstStyle/>
        <a:p>
          <a:r>
            <a:rPr lang="ru-RU" sz="1600">
              <a:latin typeface="Times New Roman" panose="02020603050405020304" pitchFamily="18" charset="0"/>
              <a:cs typeface="Times New Roman" panose="02020603050405020304" pitchFamily="18" charset="0"/>
            </a:rPr>
            <a:t>В предоплаченной платежной карточке допускается отсутствие реквизитов, позволяющих идентифицировать ее держателя.</a:t>
          </a:r>
          <a:endParaRPr lang="en-US" sz="1600">
            <a:latin typeface="Times New Roman" panose="02020603050405020304" pitchFamily="18" charset="0"/>
            <a:cs typeface="Times New Roman" panose="02020603050405020304" pitchFamily="18" charset="0"/>
          </a:endParaRPr>
        </a:p>
      </dgm:t>
    </dgm:pt>
    <dgm:pt modelId="{D80FBDC2-EAC1-497D-A349-532786D54407}" type="parTrans" cxnId="{EE45F3A8-4BB7-482F-8D39-A702D619D37D}">
      <dgm:prSet/>
      <dgm:spPr/>
      <dgm:t>
        <a:bodyPr/>
        <a:lstStyle/>
        <a:p>
          <a:endParaRPr lang="ru-RU" sz="1600">
            <a:latin typeface="Times New Roman" panose="02020603050405020304" pitchFamily="18" charset="0"/>
            <a:cs typeface="Times New Roman" panose="02020603050405020304" pitchFamily="18" charset="0"/>
          </a:endParaRPr>
        </a:p>
      </dgm:t>
    </dgm:pt>
    <dgm:pt modelId="{F67D8822-50FF-4C9A-AFB7-E8653766595D}" type="sibTrans" cxnId="{EE45F3A8-4BB7-482F-8D39-A702D619D37D}">
      <dgm:prSet/>
      <dgm:spPr/>
      <dgm:t>
        <a:bodyPr/>
        <a:lstStyle/>
        <a:p>
          <a:endParaRPr lang="ru-RU" sz="1600">
            <a:latin typeface="Times New Roman" panose="02020603050405020304" pitchFamily="18" charset="0"/>
            <a:cs typeface="Times New Roman" panose="02020603050405020304" pitchFamily="18" charset="0"/>
          </a:endParaRPr>
        </a:p>
      </dgm:t>
    </dgm:pt>
    <dgm:pt modelId="{19138C7B-EE96-40DD-8906-F7664269D26D}">
      <dgm:prSet custT="1"/>
      <dgm:spPr/>
      <dgm:t>
        <a:bodyPr/>
        <a:lstStyle/>
        <a:p>
          <a:r>
            <a:rPr lang="ru-RU" sz="1600">
              <a:latin typeface="Times New Roman" panose="02020603050405020304" pitchFamily="18" charset="0"/>
              <a:cs typeface="Times New Roman" panose="02020603050405020304" pitchFamily="18" charset="0"/>
            </a:rPr>
            <a:t>Для учета денег держателей предоплаченных платежных карточек эмитент открывает консолидированный счет эмитента.</a:t>
          </a:r>
          <a:endParaRPr lang="en-US" sz="1600">
            <a:latin typeface="Times New Roman" panose="02020603050405020304" pitchFamily="18" charset="0"/>
            <a:cs typeface="Times New Roman" panose="02020603050405020304" pitchFamily="18" charset="0"/>
          </a:endParaRPr>
        </a:p>
      </dgm:t>
    </dgm:pt>
    <dgm:pt modelId="{EC4DB028-A01B-4CDE-B811-DC76BE80FA18}" type="parTrans" cxnId="{1211E624-1636-40CC-A443-389763AB92DE}">
      <dgm:prSet/>
      <dgm:spPr/>
      <dgm:t>
        <a:bodyPr/>
        <a:lstStyle/>
        <a:p>
          <a:endParaRPr lang="ru-RU" sz="1600">
            <a:latin typeface="Times New Roman" panose="02020603050405020304" pitchFamily="18" charset="0"/>
            <a:cs typeface="Times New Roman" panose="02020603050405020304" pitchFamily="18" charset="0"/>
          </a:endParaRPr>
        </a:p>
      </dgm:t>
    </dgm:pt>
    <dgm:pt modelId="{27A4A91C-780F-4C30-B02E-D3886DC84628}" type="sibTrans" cxnId="{1211E624-1636-40CC-A443-389763AB92DE}">
      <dgm:prSet/>
      <dgm:spPr/>
      <dgm:t>
        <a:bodyPr/>
        <a:lstStyle/>
        <a:p>
          <a:endParaRPr lang="ru-RU" sz="1600">
            <a:latin typeface="Times New Roman" panose="02020603050405020304" pitchFamily="18" charset="0"/>
            <a:cs typeface="Times New Roman" panose="02020603050405020304" pitchFamily="18" charset="0"/>
          </a:endParaRPr>
        </a:p>
      </dgm:t>
    </dgm:pt>
    <dgm:pt modelId="{9E05D73E-D7D1-4240-A41D-5E95BF639B5D}">
      <dgm:prSet custT="1"/>
      <dgm:spPr/>
      <dgm:t>
        <a:bodyPr/>
        <a:lstStyle/>
        <a:p>
          <a:r>
            <a:rPr lang="ru-RU" sz="1600">
              <a:latin typeface="Times New Roman" panose="02020603050405020304" pitchFamily="18" charset="0"/>
              <a:cs typeface="Times New Roman" panose="02020603050405020304" pitchFamily="18" charset="0"/>
            </a:rPr>
            <a:t>Максимальная сумма выпущенной эмитентом предоплаченной платежной карточки с фиксированной суммой не превышает сумму 200 000 тенге, указание которой допускается на предоплаченной платежной карточке.</a:t>
          </a:r>
          <a:endParaRPr lang="en-US" sz="1600">
            <a:latin typeface="Times New Roman" panose="02020603050405020304" pitchFamily="18" charset="0"/>
            <a:cs typeface="Times New Roman" panose="02020603050405020304" pitchFamily="18" charset="0"/>
          </a:endParaRPr>
        </a:p>
      </dgm:t>
    </dgm:pt>
    <dgm:pt modelId="{623F2182-4E6E-442E-B1E5-A776B6C3CF58}" type="parTrans" cxnId="{A50D7918-1EC7-45AA-B69E-1F4AEF8FE171}">
      <dgm:prSet/>
      <dgm:spPr/>
      <dgm:t>
        <a:bodyPr/>
        <a:lstStyle/>
        <a:p>
          <a:endParaRPr lang="ru-RU" sz="1600">
            <a:latin typeface="Times New Roman" panose="02020603050405020304" pitchFamily="18" charset="0"/>
            <a:cs typeface="Times New Roman" panose="02020603050405020304" pitchFamily="18" charset="0"/>
          </a:endParaRPr>
        </a:p>
      </dgm:t>
    </dgm:pt>
    <dgm:pt modelId="{99664480-0A12-4546-AE70-070F426986FE}" type="sibTrans" cxnId="{A50D7918-1EC7-45AA-B69E-1F4AEF8FE171}">
      <dgm:prSet/>
      <dgm:spPr/>
      <dgm:t>
        <a:bodyPr/>
        <a:lstStyle/>
        <a:p>
          <a:endParaRPr lang="ru-RU" sz="1600">
            <a:latin typeface="Times New Roman" panose="02020603050405020304" pitchFamily="18" charset="0"/>
            <a:cs typeface="Times New Roman" panose="02020603050405020304" pitchFamily="18" charset="0"/>
          </a:endParaRPr>
        </a:p>
      </dgm:t>
    </dgm:pt>
    <dgm:pt modelId="{B01EA94B-0374-4B8C-B75D-1EBF43D766E5}">
      <dgm:prSet custT="1"/>
      <dgm:spPr/>
      <dgm:t>
        <a:bodyPr/>
        <a:lstStyle/>
        <a:p>
          <a:r>
            <a:rPr lang="ru-RU" sz="1600">
              <a:latin typeface="Times New Roman" panose="02020603050405020304" pitchFamily="18" charset="0"/>
              <a:cs typeface="Times New Roman" panose="02020603050405020304" pitchFamily="18" charset="0"/>
            </a:rPr>
            <a:t>Предоплаченная платежная карточка, имеющая фиксированную сумму, пополнению не подлежит.</a:t>
          </a:r>
          <a:endParaRPr lang="en-US" sz="1600">
            <a:latin typeface="Times New Roman" panose="02020603050405020304" pitchFamily="18" charset="0"/>
            <a:cs typeface="Times New Roman" panose="02020603050405020304" pitchFamily="18" charset="0"/>
          </a:endParaRPr>
        </a:p>
      </dgm:t>
    </dgm:pt>
    <dgm:pt modelId="{72546EC6-DAA8-4596-8DFE-D97FE5852B0E}" type="parTrans" cxnId="{5CEAC31D-FD0B-414E-920B-79E1700DED7E}">
      <dgm:prSet/>
      <dgm:spPr/>
      <dgm:t>
        <a:bodyPr/>
        <a:lstStyle/>
        <a:p>
          <a:endParaRPr lang="ru-RU" sz="1600">
            <a:latin typeface="Times New Roman" panose="02020603050405020304" pitchFamily="18" charset="0"/>
            <a:cs typeface="Times New Roman" panose="02020603050405020304" pitchFamily="18" charset="0"/>
          </a:endParaRPr>
        </a:p>
      </dgm:t>
    </dgm:pt>
    <dgm:pt modelId="{8E5EADEA-C63C-4B3F-A9AD-AE4EB8673664}" type="sibTrans" cxnId="{5CEAC31D-FD0B-414E-920B-79E1700DED7E}">
      <dgm:prSet/>
      <dgm:spPr/>
      <dgm:t>
        <a:bodyPr/>
        <a:lstStyle/>
        <a:p>
          <a:endParaRPr lang="ru-RU" sz="1600">
            <a:latin typeface="Times New Roman" panose="02020603050405020304" pitchFamily="18" charset="0"/>
            <a:cs typeface="Times New Roman" panose="02020603050405020304" pitchFamily="18" charset="0"/>
          </a:endParaRPr>
        </a:p>
      </dgm:t>
    </dgm:pt>
    <dgm:pt modelId="{CEB8FB88-5C54-4174-B6A9-3EAE0FA6F524}">
      <dgm:prSet custT="1"/>
      <dgm:spPr/>
      <dgm:t>
        <a:bodyPr/>
        <a:lstStyle/>
        <a:p>
          <a:r>
            <a:rPr lang="ru-RU" sz="1600">
              <a:latin typeface="Times New Roman" panose="02020603050405020304" pitchFamily="18" charset="0"/>
              <a:cs typeface="Times New Roman" panose="02020603050405020304" pitchFamily="18" charset="0"/>
            </a:rPr>
            <a:t>Предоплаченная платежная карточка, выпускаемая в эл. виде состоит из реквизитов платежной карточки и не подлежит дополнительному пополнению, использованию для получения наличных денег. Использование такой предоплаченной платежной карточки для осуществления платежей и переводов денег допускается в пределах суммы денег, предварительно внесенных клиентом в банк при выпуске предоплаченной платежной карточки.</a:t>
          </a:r>
          <a:endParaRPr lang="en-US" sz="1600">
            <a:latin typeface="Times New Roman" panose="02020603050405020304" pitchFamily="18" charset="0"/>
            <a:cs typeface="Times New Roman" panose="02020603050405020304" pitchFamily="18" charset="0"/>
          </a:endParaRPr>
        </a:p>
      </dgm:t>
    </dgm:pt>
    <dgm:pt modelId="{23E1FF14-C29D-4A48-960F-9AF01099E116}" type="parTrans" cxnId="{4369DD44-0EA0-4F15-9E39-C0379D650FDA}">
      <dgm:prSet/>
      <dgm:spPr/>
      <dgm:t>
        <a:bodyPr/>
        <a:lstStyle/>
        <a:p>
          <a:endParaRPr lang="ru-RU" sz="1600">
            <a:latin typeface="Times New Roman" panose="02020603050405020304" pitchFamily="18" charset="0"/>
            <a:cs typeface="Times New Roman" panose="02020603050405020304" pitchFamily="18" charset="0"/>
          </a:endParaRPr>
        </a:p>
      </dgm:t>
    </dgm:pt>
    <dgm:pt modelId="{5E3F3627-0A34-4E8A-BA53-ACD66C6C8D27}" type="sibTrans" cxnId="{4369DD44-0EA0-4F15-9E39-C0379D650FDA}">
      <dgm:prSet/>
      <dgm:spPr/>
      <dgm:t>
        <a:bodyPr/>
        <a:lstStyle/>
        <a:p>
          <a:endParaRPr lang="ru-RU" sz="1600">
            <a:latin typeface="Times New Roman" panose="02020603050405020304" pitchFamily="18" charset="0"/>
            <a:cs typeface="Times New Roman" panose="02020603050405020304" pitchFamily="18" charset="0"/>
          </a:endParaRPr>
        </a:p>
      </dgm:t>
    </dgm:pt>
    <dgm:pt modelId="{FA3888E1-0664-467F-9886-525570D1B842}">
      <dgm:prSet custT="1"/>
      <dgm:spPr/>
      <dgm:t>
        <a:bodyPr/>
        <a:lstStyle/>
        <a:p>
          <a:r>
            <a:rPr lang="ru-RU" sz="1600">
              <a:latin typeface="Times New Roman" panose="02020603050405020304" pitchFamily="18" charset="0"/>
              <a:cs typeface="Times New Roman" panose="02020603050405020304" pitchFamily="18" charset="0"/>
            </a:rPr>
            <a:t>Эмитент ведет перечень выданных им платежных карточек, содержащий номера и иные реквизиты платежных карточек, выданных держателям платежных карточек</a:t>
          </a:r>
          <a:endParaRPr lang="en-US" sz="1600">
            <a:latin typeface="Times New Roman" panose="02020603050405020304" pitchFamily="18" charset="0"/>
            <a:cs typeface="Times New Roman" panose="02020603050405020304" pitchFamily="18" charset="0"/>
          </a:endParaRPr>
        </a:p>
      </dgm:t>
    </dgm:pt>
    <dgm:pt modelId="{CCD9D99A-9502-4CCD-BF5B-1414CDA2E017}" type="parTrans" cxnId="{59EF880E-0293-4F49-83E6-09BB62F97C6E}">
      <dgm:prSet/>
      <dgm:spPr/>
      <dgm:t>
        <a:bodyPr/>
        <a:lstStyle/>
        <a:p>
          <a:endParaRPr lang="ru-RU" sz="1600">
            <a:latin typeface="Times New Roman" panose="02020603050405020304" pitchFamily="18" charset="0"/>
            <a:cs typeface="Times New Roman" panose="02020603050405020304" pitchFamily="18" charset="0"/>
          </a:endParaRPr>
        </a:p>
      </dgm:t>
    </dgm:pt>
    <dgm:pt modelId="{BFB9AB85-4949-4A44-9C02-B6F3CD191B81}" type="sibTrans" cxnId="{59EF880E-0293-4F49-83E6-09BB62F97C6E}">
      <dgm:prSet/>
      <dgm:spPr/>
      <dgm:t>
        <a:bodyPr/>
        <a:lstStyle/>
        <a:p>
          <a:endParaRPr lang="ru-RU" sz="1600">
            <a:latin typeface="Times New Roman" panose="02020603050405020304" pitchFamily="18" charset="0"/>
            <a:cs typeface="Times New Roman" panose="02020603050405020304" pitchFamily="18" charset="0"/>
          </a:endParaRPr>
        </a:p>
      </dgm:t>
    </dgm:pt>
    <dgm:pt modelId="{0AF8FAF8-5B6E-47DC-A3BF-A3A2BCA8D994}" type="pres">
      <dgm:prSet presAssocID="{622DCA8F-97F5-443B-A5DA-F797C4B2A257}" presName="linear" presStyleCnt="0">
        <dgm:presLayoutVars>
          <dgm:animLvl val="lvl"/>
          <dgm:resizeHandles val="exact"/>
        </dgm:presLayoutVars>
      </dgm:prSet>
      <dgm:spPr/>
      <dgm:t>
        <a:bodyPr/>
        <a:lstStyle/>
        <a:p>
          <a:endParaRPr lang="ru-RU"/>
        </a:p>
      </dgm:t>
    </dgm:pt>
    <dgm:pt modelId="{FDF40719-4698-4ADB-9B8E-732189D941F5}" type="pres">
      <dgm:prSet presAssocID="{2E625AE7-3E7D-4388-86AD-29C698512E5A}" presName="parentText" presStyleLbl="node1" presStyleIdx="0" presStyleCnt="9">
        <dgm:presLayoutVars>
          <dgm:chMax val="0"/>
          <dgm:bulletEnabled val="1"/>
        </dgm:presLayoutVars>
      </dgm:prSet>
      <dgm:spPr/>
      <dgm:t>
        <a:bodyPr/>
        <a:lstStyle/>
        <a:p>
          <a:endParaRPr lang="ru-RU"/>
        </a:p>
      </dgm:t>
    </dgm:pt>
    <dgm:pt modelId="{3A19E272-8736-4A41-A760-DEFA1412641B}" type="pres">
      <dgm:prSet presAssocID="{0BDBC5D8-EA21-4F1C-8EB9-E934E7EEF6DD}" presName="spacer" presStyleCnt="0"/>
      <dgm:spPr/>
      <dgm:t>
        <a:bodyPr/>
        <a:lstStyle/>
        <a:p>
          <a:endParaRPr lang="ru-RU"/>
        </a:p>
      </dgm:t>
    </dgm:pt>
    <dgm:pt modelId="{585F0313-C409-4366-A2F1-B3D4B4E34D63}" type="pres">
      <dgm:prSet presAssocID="{5238A889-A3CF-40AF-9E87-F350AD708D13}" presName="parentText" presStyleLbl="node1" presStyleIdx="1" presStyleCnt="9">
        <dgm:presLayoutVars>
          <dgm:chMax val="0"/>
          <dgm:bulletEnabled val="1"/>
        </dgm:presLayoutVars>
      </dgm:prSet>
      <dgm:spPr/>
      <dgm:t>
        <a:bodyPr/>
        <a:lstStyle/>
        <a:p>
          <a:endParaRPr lang="ru-RU"/>
        </a:p>
      </dgm:t>
    </dgm:pt>
    <dgm:pt modelId="{B616E3D8-78CA-4174-9F39-2C96C635B0BC}" type="pres">
      <dgm:prSet presAssocID="{7461F8CD-0F5D-46F0-AF0C-C0D20C303BFE}" presName="spacer" presStyleCnt="0"/>
      <dgm:spPr/>
      <dgm:t>
        <a:bodyPr/>
        <a:lstStyle/>
        <a:p>
          <a:endParaRPr lang="ru-RU"/>
        </a:p>
      </dgm:t>
    </dgm:pt>
    <dgm:pt modelId="{6392DDEC-6D89-4942-8416-7FC7E13E0E77}" type="pres">
      <dgm:prSet presAssocID="{B3D3DE0C-230E-4695-8891-130FBB049E4B}" presName="parentText" presStyleLbl="node1" presStyleIdx="2" presStyleCnt="9">
        <dgm:presLayoutVars>
          <dgm:chMax val="0"/>
          <dgm:bulletEnabled val="1"/>
        </dgm:presLayoutVars>
      </dgm:prSet>
      <dgm:spPr/>
      <dgm:t>
        <a:bodyPr/>
        <a:lstStyle/>
        <a:p>
          <a:endParaRPr lang="ru-RU"/>
        </a:p>
      </dgm:t>
    </dgm:pt>
    <dgm:pt modelId="{63835EFA-84DD-47C9-8D85-C6608865BD2E}" type="pres">
      <dgm:prSet presAssocID="{6D968EC2-DD99-48EB-9F41-6B1ECC08A895}" presName="spacer" presStyleCnt="0"/>
      <dgm:spPr/>
      <dgm:t>
        <a:bodyPr/>
        <a:lstStyle/>
        <a:p>
          <a:endParaRPr lang="ru-RU"/>
        </a:p>
      </dgm:t>
    </dgm:pt>
    <dgm:pt modelId="{6D674F59-D475-44E2-87F4-39B18ECD9B9B}" type="pres">
      <dgm:prSet presAssocID="{C8A7A8C1-1B0B-4E45-A4C3-11ACC1B28598}" presName="parentText" presStyleLbl="node1" presStyleIdx="3" presStyleCnt="9">
        <dgm:presLayoutVars>
          <dgm:chMax val="0"/>
          <dgm:bulletEnabled val="1"/>
        </dgm:presLayoutVars>
      </dgm:prSet>
      <dgm:spPr/>
      <dgm:t>
        <a:bodyPr/>
        <a:lstStyle/>
        <a:p>
          <a:endParaRPr lang="ru-RU"/>
        </a:p>
      </dgm:t>
    </dgm:pt>
    <dgm:pt modelId="{A12AD8DE-E6FA-43C0-80D5-2460F1332DF9}" type="pres">
      <dgm:prSet presAssocID="{F67D8822-50FF-4C9A-AFB7-E8653766595D}" presName="spacer" presStyleCnt="0"/>
      <dgm:spPr/>
      <dgm:t>
        <a:bodyPr/>
        <a:lstStyle/>
        <a:p>
          <a:endParaRPr lang="ru-RU"/>
        </a:p>
      </dgm:t>
    </dgm:pt>
    <dgm:pt modelId="{C7A30844-C2BC-4025-8622-D9B1875EA8FA}" type="pres">
      <dgm:prSet presAssocID="{19138C7B-EE96-40DD-8906-F7664269D26D}" presName="parentText" presStyleLbl="node1" presStyleIdx="4" presStyleCnt="9">
        <dgm:presLayoutVars>
          <dgm:chMax val="0"/>
          <dgm:bulletEnabled val="1"/>
        </dgm:presLayoutVars>
      </dgm:prSet>
      <dgm:spPr/>
      <dgm:t>
        <a:bodyPr/>
        <a:lstStyle/>
        <a:p>
          <a:endParaRPr lang="ru-RU"/>
        </a:p>
      </dgm:t>
    </dgm:pt>
    <dgm:pt modelId="{98A3F0B4-67B6-48EE-BDEE-2C4B9C6D3D21}" type="pres">
      <dgm:prSet presAssocID="{27A4A91C-780F-4C30-B02E-D3886DC84628}" presName="spacer" presStyleCnt="0"/>
      <dgm:spPr/>
      <dgm:t>
        <a:bodyPr/>
        <a:lstStyle/>
        <a:p>
          <a:endParaRPr lang="ru-RU"/>
        </a:p>
      </dgm:t>
    </dgm:pt>
    <dgm:pt modelId="{807BF8AD-2639-4D6B-AC89-C9A8202D9963}" type="pres">
      <dgm:prSet presAssocID="{9E05D73E-D7D1-4240-A41D-5E95BF639B5D}" presName="parentText" presStyleLbl="node1" presStyleIdx="5" presStyleCnt="9">
        <dgm:presLayoutVars>
          <dgm:chMax val="0"/>
          <dgm:bulletEnabled val="1"/>
        </dgm:presLayoutVars>
      </dgm:prSet>
      <dgm:spPr/>
      <dgm:t>
        <a:bodyPr/>
        <a:lstStyle/>
        <a:p>
          <a:endParaRPr lang="ru-RU"/>
        </a:p>
      </dgm:t>
    </dgm:pt>
    <dgm:pt modelId="{6306A64D-6838-4247-8A17-645437DC6B59}" type="pres">
      <dgm:prSet presAssocID="{99664480-0A12-4546-AE70-070F426986FE}" presName="spacer" presStyleCnt="0"/>
      <dgm:spPr/>
      <dgm:t>
        <a:bodyPr/>
        <a:lstStyle/>
        <a:p>
          <a:endParaRPr lang="ru-RU"/>
        </a:p>
      </dgm:t>
    </dgm:pt>
    <dgm:pt modelId="{45BA69E7-B4AE-4312-AD1E-071FE0DBEB9E}" type="pres">
      <dgm:prSet presAssocID="{B01EA94B-0374-4B8C-B75D-1EBF43D766E5}" presName="parentText" presStyleLbl="node1" presStyleIdx="6" presStyleCnt="9">
        <dgm:presLayoutVars>
          <dgm:chMax val="0"/>
          <dgm:bulletEnabled val="1"/>
        </dgm:presLayoutVars>
      </dgm:prSet>
      <dgm:spPr/>
      <dgm:t>
        <a:bodyPr/>
        <a:lstStyle/>
        <a:p>
          <a:endParaRPr lang="ru-RU"/>
        </a:p>
      </dgm:t>
    </dgm:pt>
    <dgm:pt modelId="{36E5FFEA-575D-458E-B58F-899244FE8CA1}" type="pres">
      <dgm:prSet presAssocID="{8E5EADEA-C63C-4B3F-A9AD-AE4EB8673664}" presName="spacer" presStyleCnt="0"/>
      <dgm:spPr/>
      <dgm:t>
        <a:bodyPr/>
        <a:lstStyle/>
        <a:p>
          <a:endParaRPr lang="ru-RU"/>
        </a:p>
      </dgm:t>
    </dgm:pt>
    <dgm:pt modelId="{32E66890-45B6-4DA0-88BB-B9D77E00B22B}" type="pres">
      <dgm:prSet presAssocID="{CEB8FB88-5C54-4174-B6A9-3EAE0FA6F524}" presName="parentText" presStyleLbl="node1" presStyleIdx="7" presStyleCnt="9">
        <dgm:presLayoutVars>
          <dgm:chMax val="0"/>
          <dgm:bulletEnabled val="1"/>
        </dgm:presLayoutVars>
      </dgm:prSet>
      <dgm:spPr/>
      <dgm:t>
        <a:bodyPr/>
        <a:lstStyle/>
        <a:p>
          <a:endParaRPr lang="ru-RU"/>
        </a:p>
      </dgm:t>
    </dgm:pt>
    <dgm:pt modelId="{8D93866D-4E95-4464-9586-23C2857029B5}" type="pres">
      <dgm:prSet presAssocID="{5E3F3627-0A34-4E8A-BA53-ACD66C6C8D27}" presName="spacer" presStyleCnt="0"/>
      <dgm:spPr/>
      <dgm:t>
        <a:bodyPr/>
        <a:lstStyle/>
        <a:p>
          <a:endParaRPr lang="ru-RU"/>
        </a:p>
      </dgm:t>
    </dgm:pt>
    <dgm:pt modelId="{FBA7D852-96FB-491B-BE61-6B2C0304C232}" type="pres">
      <dgm:prSet presAssocID="{FA3888E1-0664-467F-9886-525570D1B842}" presName="parentText" presStyleLbl="node1" presStyleIdx="8" presStyleCnt="9">
        <dgm:presLayoutVars>
          <dgm:chMax val="0"/>
          <dgm:bulletEnabled val="1"/>
        </dgm:presLayoutVars>
      </dgm:prSet>
      <dgm:spPr/>
      <dgm:t>
        <a:bodyPr/>
        <a:lstStyle/>
        <a:p>
          <a:endParaRPr lang="ru-RU"/>
        </a:p>
      </dgm:t>
    </dgm:pt>
  </dgm:ptLst>
  <dgm:cxnLst>
    <dgm:cxn modelId="{F6F45ABD-81AF-4A1A-8776-7C75C6EC8884}" type="presOf" srcId="{B01EA94B-0374-4B8C-B75D-1EBF43D766E5}" destId="{45BA69E7-B4AE-4312-AD1E-071FE0DBEB9E}" srcOrd="0" destOrd="0" presId="urn:microsoft.com/office/officeart/2005/8/layout/vList2"/>
    <dgm:cxn modelId="{24FF9B10-21CC-4E7C-B51C-9098594630A5}" type="presOf" srcId="{C8A7A8C1-1B0B-4E45-A4C3-11ACC1B28598}" destId="{6D674F59-D475-44E2-87F4-39B18ECD9B9B}" srcOrd="0" destOrd="0" presId="urn:microsoft.com/office/officeart/2005/8/layout/vList2"/>
    <dgm:cxn modelId="{F1475262-D3EA-4095-8619-D9E1C578E834}" type="presOf" srcId="{19138C7B-EE96-40DD-8906-F7664269D26D}" destId="{C7A30844-C2BC-4025-8622-D9B1875EA8FA}" srcOrd="0" destOrd="0" presId="urn:microsoft.com/office/officeart/2005/8/layout/vList2"/>
    <dgm:cxn modelId="{5CEAC31D-FD0B-414E-920B-79E1700DED7E}" srcId="{622DCA8F-97F5-443B-A5DA-F797C4B2A257}" destId="{B01EA94B-0374-4B8C-B75D-1EBF43D766E5}" srcOrd="6" destOrd="0" parTransId="{72546EC6-DAA8-4596-8DFE-D97FE5852B0E}" sibTransId="{8E5EADEA-C63C-4B3F-A9AD-AE4EB8673664}"/>
    <dgm:cxn modelId="{7657BF2B-1316-4A88-A6C4-F7AE86EA19D0}" srcId="{622DCA8F-97F5-443B-A5DA-F797C4B2A257}" destId="{5238A889-A3CF-40AF-9E87-F350AD708D13}" srcOrd="1" destOrd="0" parTransId="{2D63D128-D58D-4F63-BC87-128A2C7EA856}" sibTransId="{7461F8CD-0F5D-46F0-AF0C-C0D20C303BFE}"/>
    <dgm:cxn modelId="{1211E624-1636-40CC-A443-389763AB92DE}" srcId="{622DCA8F-97F5-443B-A5DA-F797C4B2A257}" destId="{19138C7B-EE96-40DD-8906-F7664269D26D}" srcOrd="4" destOrd="0" parTransId="{EC4DB028-A01B-4CDE-B811-DC76BE80FA18}" sibTransId="{27A4A91C-780F-4C30-B02E-D3886DC84628}"/>
    <dgm:cxn modelId="{F838F64E-EC1F-467A-9125-1D8B7930C46F}" type="presOf" srcId="{9E05D73E-D7D1-4240-A41D-5E95BF639B5D}" destId="{807BF8AD-2639-4D6B-AC89-C9A8202D9963}" srcOrd="0" destOrd="0" presId="urn:microsoft.com/office/officeart/2005/8/layout/vList2"/>
    <dgm:cxn modelId="{A50D7918-1EC7-45AA-B69E-1F4AEF8FE171}" srcId="{622DCA8F-97F5-443B-A5DA-F797C4B2A257}" destId="{9E05D73E-D7D1-4240-A41D-5E95BF639B5D}" srcOrd="5" destOrd="0" parTransId="{623F2182-4E6E-442E-B1E5-A776B6C3CF58}" sibTransId="{99664480-0A12-4546-AE70-070F426986FE}"/>
    <dgm:cxn modelId="{3C9AD55F-2089-4980-B87F-3F9E0543050E}" type="presOf" srcId="{CEB8FB88-5C54-4174-B6A9-3EAE0FA6F524}" destId="{32E66890-45B6-4DA0-88BB-B9D77E00B22B}" srcOrd="0" destOrd="0" presId="urn:microsoft.com/office/officeart/2005/8/layout/vList2"/>
    <dgm:cxn modelId="{CEF7BCEF-375D-40F6-97E9-BA3747997422}" type="presOf" srcId="{5238A889-A3CF-40AF-9E87-F350AD708D13}" destId="{585F0313-C409-4366-A2F1-B3D4B4E34D63}" srcOrd="0" destOrd="0" presId="urn:microsoft.com/office/officeart/2005/8/layout/vList2"/>
    <dgm:cxn modelId="{243B6F25-B2C6-4051-8588-897E7DC5444C}" type="presOf" srcId="{622DCA8F-97F5-443B-A5DA-F797C4B2A257}" destId="{0AF8FAF8-5B6E-47DC-A3BF-A3A2BCA8D994}" srcOrd="0" destOrd="0" presId="urn:microsoft.com/office/officeart/2005/8/layout/vList2"/>
    <dgm:cxn modelId="{29BCAF4D-D1EB-4BF3-A261-8D323F928F9C}" srcId="{622DCA8F-97F5-443B-A5DA-F797C4B2A257}" destId="{B3D3DE0C-230E-4695-8891-130FBB049E4B}" srcOrd="2" destOrd="0" parTransId="{C311C4AC-3449-43DE-B2D1-7A648626ACE6}" sibTransId="{6D968EC2-DD99-48EB-9F41-6B1ECC08A895}"/>
    <dgm:cxn modelId="{4369DD44-0EA0-4F15-9E39-C0379D650FDA}" srcId="{622DCA8F-97F5-443B-A5DA-F797C4B2A257}" destId="{CEB8FB88-5C54-4174-B6A9-3EAE0FA6F524}" srcOrd="7" destOrd="0" parTransId="{23E1FF14-C29D-4A48-960F-9AF01099E116}" sibTransId="{5E3F3627-0A34-4E8A-BA53-ACD66C6C8D27}"/>
    <dgm:cxn modelId="{59EF880E-0293-4F49-83E6-09BB62F97C6E}" srcId="{622DCA8F-97F5-443B-A5DA-F797C4B2A257}" destId="{FA3888E1-0664-467F-9886-525570D1B842}" srcOrd="8" destOrd="0" parTransId="{CCD9D99A-9502-4CCD-BF5B-1414CDA2E017}" sibTransId="{BFB9AB85-4949-4A44-9C02-B6F3CD191B81}"/>
    <dgm:cxn modelId="{E6124CBB-EA63-43B0-8A25-7375D60B3D7F}" type="presOf" srcId="{B3D3DE0C-230E-4695-8891-130FBB049E4B}" destId="{6392DDEC-6D89-4942-8416-7FC7E13E0E77}" srcOrd="0" destOrd="0" presId="urn:microsoft.com/office/officeart/2005/8/layout/vList2"/>
    <dgm:cxn modelId="{EE45F3A8-4BB7-482F-8D39-A702D619D37D}" srcId="{622DCA8F-97F5-443B-A5DA-F797C4B2A257}" destId="{C8A7A8C1-1B0B-4E45-A4C3-11ACC1B28598}" srcOrd="3" destOrd="0" parTransId="{D80FBDC2-EAC1-497D-A349-532786D54407}" sibTransId="{F67D8822-50FF-4C9A-AFB7-E8653766595D}"/>
    <dgm:cxn modelId="{B961FACF-8B88-41D8-81B6-463291896A77}" srcId="{622DCA8F-97F5-443B-A5DA-F797C4B2A257}" destId="{2E625AE7-3E7D-4388-86AD-29C698512E5A}" srcOrd="0" destOrd="0" parTransId="{007273B7-C13F-4674-B392-25A0BC99A64A}" sibTransId="{0BDBC5D8-EA21-4F1C-8EB9-E934E7EEF6DD}"/>
    <dgm:cxn modelId="{6DBF00EB-34E3-4284-8135-6AD26ABDB3F7}" type="presOf" srcId="{FA3888E1-0664-467F-9886-525570D1B842}" destId="{FBA7D852-96FB-491B-BE61-6B2C0304C232}" srcOrd="0" destOrd="0" presId="urn:microsoft.com/office/officeart/2005/8/layout/vList2"/>
    <dgm:cxn modelId="{C047F9F4-9C28-473C-B2B1-329D6EE5DD07}" type="presOf" srcId="{2E625AE7-3E7D-4388-86AD-29C698512E5A}" destId="{FDF40719-4698-4ADB-9B8E-732189D941F5}" srcOrd="0" destOrd="0" presId="urn:microsoft.com/office/officeart/2005/8/layout/vList2"/>
    <dgm:cxn modelId="{FDE765E3-9369-471F-A3A2-B122582B2E17}" type="presParOf" srcId="{0AF8FAF8-5B6E-47DC-A3BF-A3A2BCA8D994}" destId="{FDF40719-4698-4ADB-9B8E-732189D941F5}" srcOrd="0" destOrd="0" presId="urn:microsoft.com/office/officeart/2005/8/layout/vList2"/>
    <dgm:cxn modelId="{9594ABC1-5328-49CF-832B-FAA00E6948B3}" type="presParOf" srcId="{0AF8FAF8-5B6E-47DC-A3BF-A3A2BCA8D994}" destId="{3A19E272-8736-4A41-A760-DEFA1412641B}" srcOrd="1" destOrd="0" presId="urn:microsoft.com/office/officeart/2005/8/layout/vList2"/>
    <dgm:cxn modelId="{9F93F8FA-EFD3-4B8C-9628-ADA05B969E6C}" type="presParOf" srcId="{0AF8FAF8-5B6E-47DC-A3BF-A3A2BCA8D994}" destId="{585F0313-C409-4366-A2F1-B3D4B4E34D63}" srcOrd="2" destOrd="0" presId="urn:microsoft.com/office/officeart/2005/8/layout/vList2"/>
    <dgm:cxn modelId="{240A0E81-32F5-441E-8355-301302D69349}" type="presParOf" srcId="{0AF8FAF8-5B6E-47DC-A3BF-A3A2BCA8D994}" destId="{B616E3D8-78CA-4174-9F39-2C96C635B0BC}" srcOrd="3" destOrd="0" presId="urn:microsoft.com/office/officeart/2005/8/layout/vList2"/>
    <dgm:cxn modelId="{06BB388A-EC84-47BF-AA49-D438583EF290}" type="presParOf" srcId="{0AF8FAF8-5B6E-47DC-A3BF-A3A2BCA8D994}" destId="{6392DDEC-6D89-4942-8416-7FC7E13E0E77}" srcOrd="4" destOrd="0" presId="urn:microsoft.com/office/officeart/2005/8/layout/vList2"/>
    <dgm:cxn modelId="{A6398A62-4BE2-4066-9BF4-AA0C62CC180E}" type="presParOf" srcId="{0AF8FAF8-5B6E-47DC-A3BF-A3A2BCA8D994}" destId="{63835EFA-84DD-47C9-8D85-C6608865BD2E}" srcOrd="5" destOrd="0" presId="urn:microsoft.com/office/officeart/2005/8/layout/vList2"/>
    <dgm:cxn modelId="{92C8D6F7-BC69-40D6-A327-8D2DD074BD0F}" type="presParOf" srcId="{0AF8FAF8-5B6E-47DC-A3BF-A3A2BCA8D994}" destId="{6D674F59-D475-44E2-87F4-39B18ECD9B9B}" srcOrd="6" destOrd="0" presId="urn:microsoft.com/office/officeart/2005/8/layout/vList2"/>
    <dgm:cxn modelId="{1A434A72-5F55-4E2C-B835-58A1AD45A231}" type="presParOf" srcId="{0AF8FAF8-5B6E-47DC-A3BF-A3A2BCA8D994}" destId="{A12AD8DE-E6FA-43C0-80D5-2460F1332DF9}" srcOrd="7" destOrd="0" presId="urn:microsoft.com/office/officeart/2005/8/layout/vList2"/>
    <dgm:cxn modelId="{1040A123-97A5-4F3A-ADB5-C3C31082B6B4}" type="presParOf" srcId="{0AF8FAF8-5B6E-47DC-A3BF-A3A2BCA8D994}" destId="{C7A30844-C2BC-4025-8622-D9B1875EA8FA}" srcOrd="8" destOrd="0" presId="urn:microsoft.com/office/officeart/2005/8/layout/vList2"/>
    <dgm:cxn modelId="{57FB0368-85B0-4F22-AEA6-358B5967E63F}" type="presParOf" srcId="{0AF8FAF8-5B6E-47DC-A3BF-A3A2BCA8D994}" destId="{98A3F0B4-67B6-48EE-BDEE-2C4B9C6D3D21}" srcOrd="9" destOrd="0" presId="urn:microsoft.com/office/officeart/2005/8/layout/vList2"/>
    <dgm:cxn modelId="{A2868CE2-D3F0-4F9B-A243-E4E5DACCEE63}" type="presParOf" srcId="{0AF8FAF8-5B6E-47DC-A3BF-A3A2BCA8D994}" destId="{807BF8AD-2639-4D6B-AC89-C9A8202D9963}" srcOrd="10" destOrd="0" presId="urn:microsoft.com/office/officeart/2005/8/layout/vList2"/>
    <dgm:cxn modelId="{17F3BF46-4263-40EC-9F15-3FB9C35F3317}" type="presParOf" srcId="{0AF8FAF8-5B6E-47DC-A3BF-A3A2BCA8D994}" destId="{6306A64D-6838-4247-8A17-645437DC6B59}" srcOrd="11" destOrd="0" presId="urn:microsoft.com/office/officeart/2005/8/layout/vList2"/>
    <dgm:cxn modelId="{11FEE39F-15AF-411E-99C5-EB07BFBCDBA7}" type="presParOf" srcId="{0AF8FAF8-5B6E-47DC-A3BF-A3A2BCA8D994}" destId="{45BA69E7-B4AE-4312-AD1E-071FE0DBEB9E}" srcOrd="12" destOrd="0" presId="urn:microsoft.com/office/officeart/2005/8/layout/vList2"/>
    <dgm:cxn modelId="{3338A9F9-C9F5-4F73-9C80-D2F8E74A3EDB}" type="presParOf" srcId="{0AF8FAF8-5B6E-47DC-A3BF-A3A2BCA8D994}" destId="{36E5FFEA-575D-458E-B58F-899244FE8CA1}" srcOrd="13" destOrd="0" presId="urn:microsoft.com/office/officeart/2005/8/layout/vList2"/>
    <dgm:cxn modelId="{9F224B7B-8D2F-477E-A4B7-3E02458D9287}" type="presParOf" srcId="{0AF8FAF8-5B6E-47DC-A3BF-A3A2BCA8D994}" destId="{32E66890-45B6-4DA0-88BB-B9D77E00B22B}" srcOrd="14" destOrd="0" presId="urn:microsoft.com/office/officeart/2005/8/layout/vList2"/>
    <dgm:cxn modelId="{20C07B5B-75EB-4433-A169-CE4F2876AE7F}" type="presParOf" srcId="{0AF8FAF8-5B6E-47DC-A3BF-A3A2BCA8D994}" destId="{8D93866D-4E95-4464-9586-23C2857029B5}" srcOrd="15" destOrd="0" presId="urn:microsoft.com/office/officeart/2005/8/layout/vList2"/>
    <dgm:cxn modelId="{7FBBB8B2-3156-4D9D-931C-7685B10E8FAD}" type="presParOf" srcId="{0AF8FAF8-5B6E-47DC-A3BF-A3A2BCA8D994}" destId="{FBA7D852-96FB-491B-BE61-6B2C0304C232}"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9858770-041F-452A-BBDB-279578FA2DB5}" type="doc">
      <dgm:prSet loTypeId="urn:microsoft.com/office/officeart/2005/8/layout/hList3" loCatId="list" qsTypeId="urn:microsoft.com/office/officeart/2005/8/quickstyle/simple3" qsCatId="simple" csTypeId="urn:microsoft.com/office/officeart/2005/8/colors/colorful4" csCatId="colorful" phldr="1"/>
      <dgm:spPr/>
      <dgm:t>
        <a:bodyPr/>
        <a:lstStyle/>
        <a:p>
          <a:endParaRPr lang="ru-RU"/>
        </a:p>
      </dgm:t>
    </dgm:pt>
    <dgm:pt modelId="{1B91D761-CA67-4BAB-B319-6221C6246A7C}">
      <dgm:prSet phldrT="[Текст]"/>
      <dgm:spPr/>
      <dgm:t>
        <a:bodyPr/>
        <a:lstStyle/>
        <a:p>
          <a:r>
            <a:rPr lang="ru-RU" dirty="0">
              <a:latin typeface="Times New Roman" panose="02020603050405020304" pitchFamily="18" charset="0"/>
              <a:cs typeface="Times New Roman" panose="02020603050405020304" pitchFamily="18" charset="0"/>
            </a:rPr>
            <a:t>В течение десяти рабочих дней со дня начала или завершения выпуска платежных карточек определенной системы платежных карточек или платежных карточек нового вида эмитент в произвольной письменной форме уведомляет об этом НБ РК. </a:t>
          </a:r>
          <a:r>
            <a:rPr lang="ru-RU" dirty="0">
              <a:solidFill>
                <a:srgbClr val="C00000"/>
              </a:solidFill>
              <a:latin typeface="Times New Roman" panose="02020603050405020304" pitchFamily="18" charset="0"/>
              <a:cs typeface="Times New Roman" panose="02020603050405020304" pitchFamily="18" charset="0"/>
            </a:rPr>
            <a:t>В уведомлении указывается:</a:t>
          </a:r>
        </a:p>
      </dgm:t>
    </dgm:pt>
    <dgm:pt modelId="{0150B5B2-477C-4E98-88E0-5257EC339577}" type="parTrans" cxnId="{8D55C5DC-AFD4-4804-96AF-06BE2565D9DF}">
      <dgm:prSet/>
      <dgm:spPr/>
      <dgm:t>
        <a:bodyPr/>
        <a:lstStyle/>
        <a:p>
          <a:endParaRPr lang="ru-RU">
            <a:latin typeface="Times New Roman" panose="02020603050405020304" pitchFamily="18" charset="0"/>
            <a:cs typeface="Times New Roman" panose="02020603050405020304" pitchFamily="18" charset="0"/>
          </a:endParaRPr>
        </a:p>
      </dgm:t>
    </dgm:pt>
    <dgm:pt modelId="{8D147242-3449-4077-855A-738DBE63AD77}" type="sibTrans" cxnId="{8D55C5DC-AFD4-4804-96AF-06BE2565D9DF}">
      <dgm:prSet/>
      <dgm:spPr/>
      <dgm:t>
        <a:bodyPr/>
        <a:lstStyle/>
        <a:p>
          <a:endParaRPr lang="ru-RU">
            <a:latin typeface="Times New Roman" panose="02020603050405020304" pitchFamily="18" charset="0"/>
            <a:cs typeface="Times New Roman" panose="02020603050405020304" pitchFamily="18" charset="0"/>
          </a:endParaRPr>
        </a:p>
      </dgm:t>
    </dgm:pt>
    <dgm:pt modelId="{994AFA8A-EEBF-4CB4-99CC-C4CFDC0B1531}">
      <dgm:prSet phldrT="[Текст]"/>
      <dgm:spPr/>
      <dgm:t>
        <a:bodyPr/>
        <a:lstStyle/>
        <a:p>
          <a:r>
            <a:rPr lang="ru-RU">
              <a:latin typeface="Times New Roman" panose="02020603050405020304" pitchFamily="18" charset="0"/>
              <a:cs typeface="Times New Roman" panose="02020603050405020304" pitchFamily="18" charset="0"/>
            </a:rPr>
            <a:t>1) дата начала или завершения выпуска платежных карточек</a:t>
          </a:r>
        </a:p>
      </dgm:t>
    </dgm:pt>
    <dgm:pt modelId="{D33CFA42-C2CD-4EAA-BD34-4D80321CBCDF}" type="parTrans" cxnId="{484E40D9-CF0A-4CAA-94AE-DECC860BE682}">
      <dgm:prSet/>
      <dgm:spPr/>
      <dgm:t>
        <a:bodyPr/>
        <a:lstStyle/>
        <a:p>
          <a:endParaRPr lang="ru-RU">
            <a:latin typeface="Times New Roman" panose="02020603050405020304" pitchFamily="18" charset="0"/>
            <a:cs typeface="Times New Roman" panose="02020603050405020304" pitchFamily="18" charset="0"/>
          </a:endParaRPr>
        </a:p>
      </dgm:t>
    </dgm:pt>
    <dgm:pt modelId="{8139A678-5F69-46B3-88E8-F04568197701}" type="sibTrans" cxnId="{484E40D9-CF0A-4CAA-94AE-DECC860BE682}">
      <dgm:prSet/>
      <dgm:spPr/>
      <dgm:t>
        <a:bodyPr/>
        <a:lstStyle/>
        <a:p>
          <a:endParaRPr lang="ru-RU">
            <a:latin typeface="Times New Roman" panose="02020603050405020304" pitchFamily="18" charset="0"/>
            <a:cs typeface="Times New Roman" panose="02020603050405020304" pitchFamily="18" charset="0"/>
          </a:endParaRPr>
        </a:p>
      </dgm:t>
    </dgm:pt>
    <dgm:pt modelId="{5D4D7B50-2B61-48B5-948A-50A670EEC4C8}">
      <dgm:prSet phldrT="[Текст]"/>
      <dgm:spPr/>
      <dgm:t>
        <a:bodyPr/>
        <a:lstStyle/>
        <a:p>
          <a:endParaRPr lang="ru-RU">
            <a:latin typeface="Times New Roman" panose="02020603050405020304" pitchFamily="18" charset="0"/>
            <a:cs typeface="Times New Roman" panose="02020603050405020304" pitchFamily="18" charset="0"/>
          </a:endParaRPr>
        </a:p>
      </dgm:t>
    </dgm:pt>
    <dgm:pt modelId="{E39C0CF8-C1A1-4924-93F2-569B2B89A7BE}" type="parTrans" cxnId="{7142300E-C5AD-4EC7-B9C3-74C33317B598}">
      <dgm:prSet/>
      <dgm:spPr/>
      <dgm:t>
        <a:bodyPr/>
        <a:lstStyle/>
        <a:p>
          <a:endParaRPr lang="ru-RU">
            <a:latin typeface="Times New Roman" panose="02020603050405020304" pitchFamily="18" charset="0"/>
            <a:cs typeface="Times New Roman" panose="02020603050405020304" pitchFamily="18" charset="0"/>
          </a:endParaRPr>
        </a:p>
      </dgm:t>
    </dgm:pt>
    <dgm:pt modelId="{DD48A312-6FDB-40FF-939E-62297F25FBB2}" type="sibTrans" cxnId="{7142300E-C5AD-4EC7-B9C3-74C33317B598}">
      <dgm:prSet/>
      <dgm:spPr/>
      <dgm:t>
        <a:bodyPr/>
        <a:lstStyle/>
        <a:p>
          <a:endParaRPr lang="ru-RU">
            <a:latin typeface="Times New Roman" panose="02020603050405020304" pitchFamily="18" charset="0"/>
            <a:cs typeface="Times New Roman" panose="02020603050405020304" pitchFamily="18" charset="0"/>
          </a:endParaRPr>
        </a:p>
      </dgm:t>
    </dgm:pt>
    <dgm:pt modelId="{F3A59EEC-49B5-4D53-B618-3ACA71D9CC0F}">
      <dgm:prSet/>
      <dgm:spPr/>
      <dgm:t>
        <a:bodyPr/>
        <a:lstStyle/>
        <a:p>
          <a:r>
            <a:rPr lang="ru-RU">
              <a:latin typeface="Times New Roman" panose="02020603050405020304" pitchFamily="18" charset="0"/>
              <a:cs typeface="Times New Roman" panose="02020603050405020304" pitchFamily="18" charset="0"/>
            </a:rPr>
            <a:t>2) наименование системы платежных карточек</a:t>
          </a:r>
          <a:endParaRPr lang="en-US">
            <a:latin typeface="Times New Roman" panose="02020603050405020304" pitchFamily="18" charset="0"/>
            <a:cs typeface="Times New Roman" panose="02020603050405020304" pitchFamily="18" charset="0"/>
          </a:endParaRPr>
        </a:p>
      </dgm:t>
    </dgm:pt>
    <dgm:pt modelId="{51E50EBC-72BE-4EE9-B1DA-5936CC13AD7A}" type="parTrans" cxnId="{ECE0B88F-7A5E-4DC8-A0EE-87D96754C13F}">
      <dgm:prSet/>
      <dgm:spPr/>
      <dgm:t>
        <a:bodyPr/>
        <a:lstStyle/>
        <a:p>
          <a:endParaRPr lang="ru-RU">
            <a:latin typeface="Times New Roman" panose="02020603050405020304" pitchFamily="18" charset="0"/>
            <a:cs typeface="Times New Roman" panose="02020603050405020304" pitchFamily="18" charset="0"/>
          </a:endParaRPr>
        </a:p>
      </dgm:t>
    </dgm:pt>
    <dgm:pt modelId="{C09395C4-125D-4AF0-B611-3C978AD54FDD}" type="sibTrans" cxnId="{ECE0B88F-7A5E-4DC8-A0EE-87D96754C13F}">
      <dgm:prSet/>
      <dgm:spPr/>
      <dgm:t>
        <a:bodyPr/>
        <a:lstStyle/>
        <a:p>
          <a:endParaRPr lang="ru-RU">
            <a:latin typeface="Times New Roman" panose="02020603050405020304" pitchFamily="18" charset="0"/>
            <a:cs typeface="Times New Roman" panose="02020603050405020304" pitchFamily="18" charset="0"/>
          </a:endParaRPr>
        </a:p>
      </dgm:t>
    </dgm:pt>
    <dgm:pt modelId="{F58B18B9-1B78-471D-AE45-75823D89A43B}">
      <dgm:prSet/>
      <dgm:spPr/>
      <dgm:t>
        <a:bodyPr/>
        <a:lstStyle/>
        <a:p>
          <a:r>
            <a:rPr lang="ru-RU">
              <a:latin typeface="Times New Roman" panose="02020603050405020304" pitchFamily="18" charset="0"/>
              <a:cs typeface="Times New Roman" panose="02020603050405020304" pitchFamily="18" charset="0"/>
            </a:rPr>
            <a:t>3) тип платежной карточки (с магнитной полосой, с интегральной микросхемой, комбинированный или другой)</a:t>
          </a:r>
          <a:endParaRPr lang="en-US">
            <a:latin typeface="Times New Roman" panose="02020603050405020304" pitchFamily="18" charset="0"/>
            <a:cs typeface="Times New Roman" panose="02020603050405020304" pitchFamily="18" charset="0"/>
          </a:endParaRPr>
        </a:p>
      </dgm:t>
    </dgm:pt>
    <dgm:pt modelId="{E40DA3A2-21DA-45D2-82DF-E2DAFFA821D8}" type="parTrans" cxnId="{0862D92A-7869-4288-95AF-296A3DF71E42}">
      <dgm:prSet/>
      <dgm:spPr/>
      <dgm:t>
        <a:bodyPr/>
        <a:lstStyle/>
        <a:p>
          <a:endParaRPr lang="ru-RU">
            <a:latin typeface="Times New Roman" panose="02020603050405020304" pitchFamily="18" charset="0"/>
            <a:cs typeface="Times New Roman" panose="02020603050405020304" pitchFamily="18" charset="0"/>
          </a:endParaRPr>
        </a:p>
      </dgm:t>
    </dgm:pt>
    <dgm:pt modelId="{E957E85E-108C-4ED9-8D8E-80BF36143FBA}" type="sibTrans" cxnId="{0862D92A-7869-4288-95AF-296A3DF71E42}">
      <dgm:prSet/>
      <dgm:spPr/>
      <dgm:t>
        <a:bodyPr/>
        <a:lstStyle/>
        <a:p>
          <a:endParaRPr lang="ru-RU">
            <a:latin typeface="Times New Roman" panose="02020603050405020304" pitchFamily="18" charset="0"/>
            <a:cs typeface="Times New Roman" panose="02020603050405020304" pitchFamily="18" charset="0"/>
          </a:endParaRPr>
        </a:p>
      </dgm:t>
    </dgm:pt>
    <dgm:pt modelId="{CF8BBA28-8B62-4495-BE7D-26E39EE01ED6}" type="pres">
      <dgm:prSet presAssocID="{49858770-041F-452A-BBDB-279578FA2DB5}" presName="composite" presStyleCnt="0">
        <dgm:presLayoutVars>
          <dgm:chMax val="1"/>
          <dgm:dir/>
          <dgm:resizeHandles val="exact"/>
        </dgm:presLayoutVars>
      </dgm:prSet>
      <dgm:spPr/>
      <dgm:t>
        <a:bodyPr/>
        <a:lstStyle/>
        <a:p>
          <a:endParaRPr lang="ru-RU"/>
        </a:p>
      </dgm:t>
    </dgm:pt>
    <dgm:pt modelId="{3603C922-A3FF-4DF8-A890-7B22B92B22CD}" type="pres">
      <dgm:prSet presAssocID="{1B91D761-CA67-4BAB-B319-6221C6246A7C}" presName="roof" presStyleLbl="dkBgShp" presStyleIdx="0" presStyleCnt="2"/>
      <dgm:spPr/>
      <dgm:t>
        <a:bodyPr/>
        <a:lstStyle/>
        <a:p>
          <a:endParaRPr lang="ru-RU"/>
        </a:p>
      </dgm:t>
    </dgm:pt>
    <dgm:pt modelId="{3600C0B3-A767-4E31-8211-1517F54CD9D1}" type="pres">
      <dgm:prSet presAssocID="{1B91D761-CA67-4BAB-B319-6221C6246A7C}" presName="pillars" presStyleCnt="0"/>
      <dgm:spPr/>
      <dgm:t>
        <a:bodyPr/>
        <a:lstStyle/>
        <a:p>
          <a:endParaRPr lang="ru-RU"/>
        </a:p>
      </dgm:t>
    </dgm:pt>
    <dgm:pt modelId="{77E20BAD-7195-4674-BFB4-1646F134DC91}" type="pres">
      <dgm:prSet presAssocID="{1B91D761-CA67-4BAB-B319-6221C6246A7C}" presName="pillar1" presStyleLbl="node1" presStyleIdx="0" presStyleCnt="3">
        <dgm:presLayoutVars>
          <dgm:bulletEnabled val="1"/>
        </dgm:presLayoutVars>
      </dgm:prSet>
      <dgm:spPr/>
      <dgm:t>
        <a:bodyPr/>
        <a:lstStyle/>
        <a:p>
          <a:endParaRPr lang="ru-RU"/>
        </a:p>
      </dgm:t>
    </dgm:pt>
    <dgm:pt modelId="{FD4BE183-4F13-4A57-BD01-7B84A458089D}" type="pres">
      <dgm:prSet presAssocID="{F3A59EEC-49B5-4D53-B618-3ACA71D9CC0F}" presName="pillarX" presStyleLbl="node1" presStyleIdx="1" presStyleCnt="3">
        <dgm:presLayoutVars>
          <dgm:bulletEnabled val="1"/>
        </dgm:presLayoutVars>
      </dgm:prSet>
      <dgm:spPr/>
      <dgm:t>
        <a:bodyPr/>
        <a:lstStyle/>
        <a:p>
          <a:endParaRPr lang="ru-RU"/>
        </a:p>
      </dgm:t>
    </dgm:pt>
    <dgm:pt modelId="{742A2669-B905-4E28-B8FF-FBDDA6EE1EFC}" type="pres">
      <dgm:prSet presAssocID="{F58B18B9-1B78-471D-AE45-75823D89A43B}" presName="pillarX" presStyleLbl="node1" presStyleIdx="2" presStyleCnt="3">
        <dgm:presLayoutVars>
          <dgm:bulletEnabled val="1"/>
        </dgm:presLayoutVars>
      </dgm:prSet>
      <dgm:spPr/>
      <dgm:t>
        <a:bodyPr/>
        <a:lstStyle/>
        <a:p>
          <a:endParaRPr lang="ru-RU"/>
        </a:p>
      </dgm:t>
    </dgm:pt>
    <dgm:pt modelId="{AC65EEFC-92AF-4F87-BA27-3A5034AA9FB6}" type="pres">
      <dgm:prSet presAssocID="{1B91D761-CA67-4BAB-B319-6221C6246A7C}" presName="base" presStyleLbl="dkBgShp" presStyleIdx="1" presStyleCnt="2"/>
      <dgm:spPr/>
      <dgm:t>
        <a:bodyPr/>
        <a:lstStyle/>
        <a:p>
          <a:endParaRPr lang="ru-RU"/>
        </a:p>
      </dgm:t>
    </dgm:pt>
  </dgm:ptLst>
  <dgm:cxnLst>
    <dgm:cxn modelId="{7C82C535-5859-49D0-935E-58932A549CE6}" type="presOf" srcId="{F3A59EEC-49B5-4D53-B618-3ACA71D9CC0F}" destId="{FD4BE183-4F13-4A57-BD01-7B84A458089D}" srcOrd="0" destOrd="0" presId="urn:microsoft.com/office/officeart/2005/8/layout/hList3"/>
    <dgm:cxn modelId="{7142300E-C5AD-4EC7-B9C3-74C33317B598}" srcId="{49858770-041F-452A-BBDB-279578FA2DB5}" destId="{5D4D7B50-2B61-48B5-948A-50A670EEC4C8}" srcOrd="1" destOrd="0" parTransId="{E39C0CF8-C1A1-4924-93F2-569B2B89A7BE}" sibTransId="{DD48A312-6FDB-40FF-939E-62297F25FBB2}"/>
    <dgm:cxn modelId="{39A050CC-EFCC-4638-979F-391E34860387}" type="presOf" srcId="{F58B18B9-1B78-471D-AE45-75823D89A43B}" destId="{742A2669-B905-4E28-B8FF-FBDDA6EE1EFC}" srcOrd="0" destOrd="0" presId="urn:microsoft.com/office/officeart/2005/8/layout/hList3"/>
    <dgm:cxn modelId="{6B3B9950-C6FE-44C6-9C65-A1CC90545FA0}" type="presOf" srcId="{1B91D761-CA67-4BAB-B319-6221C6246A7C}" destId="{3603C922-A3FF-4DF8-A890-7B22B92B22CD}" srcOrd="0" destOrd="0" presId="urn:microsoft.com/office/officeart/2005/8/layout/hList3"/>
    <dgm:cxn modelId="{D87FF27F-8EF5-4B49-9DC9-B094CCE0DF8A}" type="presOf" srcId="{49858770-041F-452A-BBDB-279578FA2DB5}" destId="{CF8BBA28-8B62-4495-BE7D-26E39EE01ED6}" srcOrd="0" destOrd="0" presId="urn:microsoft.com/office/officeart/2005/8/layout/hList3"/>
    <dgm:cxn modelId="{0862D92A-7869-4288-95AF-296A3DF71E42}" srcId="{1B91D761-CA67-4BAB-B319-6221C6246A7C}" destId="{F58B18B9-1B78-471D-AE45-75823D89A43B}" srcOrd="2" destOrd="0" parTransId="{E40DA3A2-21DA-45D2-82DF-E2DAFFA821D8}" sibTransId="{E957E85E-108C-4ED9-8D8E-80BF36143FBA}"/>
    <dgm:cxn modelId="{8D55C5DC-AFD4-4804-96AF-06BE2565D9DF}" srcId="{49858770-041F-452A-BBDB-279578FA2DB5}" destId="{1B91D761-CA67-4BAB-B319-6221C6246A7C}" srcOrd="0" destOrd="0" parTransId="{0150B5B2-477C-4E98-88E0-5257EC339577}" sibTransId="{8D147242-3449-4077-855A-738DBE63AD77}"/>
    <dgm:cxn modelId="{ECE0B88F-7A5E-4DC8-A0EE-87D96754C13F}" srcId="{1B91D761-CA67-4BAB-B319-6221C6246A7C}" destId="{F3A59EEC-49B5-4D53-B618-3ACA71D9CC0F}" srcOrd="1" destOrd="0" parTransId="{51E50EBC-72BE-4EE9-B1DA-5936CC13AD7A}" sibTransId="{C09395C4-125D-4AF0-B611-3C978AD54FDD}"/>
    <dgm:cxn modelId="{73C2E014-4197-462E-9333-22315EA364AF}" type="presOf" srcId="{994AFA8A-EEBF-4CB4-99CC-C4CFDC0B1531}" destId="{77E20BAD-7195-4674-BFB4-1646F134DC91}" srcOrd="0" destOrd="0" presId="urn:microsoft.com/office/officeart/2005/8/layout/hList3"/>
    <dgm:cxn modelId="{484E40D9-CF0A-4CAA-94AE-DECC860BE682}" srcId="{1B91D761-CA67-4BAB-B319-6221C6246A7C}" destId="{994AFA8A-EEBF-4CB4-99CC-C4CFDC0B1531}" srcOrd="0" destOrd="0" parTransId="{D33CFA42-C2CD-4EAA-BD34-4D80321CBCDF}" sibTransId="{8139A678-5F69-46B3-88E8-F04568197701}"/>
    <dgm:cxn modelId="{AF7F05FC-1CF0-4435-A697-E6B0E0C6F970}" type="presParOf" srcId="{CF8BBA28-8B62-4495-BE7D-26E39EE01ED6}" destId="{3603C922-A3FF-4DF8-A890-7B22B92B22CD}" srcOrd="0" destOrd="0" presId="urn:microsoft.com/office/officeart/2005/8/layout/hList3"/>
    <dgm:cxn modelId="{9E2FB92C-3E1C-40C1-8766-67789F28F0BA}" type="presParOf" srcId="{CF8BBA28-8B62-4495-BE7D-26E39EE01ED6}" destId="{3600C0B3-A767-4E31-8211-1517F54CD9D1}" srcOrd="1" destOrd="0" presId="urn:microsoft.com/office/officeart/2005/8/layout/hList3"/>
    <dgm:cxn modelId="{2C7B5E89-7E92-430B-989F-A633632B0849}" type="presParOf" srcId="{3600C0B3-A767-4E31-8211-1517F54CD9D1}" destId="{77E20BAD-7195-4674-BFB4-1646F134DC91}" srcOrd="0" destOrd="0" presId="urn:microsoft.com/office/officeart/2005/8/layout/hList3"/>
    <dgm:cxn modelId="{40EC5AF3-8CDA-4EA0-9826-04A1D24E6617}" type="presParOf" srcId="{3600C0B3-A767-4E31-8211-1517F54CD9D1}" destId="{FD4BE183-4F13-4A57-BD01-7B84A458089D}" srcOrd="1" destOrd="0" presId="urn:microsoft.com/office/officeart/2005/8/layout/hList3"/>
    <dgm:cxn modelId="{D0E56B26-54A3-4AB5-B2F5-A0D7B8E7FFAD}" type="presParOf" srcId="{3600C0B3-A767-4E31-8211-1517F54CD9D1}" destId="{742A2669-B905-4E28-B8FF-FBDDA6EE1EFC}" srcOrd="2" destOrd="0" presId="urn:microsoft.com/office/officeart/2005/8/layout/hList3"/>
    <dgm:cxn modelId="{00BBBF73-BF47-49F4-BBF1-566AE607E71F}" type="presParOf" srcId="{CF8BBA28-8B62-4495-BE7D-26E39EE01ED6}" destId="{AC65EEFC-92AF-4F87-BA27-3A5034AA9FB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9664C80-AB77-420F-BC36-E23E17512C60}" type="doc">
      <dgm:prSet loTypeId="urn:microsoft.com/office/officeart/2005/8/layout/vProcess5" loCatId="process" qsTypeId="urn:microsoft.com/office/officeart/2005/8/quickstyle/simple3" qsCatId="simple" csTypeId="urn:microsoft.com/office/officeart/2005/8/colors/accent1_2" csCatId="accent1" phldr="1"/>
      <dgm:spPr/>
      <dgm:t>
        <a:bodyPr/>
        <a:lstStyle/>
        <a:p>
          <a:endParaRPr lang="ru-RU"/>
        </a:p>
      </dgm:t>
    </dgm:pt>
    <dgm:pt modelId="{D0FC015F-E658-4353-B404-56D6D9E84B3E}">
      <dgm:prSet phldrT="[Текст]" custT="1"/>
      <dgm:spPr/>
      <dgm:t>
        <a:bodyPr/>
        <a:lstStyle/>
        <a:p>
          <a:r>
            <a:rPr lang="ru-RU" sz="1600">
              <a:latin typeface="Times New Roman" panose="02020603050405020304" pitchFamily="18" charset="0"/>
              <a:cs typeface="Times New Roman" panose="02020603050405020304" pitchFamily="18" charset="0"/>
            </a:rPr>
            <a:t>Реализация предоплаченной платежной карточки физическому лицу осуществляется платежным агентом на основании договора, заключенного с эмитентом.</a:t>
          </a:r>
        </a:p>
      </dgm:t>
    </dgm:pt>
    <dgm:pt modelId="{6CFFDDB6-4E6E-44A0-BE4A-2C12679AB674}" type="parTrans" cxnId="{27BB52EE-98D5-4638-A32B-435BE1FF6D11}">
      <dgm:prSet/>
      <dgm:spPr/>
      <dgm:t>
        <a:bodyPr/>
        <a:lstStyle/>
        <a:p>
          <a:endParaRPr lang="ru-RU" sz="1600">
            <a:latin typeface="Times New Roman" panose="02020603050405020304" pitchFamily="18" charset="0"/>
            <a:cs typeface="Times New Roman" panose="02020603050405020304" pitchFamily="18" charset="0"/>
          </a:endParaRPr>
        </a:p>
      </dgm:t>
    </dgm:pt>
    <dgm:pt modelId="{A399DF7F-BC21-469F-A8CE-F6138D1548C0}" type="sibTrans" cxnId="{27BB52EE-98D5-4638-A32B-435BE1FF6D11}">
      <dgm:prSet custT="1"/>
      <dgm:spPr/>
      <dgm:t>
        <a:bodyPr/>
        <a:lstStyle/>
        <a:p>
          <a:endParaRPr lang="ru-RU" sz="1600">
            <a:latin typeface="Times New Roman" panose="02020603050405020304" pitchFamily="18" charset="0"/>
            <a:cs typeface="Times New Roman" panose="02020603050405020304" pitchFamily="18" charset="0"/>
          </a:endParaRPr>
        </a:p>
      </dgm:t>
    </dgm:pt>
    <dgm:pt modelId="{B1F1E3AC-6AF2-47F4-8149-1DE6C8ABD4B5}">
      <dgm:prSet phldrT="[Текст]" phldr="1"/>
      <dgm:spPr/>
      <dgm:t>
        <a:bodyPr/>
        <a:lstStyle/>
        <a:p>
          <a:endParaRPr lang="ru-RU" sz="1600">
            <a:latin typeface="Times New Roman" panose="02020603050405020304" pitchFamily="18" charset="0"/>
            <a:cs typeface="Times New Roman" panose="02020603050405020304" pitchFamily="18" charset="0"/>
          </a:endParaRPr>
        </a:p>
      </dgm:t>
    </dgm:pt>
    <dgm:pt modelId="{6D21C0E5-574D-4AFF-ADF9-05753BAB2158}" type="parTrans" cxnId="{280CE1AF-F4FF-487A-9EA5-7263AC7D8498}">
      <dgm:prSet/>
      <dgm:spPr/>
      <dgm:t>
        <a:bodyPr/>
        <a:lstStyle/>
        <a:p>
          <a:endParaRPr lang="ru-RU" sz="1600">
            <a:latin typeface="Times New Roman" panose="02020603050405020304" pitchFamily="18" charset="0"/>
            <a:cs typeface="Times New Roman" panose="02020603050405020304" pitchFamily="18" charset="0"/>
          </a:endParaRPr>
        </a:p>
      </dgm:t>
    </dgm:pt>
    <dgm:pt modelId="{61B6BC0A-912F-4F5F-922E-DDF14B021A41}" type="sibTrans" cxnId="{280CE1AF-F4FF-487A-9EA5-7263AC7D8498}">
      <dgm:prSet/>
      <dgm:spPr/>
      <dgm:t>
        <a:bodyPr/>
        <a:lstStyle/>
        <a:p>
          <a:endParaRPr lang="ru-RU" sz="1600">
            <a:latin typeface="Times New Roman" panose="02020603050405020304" pitchFamily="18" charset="0"/>
            <a:cs typeface="Times New Roman" panose="02020603050405020304" pitchFamily="18" charset="0"/>
          </a:endParaRPr>
        </a:p>
      </dgm:t>
    </dgm:pt>
    <dgm:pt modelId="{1507C553-2F82-4712-819E-AD8FC0C97353}">
      <dgm:prSet phldrT="[Текст]" phldr="1"/>
      <dgm:spPr/>
      <dgm:t>
        <a:bodyPr/>
        <a:lstStyle/>
        <a:p>
          <a:endParaRPr lang="ru-RU" sz="1600">
            <a:latin typeface="Times New Roman" panose="02020603050405020304" pitchFamily="18" charset="0"/>
            <a:cs typeface="Times New Roman" panose="02020603050405020304" pitchFamily="18" charset="0"/>
          </a:endParaRPr>
        </a:p>
      </dgm:t>
    </dgm:pt>
    <dgm:pt modelId="{DFFB5807-9823-404D-80B8-7BD063BA3348}" type="parTrans" cxnId="{313CC98B-3A63-4FF7-8DE0-694F14DB11FE}">
      <dgm:prSet/>
      <dgm:spPr/>
      <dgm:t>
        <a:bodyPr/>
        <a:lstStyle/>
        <a:p>
          <a:endParaRPr lang="ru-RU" sz="1600">
            <a:latin typeface="Times New Roman" panose="02020603050405020304" pitchFamily="18" charset="0"/>
            <a:cs typeface="Times New Roman" panose="02020603050405020304" pitchFamily="18" charset="0"/>
          </a:endParaRPr>
        </a:p>
      </dgm:t>
    </dgm:pt>
    <dgm:pt modelId="{7472290E-D56B-4558-BE8C-82076AF733DA}" type="sibTrans" cxnId="{313CC98B-3A63-4FF7-8DE0-694F14DB11FE}">
      <dgm:prSet/>
      <dgm:spPr/>
      <dgm:t>
        <a:bodyPr/>
        <a:lstStyle/>
        <a:p>
          <a:endParaRPr lang="ru-RU" sz="1600">
            <a:latin typeface="Times New Roman" panose="02020603050405020304" pitchFamily="18" charset="0"/>
            <a:cs typeface="Times New Roman" panose="02020603050405020304" pitchFamily="18" charset="0"/>
          </a:endParaRPr>
        </a:p>
      </dgm:t>
    </dgm:pt>
    <dgm:pt modelId="{F7279572-1615-44D9-9DB6-6B9257AB0AAE}">
      <dgm:prSet custT="1"/>
      <dgm:spPr/>
      <dgm:t>
        <a:bodyPr/>
        <a:lstStyle/>
        <a:p>
          <a:r>
            <a:rPr lang="ru-RU" sz="1600">
              <a:latin typeface="Times New Roman" panose="02020603050405020304" pitchFamily="18" charset="0"/>
              <a:cs typeface="Times New Roman" panose="02020603050405020304" pitchFamily="18" charset="0"/>
            </a:rPr>
            <a:t>Платежный агент осуществляет реализацию предоплаченной платежной карточки физическому лицу после получения суммы денег, равной сумме, выпускаемой предоплаченной платежной карточки в соответствии с договором между эмитентом и платежным агентом.</a:t>
          </a:r>
          <a:endParaRPr lang="en-US" sz="1600">
            <a:latin typeface="Times New Roman" panose="02020603050405020304" pitchFamily="18" charset="0"/>
            <a:cs typeface="Times New Roman" panose="02020603050405020304" pitchFamily="18" charset="0"/>
          </a:endParaRPr>
        </a:p>
      </dgm:t>
    </dgm:pt>
    <dgm:pt modelId="{D89D92F0-36B2-4EF6-ADF3-951A63238480}" type="parTrans" cxnId="{49FC97A9-26BE-4D27-AA7E-A6389756286D}">
      <dgm:prSet/>
      <dgm:spPr/>
      <dgm:t>
        <a:bodyPr/>
        <a:lstStyle/>
        <a:p>
          <a:endParaRPr lang="ru-RU" sz="1600">
            <a:latin typeface="Times New Roman" panose="02020603050405020304" pitchFamily="18" charset="0"/>
            <a:cs typeface="Times New Roman" panose="02020603050405020304" pitchFamily="18" charset="0"/>
          </a:endParaRPr>
        </a:p>
      </dgm:t>
    </dgm:pt>
    <dgm:pt modelId="{B72F4730-3D2D-4C39-B883-00C361931909}" type="sibTrans" cxnId="{49FC97A9-26BE-4D27-AA7E-A6389756286D}">
      <dgm:prSet custT="1"/>
      <dgm:spPr/>
      <dgm:t>
        <a:bodyPr/>
        <a:lstStyle/>
        <a:p>
          <a:endParaRPr lang="ru-RU" sz="1600">
            <a:latin typeface="Times New Roman" panose="02020603050405020304" pitchFamily="18" charset="0"/>
            <a:cs typeface="Times New Roman" panose="02020603050405020304" pitchFamily="18" charset="0"/>
          </a:endParaRPr>
        </a:p>
      </dgm:t>
    </dgm:pt>
    <dgm:pt modelId="{8A1C8C99-4BEF-4357-A4D0-0301EF38502D}">
      <dgm:prSet custT="1"/>
      <dgm:spPr/>
      <dgm:t>
        <a:bodyPr/>
        <a:lstStyle/>
        <a:p>
          <a:r>
            <a:rPr lang="ru-RU" sz="1600">
              <a:latin typeface="Times New Roman" panose="02020603050405020304" pitchFamily="18" charset="0"/>
              <a:cs typeface="Times New Roman" panose="02020603050405020304" pitchFamily="18" charset="0"/>
            </a:rPr>
            <a:t>Допускается реализация платежным агентом предоплаченной платежной карточки, заранее приобретенной (ранее выпущенной эмитентом) им у эмитента.</a:t>
          </a:r>
          <a:endParaRPr lang="en-US" sz="1600">
            <a:latin typeface="Times New Roman" panose="02020603050405020304" pitchFamily="18" charset="0"/>
            <a:cs typeface="Times New Roman" panose="02020603050405020304" pitchFamily="18" charset="0"/>
          </a:endParaRPr>
        </a:p>
      </dgm:t>
    </dgm:pt>
    <dgm:pt modelId="{59C65781-DF70-4098-B314-9EDCD36A667D}" type="parTrans" cxnId="{938E2A1D-9546-4F0A-8F7D-D342E2E324E9}">
      <dgm:prSet/>
      <dgm:spPr/>
      <dgm:t>
        <a:bodyPr/>
        <a:lstStyle/>
        <a:p>
          <a:endParaRPr lang="ru-RU" sz="1600">
            <a:latin typeface="Times New Roman" panose="02020603050405020304" pitchFamily="18" charset="0"/>
            <a:cs typeface="Times New Roman" panose="02020603050405020304" pitchFamily="18" charset="0"/>
          </a:endParaRPr>
        </a:p>
      </dgm:t>
    </dgm:pt>
    <dgm:pt modelId="{75AEE40D-57CF-400E-AFF6-1A55CD044D9C}" type="sibTrans" cxnId="{938E2A1D-9546-4F0A-8F7D-D342E2E324E9}">
      <dgm:prSet custT="1"/>
      <dgm:spPr/>
      <dgm:t>
        <a:bodyPr/>
        <a:lstStyle/>
        <a:p>
          <a:endParaRPr lang="ru-RU" sz="1600">
            <a:latin typeface="Times New Roman" panose="02020603050405020304" pitchFamily="18" charset="0"/>
            <a:cs typeface="Times New Roman" panose="02020603050405020304" pitchFamily="18" charset="0"/>
          </a:endParaRPr>
        </a:p>
      </dgm:t>
    </dgm:pt>
    <dgm:pt modelId="{DAE6A98A-0C41-4084-A071-ACF31DC0144D}">
      <dgm:prSet custT="1"/>
      <dgm:spPr/>
      <dgm:t>
        <a:bodyPr/>
        <a:lstStyle/>
        <a:p>
          <a:r>
            <a:rPr lang="ru-RU" sz="1600">
              <a:latin typeface="Times New Roman" panose="02020603050405020304" pitchFamily="18" charset="0"/>
              <a:cs typeface="Times New Roman" panose="02020603050405020304" pitchFamily="18" charset="0"/>
            </a:rPr>
            <a:t>Подтверждением приобретения физ. лицом у платежного агента предоплаченной платежной карточки является документ произвольной формы, подтверждающий внесение физ. лицом суммы денег, выданный платежным агентом.</a:t>
          </a:r>
          <a:endParaRPr lang="en-US" sz="1600">
            <a:latin typeface="Times New Roman" panose="02020603050405020304" pitchFamily="18" charset="0"/>
            <a:cs typeface="Times New Roman" panose="02020603050405020304" pitchFamily="18" charset="0"/>
          </a:endParaRPr>
        </a:p>
      </dgm:t>
    </dgm:pt>
    <dgm:pt modelId="{4BFE6363-E1DF-432F-8571-BF12999CD513}" type="parTrans" cxnId="{5C2E7A5E-1B44-4D32-A84F-BCB6F8484DBA}">
      <dgm:prSet/>
      <dgm:spPr/>
      <dgm:t>
        <a:bodyPr/>
        <a:lstStyle/>
        <a:p>
          <a:endParaRPr lang="ru-RU" sz="1600">
            <a:latin typeface="Times New Roman" panose="02020603050405020304" pitchFamily="18" charset="0"/>
            <a:cs typeface="Times New Roman" panose="02020603050405020304" pitchFamily="18" charset="0"/>
          </a:endParaRPr>
        </a:p>
      </dgm:t>
    </dgm:pt>
    <dgm:pt modelId="{A98A398E-F4A9-4F1E-AF1C-D91DE6DB3E3A}" type="sibTrans" cxnId="{5C2E7A5E-1B44-4D32-A84F-BCB6F8484DBA}">
      <dgm:prSet custT="1"/>
      <dgm:spPr/>
      <dgm:t>
        <a:bodyPr/>
        <a:lstStyle/>
        <a:p>
          <a:endParaRPr lang="ru-RU" sz="1600">
            <a:latin typeface="Times New Roman" panose="02020603050405020304" pitchFamily="18" charset="0"/>
            <a:cs typeface="Times New Roman" panose="02020603050405020304" pitchFamily="18" charset="0"/>
          </a:endParaRPr>
        </a:p>
      </dgm:t>
    </dgm:pt>
    <dgm:pt modelId="{B5907DAB-5C72-473B-9812-3D4E89AB0750}">
      <dgm:prSet custT="1"/>
      <dgm:spPr/>
      <dgm:t>
        <a:bodyPr/>
        <a:lstStyle/>
        <a:p>
          <a:r>
            <a:rPr lang="ru-RU" sz="1600" dirty="0">
              <a:latin typeface="Times New Roman" panose="02020603050405020304" pitchFamily="18" charset="0"/>
              <a:cs typeface="Times New Roman" panose="02020603050405020304" pitchFamily="18" charset="0"/>
            </a:rPr>
            <a:t>Эмитент обеспечивает выдачу платежным агентом держателю предоплаченной платежной карточки документа, подтверждающего внесение суммы денег физ. лицом при приобретении у платежного агента в порядке, предусмотренном договором между эмитентом и платежным агентом.</a:t>
          </a:r>
          <a:endParaRPr lang="en-US" sz="1600" dirty="0">
            <a:latin typeface="Times New Roman" panose="02020603050405020304" pitchFamily="18" charset="0"/>
            <a:cs typeface="Times New Roman" panose="02020603050405020304" pitchFamily="18" charset="0"/>
          </a:endParaRPr>
        </a:p>
      </dgm:t>
    </dgm:pt>
    <dgm:pt modelId="{0541BCEE-99FD-417C-BFE2-D46BAE6DBA5A}" type="parTrans" cxnId="{64C38E9C-4990-45FB-9077-845D03009F4F}">
      <dgm:prSet/>
      <dgm:spPr/>
      <dgm:t>
        <a:bodyPr/>
        <a:lstStyle/>
        <a:p>
          <a:endParaRPr lang="ru-RU" sz="1600">
            <a:latin typeface="Times New Roman" panose="02020603050405020304" pitchFamily="18" charset="0"/>
            <a:cs typeface="Times New Roman" panose="02020603050405020304" pitchFamily="18" charset="0"/>
          </a:endParaRPr>
        </a:p>
      </dgm:t>
    </dgm:pt>
    <dgm:pt modelId="{8DA85EC3-97F2-4C0F-A737-6457C42CD517}" type="sibTrans" cxnId="{64C38E9C-4990-45FB-9077-845D03009F4F}">
      <dgm:prSet/>
      <dgm:spPr/>
      <dgm:t>
        <a:bodyPr/>
        <a:lstStyle/>
        <a:p>
          <a:endParaRPr lang="ru-RU" sz="1600">
            <a:latin typeface="Times New Roman" panose="02020603050405020304" pitchFamily="18" charset="0"/>
            <a:cs typeface="Times New Roman" panose="02020603050405020304" pitchFamily="18" charset="0"/>
          </a:endParaRPr>
        </a:p>
      </dgm:t>
    </dgm:pt>
    <dgm:pt modelId="{FFF235C5-254B-4BC7-9E84-C1D0A6B898D3}" type="pres">
      <dgm:prSet presAssocID="{69664C80-AB77-420F-BC36-E23E17512C60}" presName="outerComposite" presStyleCnt="0">
        <dgm:presLayoutVars>
          <dgm:chMax val="5"/>
          <dgm:dir/>
          <dgm:resizeHandles val="exact"/>
        </dgm:presLayoutVars>
      </dgm:prSet>
      <dgm:spPr/>
      <dgm:t>
        <a:bodyPr/>
        <a:lstStyle/>
        <a:p>
          <a:endParaRPr lang="ru-RU"/>
        </a:p>
      </dgm:t>
    </dgm:pt>
    <dgm:pt modelId="{1C42A7D0-36CA-4FAC-928D-B695BA3D3B0B}" type="pres">
      <dgm:prSet presAssocID="{69664C80-AB77-420F-BC36-E23E17512C60}" presName="dummyMaxCanvas" presStyleCnt="0">
        <dgm:presLayoutVars/>
      </dgm:prSet>
      <dgm:spPr/>
      <dgm:t>
        <a:bodyPr/>
        <a:lstStyle/>
        <a:p>
          <a:endParaRPr lang="ru-RU"/>
        </a:p>
      </dgm:t>
    </dgm:pt>
    <dgm:pt modelId="{78C22CE4-8719-4883-960F-4AD812CAECFC}" type="pres">
      <dgm:prSet presAssocID="{69664C80-AB77-420F-BC36-E23E17512C60}" presName="FiveNodes_1" presStyleLbl="node1" presStyleIdx="0" presStyleCnt="5">
        <dgm:presLayoutVars>
          <dgm:bulletEnabled val="1"/>
        </dgm:presLayoutVars>
      </dgm:prSet>
      <dgm:spPr/>
      <dgm:t>
        <a:bodyPr/>
        <a:lstStyle/>
        <a:p>
          <a:endParaRPr lang="ru-RU"/>
        </a:p>
      </dgm:t>
    </dgm:pt>
    <dgm:pt modelId="{25FF67FE-64B3-49F5-9FAB-923FB2675586}" type="pres">
      <dgm:prSet presAssocID="{69664C80-AB77-420F-BC36-E23E17512C60}" presName="FiveNodes_2" presStyleLbl="node1" presStyleIdx="1" presStyleCnt="5">
        <dgm:presLayoutVars>
          <dgm:bulletEnabled val="1"/>
        </dgm:presLayoutVars>
      </dgm:prSet>
      <dgm:spPr/>
      <dgm:t>
        <a:bodyPr/>
        <a:lstStyle/>
        <a:p>
          <a:endParaRPr lang="ru-RU"/>
        </a:p>
      </dgm:t>
    </dgm:pt>
    <dgm:pt modelId="{57814465-0599-4406-9661-3A3EC8C1F1E2}" type="pres">
      <dgm:prSet presAssocID="{69664C80-AB77-420F-BC36-E23E17512C60}" presName="FiveNodes_3" presStyleLbl="node1" presStyleIdx="2" presStyleCnt="5">
        <dgm:presLayoutVars>
          <dgm:bulletEnabled val="1"/>
        </dgm:presLayoutVars>
      </dgm:prSet>
      <dgm:spPr/>
      <dgm:t>
        <a:bodyPr/>
        <a:lstStyle/>
        <a:p>
          <a:endParaRPr lang="ru-RU"/>
        </a:p>
      </dgm:t>
    </dgm:pt>
    <dgm:pt modelId="{5B89818B-D4EA-4985-B073-EFEF621326FA}" type="pres">
      <dgm:prSet presAssocID="{69664C80-AB77-420F-BC36-E23E17512C60}" presName="FiveNodes_4" presStyleLbl="node1" presStyleIdx="3" presStyleCnt="5">
        <dgm:presLayoutVars>
          <dgm:bulletEnabled val="1"/>
        </dgm:presLayoutVars>
      </dgm:prSet>
      <dgm:spPr/>
      <dgm:t>
        <a:bodyPr/>
        <a:lstStyle/>
        <a:p>
          <a:endParaRPr lang="ru-RU"/>
        </a:p>
      </dgm:t>
    </dgm:pt>
    <dgm:pt modelId="{DBE42C22-F411-49A1-9C78-F709C90B6C95}" type="pres">
      <dgm:prSet presAssocID="{69664C80-AB77-420F-BC36-E23E17512C60}" presName="FiveNodes_5" presStyleLbl="node1" presStyleIdx="4" presStyleCnt="5" custScaleX="105012">
        <dgm:presLayoutVars>
          <dgm:bulletEnabled val="1"/>
        </dgm:presLayoutVars>
      </dgm:prSet>
      <dgm:spPr/>
      <dgm:t>
        <a:bodyPr/>
        <a:lstStyle/>
        <a:p>
          <a:endParaRPr lang="ru-RU"/>
        </a:p>
      </dgm:t>
    </dgm:pt>
    <dgm:pt modelId="{53A57D51-769A-4A6B-92D0-24D5CEA40940}" type="pres">
      <dgm:prSet presAssocID="{69664C80-AB77-420F-BC36-E23E17512C60}" presName="FiveConn_1-2" presStyleLbl="fgAccFollowNode1" presStyleIdx="0" presStyleCnt="4">
        <dgm:presLayoutVars>
          <dgm:bulletEnabled val="1"/>
        </dgm:presLayoutVars>
      </dgm:prSet>
      <dgm:spPr/>
      <dgm:t>
        <a:bodyPr/>
        <a:lstStyle/>
        <a:p>
          <a:endParaRPr lang="ru-RU"/>
        </a:p>
      </dgm:t>
    </dgm:pt>
    <dgm:pt modelId="{03B3D886-C027-4C3E-AA9E-88AB90522E55}" type="pres">
      <dgm:prSet presAssocID="{69664C80-AB77-420F-BC36-E23E17512C60}" presName="FiveConn_2-3" presStyleLbl="fgAccFollowNode1" presStyleIdx="1" presStyleCnt="4">
        <dgm:presLayoutVars>
          <dgm:bulletEnabled val="1"/>
        </dgm:presLayoutVars>
      </dgm:prSet>
      <dgm:spPr/>
      <dgm:t>
        <a:bodyPr/>
        <a:lstStyle/>
        <a:p>
          <a:endParaRPr lang="ru-RU"/>
        </a:p>
      </dgm:t>
    </dgm:pt>
    <dgm:pt modelId="{5F00FCDE-1D8B-4F50-9741-B6475B2FBEA7}" type="pres">
      <dgm:prSet presAssocID="{69664C80-AB77-420F-BC36-E23E17512C60}" presName="FiveConn_3-4" presStyleLbl="fgAccFollowNode1" presStyleIdx="2" presStyleCnt="4">
        <dgm:presLayoutVars>
          <dgm:bulletEnabled val="1"/>
        </dgm:presLayoutVars>
      </dgm:prSet>
      <dgm:spPr/>
      <dgm:t>
        <a:bodyPr/>
        <a:lstStyle/>
        <a:p>
          <a:endParaRPr lang="ru-RU"/>
        </a:p>
      </dgm:t>
    </dgm:pt>
    <dgm:pt modelId="{B9E7CEBC-5C20-4C73-B72C-23AA547C25E4}" type="pres">
      <dgm:prSet presAssocID="{69664C80-AB77-420F-BC36-E23E17512C60}" presName="FiveConn_4-5" presStyleLbl="fgAccFollowNode1" presStyleIdx="3" presStyleCnt="4">
        <dgm:presLayoutVars>
          <dgm:bulletEnabled val="1"/>
        </dgm:presLayoutVars>
      </dgm:prSet>
      <dgm:spPr/>
      <dgm:t>
        <a:bodyPr/>
        <a:lstStyle/>
        <a:p>
          <a:endParaRPr lang="ru-RU"/>
        </a:p>
      </dgm:t>
    </dgm:pt>
    <dgm:pt modelId="{A9CBEF41-7D62-48D5-9D9C-97A8DB5CC088}" type="pres">
      <dgm:prSet presAssocID="{69664C80-AB77-420F-BC36-E23E17512C60}" presName="FiveNodes_1_text" presStyleLbl="node1" presStyleIdx="4" presStyleCnt="5">
        <dgm:presLayoutVars>
          <dgm:bulletEnabled val="1"/>
        </dgm:presLayoutVars>
      </dgm:prSet>
      <dgm:spPr/>
      <dgm:t>
        <a:bodyPr/>
        <a:lstStyle/>
        <a:p>
          <a:endParaRPr lang="ru-RU"/>
        </a:p>
      </dgm:t>
    </dgm:pt>
    <dgm:pt modelId="{089BF015-9453-4E7D-A179-ED45A3E9DD5B}" type="pres">
      <dgm:prSet presAssocID="{69664C80-AB77-420F-BC36-E23E17512C60}" presName="FiveNodes_2_text" presStyleLbl="node1" presStyleIdx="4" presStyleCnt="5">
        <dgm:presLayoutVars>
          <dgm:bulletEnabled val="1"/>
        </dgm:presLayoutVars>
      </dgm:prSet>
      <dgm:spPr/>
      <dgm:t>
        <a:bodyPr/>
        <a:lstStyle/>
        <a:p>
          <a:endParaRPr lang="ru-RU"/>
        </a:p>
      </dgm:t>
    </dgm:pt>
    <dgm:pt modelId="{7B2FADF5-1D54-47DB-AF20-9B2E5B1A3300}" type="pres">
      <dgm:prSet presAssocID="{69664C80-AB77-420F-BC36-E23E17512C60}" presName="FiveNodes_3_text" presStyleLbl="node1" presStyleIdx="4" presStyleCnt="5">
        <dgm:presLayoutVars>
          <dgm:bulletEnabled val="1"/>
        </dgm:presLayoutVars>
      </dgm:prSet>
      <dgm:spPr/>
      <dgm:t>
        <a:bodyPr/>
        <a:lstStyle/>
        <a:p>
          <a:endParaRPr lang="ru-RU"/>
        </a:p>
      </dgm:t>
    </dgm:pt>
    <dgm:pt modelId="{C3A13B90-B961-4251-BCB0-BD52B99D5E71}" type="pres">
      <dgm:prSet presAssocID="{69664C80-AB77-420F-BC36-E23E17512C60}" presName="FiveNodes_4_text" presStyleLbl="node1" presStyleIdx="4" presStyleCnt="5">
        <dgm:presLayoutVars>
          <dgm:bulletEnabled val="1"/>
        </dgm:presLayoutVars>
      </dgm:prSet>
      <dgm:spPr/>
      <dgm:t>
        <a:bodyPr/>
        <a:lstStyle/>
        <a:p>
          <a:endParaRPr lang="ru-RU"/>
        </a:p>
      </dgm:t>
    </dgm:pt>
    <dgm:pt modelId="{18B2B9DC-707A-41AF-BD4B-587D405E89D2}" type="pres">
      <dgm:prSet presAssocID="{69664C80-AB77-420F-BC36-E23E17512C60}" presName="FiveNodes_5_text" presStyleLbl="node1" presStyleIdx="4" presStyleCnt="5">
        <dgm:presLayoutVars>
          <dgm:bulletEnabled val="1"/>
        </dgm:presLayoutVars>
      </dgm:prSet>
      <dgm:spPr/>
      <dgm:t>
        <a:bodyPr/>
        <a:lstStyle/>
        <a:p>
          <a:endParaRPr lang="ru-RU"/>
        </a:p>
      </dgm:t>
    </dgm:pt>
  </dgm:ptLst>
  <dgm:cxnLst>
    <dgm:cxn modelId="{33E27782-E53C-4FFF-9077-AA4EC5B96DDC}" type="presOf" srcId="{DAE6A98A-0C41-4084-A071-ACF31DC0144D}" destId="{5B89818B-D4EA-4985-B073-EFEF621326FA}" srcOrd="0" destOrd="0" presId="urn:microsoft.com/office/officeart/2005/8/layout/vProcess5"/>
    <dgm:cxn modelId="{8D0D26A9-419E-4C03-A8A8-C5565D7559E0}" type="presOf" srcId="{A98A398E-F4A9-4F1E-AF1C-D91DE6DB3E3A}" destId="{B9E7CEBC-5C20-4C73-B72C-23AA547C25E4}" srcOrd="0" destOrd="0" presId="urn:microsoft.com/office/officeart/2005/8/layout/vProcess5"/>
    <dgm:cxn modelId="{88E13B39-75F3-4FCC-A921-354F23AD23C9}" type="presOf" srcId="{F7279572-1615-44D9-9DB6-6B9257AB0AAE}" destId="{089BF015-9453-4E7D-A179-ED45A3E9DD5B}" srcOrd="1" destOrd="0" presId="urn:microsoft.com/office/officeart/2005/8/layout/vProcess5"/>
    <dgm:cxn modelId="{8341D391-4E69-443E-8CD0-37BF056EBABE}" type="presOf" srcId="{DAE6A98A-0C41-4084-A071-ACF31DC0144D}" destId="{C3A13B90-B961-4251-BCB0-BD52B99D5E71}" srcOrd="1" destOrd="0" presId="urn:microsoft.com/office/officeart/2005/8/layout/vProcess5"/>
    <dgm:cxn modelId="{280CE1AF-F4FF-487A-9EA5-7263AC7D8498}" srcId="{69664C80-AB77-420F-BC36-E23E17512C60}" destId="{B1F1E3AC-6AF2-47F4-8149-1DE6C8ABD4B5}" srcOrd="5" destOrd="0" parTransId="{6D21C0E5-574D-4AFF-ADF9-05753BAB2158}" sibTransId="{61B6BC0A-912F-4F5F-922E-DDF14B021A41}"/>
    <dgm:cxn modelId="{415F8E8A-E7E2-4025-B24D-186A751CEB01}" type="presOf" srcId="{75AEE40D-57CF-400E-AFF6-1A55CD044D9C}" destId="{5F00FCDE-1D8B-4F50-9741-B6475B2FBEA7}" srcOrd="0" destOrd="0" presId="urn:microsoft.com/office/officeart/2005/8/layout/vProcess5"/>
    <dgm:cxn modelId="{313CC98B-3A63-4FF7-8DE0-694F14DB11FE}" srcId="{69664C80-AB77-420F-BC36-E23E17512C60}" destId="{1507C553-2F82-4712-819E-AD8FC0C97353}" srcOrd="6" destOrd="0" parTransId="{DFFB5807-9823-404D-80B8-7BD063BA3348}" sibTransId="{7472290E-D56B-4558-BE8C-82076AF733DA}"/>
    <dgm:cxn modelId="{23C03BCD-B6C3-485F-A02A-A490E9A20835}" type="presOf" srcId="{B5907DAB-5C72-473B-9812-3D4E89AB0750}" destId="{DBE42C22-F411-49A1-9C78-F709C90B6C95}" srcOrd="0" destOrd="0" presId="urn:microsoft.com/office/officeart/2005/8/layout/vProcess5"/>
    <dgm:cxn modelId="{D1B8A3F8-350C-46CF-A101-0BBF9FADD75C}" type="presOf" srcId="{F7279572-1615-44D9-9DB6-6B9257AB0AAE}" destId="{25FF67FE-64B3-49F5-9FAB-923FB2675586}" srcOrd="0" destOrd="0" presId="urn:microsoft.com/office/officeart/2005/8/layout/vProcess5"/>
    <dgm:cxn modelId="{84BF8491-6E3E-49A3-A677-3BC658C1FF43}" type="presOf" srcId="{8A1C8C99-4BEF-4357-A4D0-0301EF38502D}" destId="{7B2FADF5-1D54-47DB-AF20-9B2E5B1A3300}" srcOrd="1" destOrd="0" presId="urn:microsoft.com/office/officeart/2005/8/layout/vProcess5"/>
    <dgm:cxn modelId="{23EC85B5-C511-4AA1-87BF-52A3578AE5A1}" type="presOf" srcId="{D0FC015F-E658-4353-B404-56D6D9E84B3E}" destId="{78C22CE4-8719-4883-960F-4AD812CAECFC}" srcOrd="0" destOrd="0" presId="urn:microsoft.com/office/officeart/2005/8/layout/vProcess5"/>
    <dgm:cxn modelId="{6B63FED8-D162-4DA0-AA1A-656857CD9672}" type="presOf" srcId="{B72F4730-3D2D-4C39-B883-00C361931909}" destId="{03B3D886-C027-4C3E-AA9E-88AB90522E55}" srcOrd="0" destOrd="0" presId="urn:microsoft.com/office/officeart/2005/8/layout/vProcess5"/>
    <dgm:cxn modelId="{0627AA7F-F760-4168-8460-D6696D616184}" type="presOf" srcId="{8A1C8C99-4BEF-4357-A4D0-0301EF38502D}" destId="{57814465-0599-4406-9661-3A3EC8C1F1E2}" srcOrd="0" destOrd="0" presId="urn:microsoft.com/office/officeart/2005/8/layout/vProcess5"/>
    <dgm:cxn modelId="{64C38E9C-4990-45FB-9077-845D03009F4F}" srcId="{69664C80-AB77-420F-BC36-E23E17512C60}" destId="{B5907DAB-5C72-473B-9812-3D4E89AB0750}" srcOrd="4" destOrd="0" parTransId="{0541BCEE-99FD-417C-BFE2-D46BAE6DBA5A}" sibTransId="{8DA85EC3-97F2-4C0F-A737-6457C42CD517}"/>
    <dgm:cxn modelId="{938E2A1D-9546-4F0A-8F7D-D342E2E324E9}" srcId="{69664C80-AB77-420F-BC36-E23E17512C60}" destId="{8A1C8C99-4BEF-4357-A4D0-0301EF38502D}" srcOrd="2" destOrd="0" parTransId="{59C65781-DF70-4098-B314-9EDCD36A667D}" sibTransId="{75AEE40D-57CF-400E-AFF6-1A55CD044D9C}"/>
    <dgm:cxn modelId="{5C2E7A5E-1B44-4D32-A84F-BCB6F8484DBA}" srcId="{69664C80-AB77-420F-BC36-E23E17512C60}" destId="{DAE6A98A-0C41-4084-A071-ACF31DC0144D}" srcOrd="3" destOrd="0" parTransId="{4BFE6363-E1DF-432F-8571-BF12999CD513}" sibTransId="{A98A398E-F4A9-4F1E-AF1C-D91DE6DB3E3A}"/>
    <dgm:cxn modelId="{B4E88E09-5EC8-447C-AFBA-147A468CA90B}" type="presOf" srcId="{69664C80-AB77-420F-BC36-E23E17512C60}" destId="{FFF235C5-254B-4BC7-9E84-C1D0A6B898D3}" srcOrd="0" destOrd="0" presId="urn:microsoft.com/office/officeart/2005/8/layout/vProcess5"/>
    <dgm:cxn modelId="{DA5DD46D-FB1C-4A4F-B2E6-8389BFBD9AD5}" type="presOf" srcId="{B5907DAB-5C72-473B-9812-3D4E89AB0750}" destId="{18B2B9DC-707A-41AF-BD4B-587D405E89D2}" srcOrd="1" destOrd="0" presId="urn:microsoft.com/office/officeart/2005/8/layout/vProcess5"/>
    <dgm:cxn modelId="{49FC97A9-26BE-4D27-AA7E-A6389756286D}" srcId="{69664C80-AB77-420F-BC36-E23E17512C60}" destId="{F7279572-1615-44D9-9DB6-6B9257AB0AAE}" srcOrd="1" destOrd="0" parTransId="{D89D92F0-36B2-4EF6-ADF3-951A63238480}" sibTransId="{B72F4730-3D2D-4C39-B883-00C361931909}"/>
    <dgm:cxn modelId="{27BB52EE-98D5-4638-A32B-435BE1FF6D11}" srcId="{69664C80-AB77-420F-BC36-E23E17512C60}" destId="{D0FC015F-E658-4353-B404-56D6D9E84B3E}" srcOrd="0" destOrd="0" parTransId="{6CFFDDB6-4E6E-44A0-BE4A-2C12679AB674}" sibTransId="{A399DF7F-BC21-469F-A8CE-F6138D1548C0}"/>
    <dgm:cxn modelId="{D81AC39F-1805-4A6B-B316-B2C1CD7F4F43}" type="presOf" srcId="{D0FC015F-E658-4353-B404-56D6D9E84B3E}" destId="{A9CBEF41-7D62-48D5-9D9C-97A8DB5CC088}" srcOrd="1" destOrd="0" presId="urn:microsoft.com/office/officeart/2005/8/layout/vProcess5"/>
    <dgm:cxn modelId="{AD4751BA-F290-4690-9EAB-DAB62E47130A}" type="presOf" srcId="{A399DF7F-BC21-469F-A8CE-F6138D1548C0}" destId="{53A57D51-769A-4A6B-92D0-24D5CEA40940}" srcOrd="0" destOrd="0" presId="urn:microsoft.com/office/officeart/2005/8/layout/vProcess5"/>
    <dgm:cxn modelId="{1FD3AD8C-8C8B-406F-B666-19E3827C1C3F}" type="presParOf" srcId="{FFF235C5-254B-4BC7-9E84-C1D0A6B898D3}" destId="{1C42A7D0-36CA-4FAC-928D-B695BA3D3B0B}" srcOrd="0" destOrd="0" presId="urn:microsoft.com/office/officeart/2005/8/layout/vProcess5"/>
    <dgm:cxn modelId="{8888E7CA-BAC6-4DAC-BD2A-586FC9532C7B}" type="presParOf" srcId="{FFF235C5-254B-4BC7-9E84-C1D0A6B898D3}" destId="{78C22CE4-8719-4883-960F-4AD812CAECFC}" srcOrd="1" destOrd="0" presId="urn:microsoft.com/office/officeart/2005/8/layout/vProcess5"/>
    <dgm:cxn modelId="{3D3B175C-518D-4D59-A67E-68AD551DE8E2}" type="presParOf" srcId="{FFF235C5-254B-4BC7-9E84-C1D0A6B898D3}" destId="{25FF67FE-64B3-49F5-9FAB-923FB2675586}" srcOrd="2" destOrd="0" presId="urn:microsoft.com/office/officeart/2005/8/layout/vProcess5"/>
    <dgm:cxn modelId="{35590C5B-809A-4886-B766-9CB0C7F76E28}" type="presParOf" srcId="{FFF235C5-254B-4BC7-9E84-C1D0A6B898D3}" destId="{57814465-0599-4406-9661-3A3EC8C1F1E2}" srcOrd="3" destOrd="0" presId="urn:microsoft.com/office/officeart/2005/8/layout/vProcess5"/>
    <dgm:cxn modelId="{C6F45F43-D088-4D38-8285-2D7C788379DD}" type="presParOf" srcId="{FFF235C5-254B-4BC7-9E84-C1D0A6B898D3}" destId="{5B89818B-D4EA-4985-B073-EFEF621326FA}" srcOrd="4" destOrd="0" presId="urn:microsoft.com/office/officeart/2005/8/layout/vProcess5"/>
    <dgm:cxn modelId="{49FF7D64-D210-4A0E-AFE2-B080F835645B}" type="presParOf" srcId="{FFF235C5-254B-4BC7-9E84-C1D0A6B898D3}" destId="{DBE42C22-F411-49A1-9C78-F709C90B6C95}" srcOrd="5" destOrd="0" presId="urn:microsoft.com/office/officeart/2005/8/layout/vProcess5"/>
    <dgm:cxn modelId="{CB8B487E-34C1-4CBE-8416-C68BEAB45D1C}" type="presParOf" srcId="{FFF235C5-254B-4BC7-9E84-C1D0A6B898D3}" destId="{53A57D51-769A-4A6B-92D0-24D5CEA40940}" srcOrd="6" destOrd="0" presId="urn:microsoft.com/office/officeart/2005/8/layout/vProcess5"/>
    <dgm:cxn modelId="{100C0F6D-437F-4651-AB84-7B06B9469B8F}" type="presParOf" srcId="{FFF235C5-254B-4BC7-9E84-C1D0A6B898D3}" destId="{03B3D886-C027-4C3E-AA9E-88AB90522E55}" srcOrd="7" destOrd="0" presId="urn:microsoft.com/office/officeart/2005/8/layout/vProcess5"/>
    <dgm:cxn modelId="{B3D124D7-F1FF-4F1F-B0E3-56C4737557B8}" type="presParOf" srcId="{FFF235C5-254B-4BC7-9E84-C1D0A6B898D3}" destId="{5F00FCDE-1D8B-4F50-9741-B6475B2FBEA7}" srcOrd="8" destOrd="0" presId="urn:microsoft.com/office/officeart/2005/8/layout/vProcess5"/>
    <dgm:cxn modelId="{18E9E4AF-D0B7-40B7-96FB-9E230C362821}" type="presParOf" srcId="{FFF235C5-254B-4BC7-9E84-C1D0A6B898D3}" destId="{B9E7CEBC-5C20-4C73-B72C-23AA547C25E4}" srcOrd="9" destOrd="0" presId="urn:microsoft.com/office/officeart/2005/8/layout/vProcess5"/>
    <dgm:cxn modelId="{B511A432-1A8A-495F-B317-B51B8F1B5C8F}" type="presParOf" srcId="{FFF235C5-254B-4BC7-9E84-C1D0A6B898D3}" destId="{A9CBEF41-7D62-48D5-9D9C-97A8DB5CC088}" srcOrd="10" destOrd="0" presId="urn:microsoft.com/office/officeart/2005/8/layout/vProcess5"/>
    <dgm:cxn modelId="{8D5EA1C9-53BA-4CA6-84DB-7BF0CF298879}" type="presParOf" srcId="{FFF235C5-254B-4BC7-9E84-C1D0A6B898D3}" destId="{089BF015-9453-4E7D-A179-ED45A3E9DD5B}" srcOrd="11" destOrd="0" presId="urn:microsoft.com/office/officeart/2005/8/layout/vProcess5"/>
    <dgm:cxn modelId="{E4F717D6-C17E-44AD-AADB-88766ABAAC12}" type="presParOf" srcId="{FFF235C5-254B-4BC7-9E84-C1D0A6B898D3}" destId="{7B2FADF5-1D54-47DB-AF20-9B2E5B1A3300}" srcOrd="12" destOrd="0" presId="urn:microsoft.com/office/officeart/2005/8/layout/vProcess5"/>
    <dgm:cxn modelId="{F340B569-798E-4DE8-BFAB-96DAE47614DC}" type="presParOf" srcId="{FFF235C5-254B-4BC7-9E84-C1D0A6B898D3}" destId="{C3A13B90-B961-4251-BCB0-BD52B99D5E71}" srcOrd="13" destOrd="0" presId="urn:microsoft.com/office/officeart/2005/8/layout/vProcess5"/>
    <dgm:cxn modelId="{61DCB069-57D6-4C9A-8FE4-C00BAAA272EE}" type="presParOf" srcId="{FFF235C5-254B-4BC7-9E84-C1D0A6B898D3}" destId="{18B2B9DC-707A-41AF-BD4B-587D405E89D2}"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E2DE78C-21CB-458D-B5A0-DACD0D31599D}" type="doc">
      <dgm:prSet loTypeId="urn:microsoft.com/office/officeart/2008/layout/HorizontalMultiLevelHierarchy" loCatId="hierarchy" qsTypeId="urn:microsoft.com/office/officeart/2005/8/quickstyle/3d1" qsCatId="3D" csTypeId="urn:microsoft.com/office/officeart/2005/8/colors/colorful1" csCatId="colorful" phldr="1"/>
      <dgm:spPr/>
      <dgm:t>
        <a:bodyPr/>
        <a:lstStyle/>
        <a:p>
          <a:endParaRPr lang="ru-RU"/>
        </a:p>
      </dgm:t>
    </dgm:pt>
    <dgm:pt modelId="{C958C67A-B0C7-4ECA-A654-AEA22F5568F6}">
      <dgm:prSet phldrT="[Текст]" custT="1"/>
      <dgm:spPr/>
      <dgm:t>
        <a:bodyPr/>
        <a:lstStyle/>
        <a:p>
          <a:r>
            <a:rPr lang="ru-RU" sz="2400" dirty="0">
              <a:solidFill>
                <a:schemeClr val="tx1"/>
              </a:solidFill>
              <a:latin typeface="Times New Roman" panose="02020603050405020304" pitchFamily="18" charset="0"/>
              <a:cs typeface="Times New Roman" panose="02020603050405020304" pitchFamily="18" charset="0"/>
            </a:rPr>
            <a:t>Договор, заключаемый между эмитентом и платежным агентом, содержит:</a:t>
          </a:r>
        </a:p>
      </dgm:t>
    </dgm:pt>
    <dgm:pt modelId="{1F043148-98DD-4340-BB01-E571CA9AAA1D}" type="parTrans" cxnId="{4BBB2B7B-1297-42BE-853D-6B4B45B006E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3CAB1DB-239C-4C5D-84B6-EFFC4486ECBC}" type="sibTrans" cxnId="{4BBB2B7B-1297-42BE-853D-6B4B45B006EA}">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D0099E1A-FDD2-4329-A667-86DE125BD7C5}">
      <dgm:prSet phldrT="[Текст]" custT="1"/>
      <dgm:spPr/>
      <dgm:t>
        <a:bodyPr/>
        <a:lstStyle/>
        <a:p>
          <a:r>
            <a:rPr lang="ru-RU" sz="1800">
              <a:solidFill>
                <a:schemeClr val="tx1"/>
              </a:solidFill>
              <a:latin typeface="Times New Roman" panose="02020603050405020304" pitchFamily="18" charset="0"/>
              <a:cs typeface="Times New Roman" panose="02020603050405020304" pitchFamily="18" charset="0"/>
            </a:rPr>
            <a:t>1) порядок и условия реализации платежным агентом предоплаченных платежных карточек</a:t>
          </a:r>
        </a:p>
      </dgm:t>
    </dgm:pt>
    <dgm:pt modelId="{47855D99-AE78-4D8E-B8F9-7D44B6C0AB7B}" type="parTrans" cxnId="{CB59150B-E63C-470B-8C0A-1BABE2A06742}">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ED241D47-77D4-49B2-BE95-94E4D96A1C15}" type="sibTrans" cxnId="{CB59150B-E63C-470B-8C0A-1BABE2A06742}">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823948FD-ACEC-476F-BC70-C176A5504AD5}">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2) режим и порядок обмена информацией при реализации (распространении) предоплаченных платежных карточек</a:t>
          </a:r>
          <a:endParaRPr lang="en-US" sz="1800" dirty="0">
            <a:solidFill>
              <a:schemeClr val="tx1"/>
            </a:solidFill>
            <a:latin typeface="Times New Roman" panose="02020603050405020304" pitchFamily="18" charset="0"/>
            <a:cs typeface="Times New Roman" panose="02020603050405020304" pitchFamily="18" charset="0"/>
          </a:endParaRPr>
        </a:p>
      </dgm:t>
    </dgm:pt>
    <dgm:pt modelId="{CEE8EABD-02BA-455E-BA2F-CA456DF20A82}" type="parTrans" cxnId="{E2A7EE9B-A036-41DB-B398-5AC8FE1EF314}">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0F0021C0-6D61-4F7A-AADF-9F2AD0179298}" type="sibTrans" cxnId="{E2A7EE9B-A036-41DB-B398-5AC8FE1EF314}">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6EBF9EAD-B68D-4328-B5E7-C68E6C657AA3}">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3) условия обеспечения конфиденциальности информации по реализованным предоплаченным платежным карточкам</a:t>
          </a:r>
          <a:endParaRPr lang="en-US" sz="1800" dirty="0">
            <a:solidFill>
              <a:schemeClr val="tx1"/>
            </a:solidFill>
            <a:latin typeface="Times New Roman" panose="02020603050405020304" pitchFamily="18" charset="0"/>
            <a:cs typeface="Times New Roman" panose="02020603050405020304" pitchFamily="18" charset="0"/>
          </a:endParaRPr>
        </a:p>
      </dgm:t>
    </dgm:pt>
    <dgm:pt modelId="{28C4A26E-A48F-4E1B-8C9B-B2E012C24F6F}" type="parTrans" cxnId="{5CE13CB5-25A6-45A4-BF7A-2087ADBE2DE7}">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E87320A9-5B5B-4943-867E-425A3AD8DB3F}" type="sibTrans" cxnId="{5CE13CB5-25A6-45A4-BF7A-2087ADBE2DE7}">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9B73F7EB-B7E6-4CA4-A990-87B4AE7B3405}">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4) порядок и условия зачисления наличных денег, принятых платежным агентом у физического лица на банковские счета платежного агента</a:t>
          </a:r>
          <a:endParaRPr lang="en-US" sz="1800" dirty="0">
            <a:solidFill>
              <a:schemeClr val="tx1"/>
            </a:solidFill>
            <a:latin typeface="Times New Roman" panose="02020603050405020304" pitchFamily="18" charset="0"/>
            <a:cs typeface="Times New Roman" panose="02020603050405020304" pitchFamily="18" charset="0"/>
          </a:endParaRPr>
        </a:p>
      </dgm:t>
    </dgm:pt>
    <dgm:pt modelId="{B43CB6AC-86FA-4584-9F06-9BE7DE509D8F}" type="parTrans" cxnId="{50ED0E83-6F59-47D6-8466-BAB0114AD1AF}">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7B41A4CF-634E-4E0C-B8B0-2D5DA1EE369C}" type="sibTrans" cxnId="{50ED0E83-6F59-47D6-8466-BAB0114AD1AF}">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254714C-686D-40B8-996D-ABCB91AC9287}">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5) порядок разрешения споров между эмитентом и платежным агентом</a:t>
          </a:r>
          <a:endParaRPr lang="en-US" sz="1800" dirty="0">
            <a:solidFill>
              <a:schemeClr val="tx1"/>
            </a:solidFill>
            <a:latin typeface="Times New Roman" panose="02020603050405020304" pitchFamily="18" charset="0"/>
            <a:cs typeface="Times New Roman" panose="02020603050405020304" pitchFamily="18" charset="0"/>
          </a:endParaRPr>
        </a:p>
      </dgm:t>
    </dgm:pt>
    <dgm:pt modelId="{3668AD43-9371-4352-BF5E-31DB290BAD5E}" type="parTrans" cxnId="{EF780B24-49D2-4A7E-90E3-AAE5976BA41B}">
      <dgm:prSet custT="1"/>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3259E47A-EA48-4886-AC43-B4A032FF2927}" type="sibTrans" cxnId="{EF780B24-49D2-4A7E-90E3-AAE5976BA41B}">
      <dgm:prSet/>
      <dgm:spPr/>
      <dgm:t>
        <a:bodyPr/>
        <a:lstStyle/>
        <a:p>
          <a:endParaRPr lang="ru-RU" sz="1800">
            <a:solidFill>
              <a:schemeClr val="tx1"/>
            </a:solidFill>
            <a:latin typeface="Times New Roman" panose="02020603050405020304" pitchFamily="18" charset="0"/>
            <a:cs typeface="Times New Roman" panose="02020603050405020304" pitchFamily="18" charset="0"/>
          </a:endParaRPr>
        </a:p>
      </dgm:t>
    </dgm:pt>
    <dgm:pt modelId="{FBB69818-3B0D-4222-B494-F359EE14CB7A}" type="pres">
      <dgm:prSet presAssocID="{1E2DE78C-21CB-458D-B5A0-DACD0D31599D}" presName="Name0" presStyleCnt="0">
        <dgm:presLayoutVars>
          <dgm:chPref val="1"/>
          <dgm:dir/>
          <dgm:animOne val="branch"/>
          <dgm:animLvl val="lvl"/>
          <dgm:resizeHandles val="exact"/>
        </dgm:presLayoutVars>
      </dgm:prSet>
      <dgm:spPr/>
      <dgm:t>
        <a:bodyPr/>
        <a:lstStyle/>
        <a:p>
          <a:endParaRPr lang="ru-RU"/>
        </a:p>
      </dgm:t>
    </dgm:pt>
    <dgm:pt modelId="{C8EB0ECF-E927-45B2-8448-E51A112136EF}" type="pres">
      <dgm:prSet presAssocID="{C958C67A-B0C7-4ECA-A654-AEA22F5568F6}" presName="root1" presStyleCnt="0"/>
      <dgm:spPr/>
      <dgm:t>
        <a:bodyPr/>
        <a:lstStyle/>
        <a:p>
          <a:endParaRPr lang="ru-RU"/>
        </a:p>
      </dgm:t>
    </dgm:pt>
    <dgm:pt modelId="{70F29269-E6A0-427E-AF29-0A5D76EF99FC}" type="pres">
      <dgm:prSet presAssocID="{C958C67A-B0C7-4ECA-A654-AEA22F5568F6}" presName="LevelOneTextNode" presStyleLbl="node0" presStyleIdx="0" presStyleCnt="1" custScaleX="127518" custScaleY="109688">
        <dgm:presLayoutVars>
          <dgm:chPref val="3"/>
        </dgm:presLayoutVars>
      </dgm:prSet>
      <dgm:spPr/>
      <dgm:t>
        <a:bodyPr/>
        <a:lstStyle/>
        <a:p>
          <a:endParaRPr lang="ru-RU"/>
        </a:p>
      </dgm:t>
    </dgm:pt>
    <dgm:pt modelId="{F7030EB6-1A0E-4428-BF18-B803D5AC700B}" type="pres">
      <dgm:prSet presAssocID="{C958C67A-B0C7-4ECA-A654-AEA22F5568F6}" presName="level2hierChild" presStyleCnt="0"/>
      <dgm:spPr/>
      <dgm:t>
        <a:bodyPr/>
        <a:lstStyle/>
        <a:p>
          <a:endParaRPr lang="ru-RU"/>
        </a:p>
      </dgm:t>
    </dgm:pt>
    <dgm:pt modelId="{06F6760F-0890-42D4-A9A2-2FBCC8C7054D}" type="pres">
      <dgm:prSet presAssocID="{47855D99-AE78-4D8E-B8F9-7D44B6C0AB7B}" presName="conn2-1" presStyleLbl="parChTrans1D2" presStyleIdx="0" presStyleCnt="5"/>
      <dgm:spPr/>
      <dgm:t>
        <a:bodyPr/>
        <a:lstStyle/>
        <a:p>
          <a:endParaRPr lang="ru-RU"/>
        </a:p>
      </dgm:t>
    </dgm:pt>
    <dgm:pt modelId="{90091FE1-5486-498F-A710-A6BBB8955BD1}" type="pres">
      <dgm:prSet presAssocID="{47855D99-AE78-4D8E-B8F9-7D44B6C0AB7B}" presName="connTx" presStyleLbl="parChTrans1D2" presStyleIdx="0" presStyleCnt="5"/>
      <dgm:spPr/>
      <dgm:t>
        <a:bodyPr/>
        <a:lstStyle/>
        <a:p>
          <a:endParaRPr lang="ru-RU"/>
        </a:p>
      </dgm:t>
    </dgm:pt>
    <dgm:pt modelId="{4FB51C35-6E74-44DB-9AB2-9143344BABB6}" type="pres">
      <dgm:prSet presAssocID="{D0099E1A-FDD2-4329-A667-86DE125BD7C5}" presName="root2" presStyleCnt="0"/>
      <dgm:spPr/>
      <dgm:t>
        <a:bodyPr/>
        <a:lstStyle/>
        <a:p>
          <a:endParaRPr lang="ru-RU"/>
        </a:p>
      </dgm:t>
    </dgm:pt>
    <dgm:pt modelId="{9497E9D2-652B-41FC-8D9C-304B12939EAE}" type="pres">
      <dgm:prSet presAssocID="{D0099E1A-FDD2-4329-A667-86DE125BD7C5}" presName="LevelTwoTextNode" presStyleLbl="node2" presStyleIdx="0" presStyleCnt="5" custScaleX="146685">
        <dgm:presLayoutVars>
          <dgm:chPref val="3"/>
        </dgm:presLayoutVars>
      </dgm:prSet>
      <dgm:spPr/>
      <dgm:t>
        <a:bodyPr/>
        <a:lstStyle/>
        <a:p>
          <a:endParaRPr lang="ru-RU"/>
        </a:p>
      </dgm:t>
    </dgm:pt>
    <dgm:pt modelId="{625016D3-54D4-46A1-AF13-DEB9EC9AF404}" type="pres">
      <dgm:prSet presAssocID="{D0099E1A-FDD2-4329-A667-86DE125BD7C5}" presName="level3hierChild" presStyleCnt="0"/>
      <dgm:spPr/>
      <dgm:t>
        <a:bodyPr/>
        <a:lstStyle/>
        <a:p>
          <a:endParaRPr lang="ru-RU"/>
        </a:p>
      </dgm:t>
    </dgm:pt>
    <dgm:pt modelId="{5794B250-6FD1-4580-BF86-66E25080DE21}" type="pres">
      <dgm:prSet presAssocID="{CEE8EABD-02BA-455E-BA2F-CA456DF20A82}" presName="conn2-1" presStyleLbl="parChTrans1D2" presStyleIdx="1" presStyleCnt="5"/>
      <dgm:spPr/>
      <dgm:t>
        <a:bodyPr/>
        <a:lstStyle/>
        <a:p>
          <a:endParaRPr lang="ru-RU"/>
        </a:p>
      </dgm:t>
    </dgm:pt>
    <dgm:pt modelId="{957A8515-4082-43A4-95BC-D8D9FD52F5CF}" type="pres">
      <dgm:prSet presAssocID="{CEE8EABD-02BA-455E-BA2F-CA456DF20A82}" presName="connTx" presStyleLbl="parChTrans1D2" presStyleIdx="1" presStyleCnt="5"/>
      <dgm:spPr/>
      <dgm:t>
        <a:bodyPr/>
        <a:lstStyle/>
        <a:p>
          <a:endParaRPr lang="ru-RU"/>
        </a:p>
      </dgm:t>
    </dgm:pt>
    <dgm:pt modelId="{5D140179-FFFA-4010-A864-F1F7F30D4FA3}" type="pres">
      <dgm:prSet presAssocID="{823948FD-ACEC-476F-BC70-C176A5504AD5}" presName="root2" presStyleCnt="0"/>
      <dgm:spPr/>
      <dgm:t>
        <a:bodyPr/>
        <a:lstStyle/>
        <a:p>
          <a:endParaRPr lang="ru-RU"/>
        </a:p>
      </dgm:t>
    </dgm:pt>
    <dgm:pt modelId="{44383BE2-1632-4330-A230-F5C58B734C15}" type="pres">
      <dgm:prSet presAssocID="{823948FD-ACEC-476F-BC70-C176A5504AD5}" presName="LevelTwoTextNode" presStyleLbl="node2" presStyleIdx="1" presStyleCnt="5" custScaleX="148483">
        <dgm:presLayoutVars>
          <dgm:chPref val="3"/>
        </dgm:presLayoutVars>
      </dgm:prSet>
      <dgm:spPr/>
      <dgm:t>
        <a:bodyPr/>
        <a:lstStyle/>
        <a:p>
          <a:endParaRPr lang="ru-RU"/>
        </a:p>
      </dgm:t>
    </dgm:pt>
    <dgm:pt modelId="{59B0640A-B02D-4403-87F8-A003168E91C8}" type="pres">
      <dgm:prSet presAssocID="{823948FD-ACEC-476F-BC70-C176A5504AD5}" presName="level3hierChild" presStyleCnt="0"/>
      <dgm:spPr/>
      <dgm:t>
        <a:bodyPr/>
        <a:lstStyle/>
        <a:p>
          <a:endParaRPr lang="ru-RU"/>
        </a:p>
      </dgm:t>
    </dgm:pt>
    <dgm:pt modelId="{FE0D4D2A-9B63-40E7-B818-CB4463BE9C8E}" type="pres">
      <dgm:prSet presAssocID="{28C4A26E-A48F-4E1B-8C9B-B2E012C24F6F}" presName="conn2-1" presStyleLbl="parChTrans1D2" presStyleIdx="2" presStyleCnt="5"/>
      <dgm:spPr/>
      <dgm:t>
        <a:bodyPr/>
        <a:lstStyle/>
        <a:p>
          <a:endParaRPr lang="ru-RU"/>
        </a:p>
      </dgm:t>
    </dgm:pt>
    <dgm:pt modelId="{DC41604F-B5F0-44E3-8AC4-4B078822BDA4}" type="pres">
      <dgm:prSet presAssocID="{28C4A26E-A48F-4E1B-8C9B-B2E012C24F6F}" presName="connTx" presStyleLbl="parChTrans1D2" presStyleIdx="2" presStyleCnt="5"/>
      <dgm:spPr/>
      <dgm:t>
        <a:bodyPr/>
        <a:lstStyle/>
        <a:p>
          <a:endParaRPr lang="ru-RU"/>
        </a:p>
      </dgm:t>
    </dgm:pt>
    <dgm:pt modelId="{398EEA21-1AA6-44C6-8B95-2A742C0585C0}" type="pres">
      <dgm:prSet presAssocID="{6EBF9EAD-B68D-4328-B5E7-C68E6C657AA3}" presName="root2" presStyleCnt="0"/>
      <dgm:spPr/>
      <dgm:t>
        <a:bodyPr/>
        <a:lstStyle/>
        <a:p>
          <a:endParaRPr lang="ru-RU"/>
        </a:p>
      </dgm:t>
    </dgm:pt>
    <dgm:pt modelId="{C338F5CF-A75D-496A-849F-E75E62DFA05A}" type="pres">
      <dgm:prSet presAssocID="{6EBF9EAD-B68D-4328-B5E7-C68E6C657AA3}" presName="LevelTwoTextNode" presStyleLbl="node2" presStyleIdx="2" presStyleCnt="5" custScaleX="175452">
        <dgm:presLayoutVars>
          <dgm:chPref val="3"/>
        </dgm:presLayoutVars>
      </dgm:prSet>
      <dgm:spPr/>
      <dgm:t>
        <a:bodyPr/>
        <a:lstStyle/>
        <a:p>
          <a:endParaRPr lang="ru-RU"/>
        </a:p>
      </dgm:t>
    </dgm:pt>
    <dgm:pt modelId="{309171ED-2D2C-4A6A-90CF-7E38AA8567BE}" type="pres">
      <dgm:prSet presAssocID="{6EBF9EAD-B68D-4328-B5E7-C68E6C657AA3}" presName="level3hierChild" presStyleCnt="0"/>
      <dgm:spPr/>
      <dgm:t>
        <a:bodyPr/>
        <a:lstStyle/>
        <a:p>
          <a:endParaRPr lang="ru-RU"/>
        </a:p>
      </dgm:t>
    </dgm:pt>
    <dgm:pt modelId="{181D7B1F-8399-4BC2-9880-A70612CEA2A6}" type="pres">
      <dgm:prSet presAssocID="{B43CB6AC-86FA-4584-9F06-9BE7DE509D8F}" presName="conn2-1" presStyleLbl="parChTrans1D2" presStyleIdx="3" presStyleCnt="5"/>
      <dgm:spPr/>
      <dgm:t>
        <a:bodyPr/>
        <a:lstStyle/>
        <a:p>
          <a:endParaRPr lang="ru-RU"/>
        </a:p>
      </dgm:t>
    </dgm:pt>
    <dgm:pt modelId="{D98B40F2-54C9-44BD-AF12-889419591EB8}" type="pres">
      <dgm:prSet presAssocID="{B43CB6AC-86FA-4584-9F06-9BE7DE509D8F}" presName="connTx" presStyleLbl="parChTrans1D2" presStyleIdx="3" presStyleCnt="5"/>
      <dgm:spPr/>
      <dgm:t>
        <a:bodyPr/>
        <a:lstStyle/>
        <a:p>
          <a:endParaRPr lang="ru-RU"/>
        </a:p>
      </dgm:t>
    </dgm:pt>
    <dgm:pt modelId="{52FBD5D0-13FE-4C76-B76A-10EC38A716CA}" type="pres">
      <dgm:prSet presAssocID="{9B73F7EB-B7E6-4CA4-A990-87B4AE7B3405}" presName="root2" presStyleCnt="0"/>
      <dgm:spPr/>
      <dgm:t>
        <a:bodyPr/>
        <a:lstStyle/>
        <a:p>
          <a:endParaRPr lang="ru-RU"/>
        </a:p>
      </dgm:t>
    </dgm:pt>
    <dgm:pt modelId="{FE11CC77-FAAC-44C3-8B60-A66F5F256065}" type="pres">
      <dgm:prSet presAssocID="{9B73F7EB-B7E6-4CA4-A990-87B4AE7B3405}" presName="LevelTwoTextNode" presStyleLbl="node2" presStyleIdx="3" presStyleCnt="5" custScaleX="174852">
        <dgm:presLayoutVars>
          <dgm:chPref val="3"/>
        </dgm:presLayoutVars>
      </dgm:prSet>
      <dgm:spPr/>
      <dgm:t>
        <a:bodyPr/>
        <a:lstStyle/>
        <a:p>
          <a:endParaRPr lang="ru-RU"/>
        </a:p>
      </dgm:t>
    </dgm:pt>
    <dgm:pt modelId="{E01D822D-B57F-43B1-AE0F-7531F9D850F9}" type="pres">
      <dgm:prSet presAssocID="{9B73F7EB-B7E6-4CA4-A990-87B4AE7B3405}" presName="level3hierChild" presStyleCnt="0"/>
      <dgm:spPr/>
      <dgm:t>
        <a:bodyPr/>
        <a:lstStyle/>
        <a:p>
          <a:endParaRPr lang="ru-RU"/>
        </a:p>
      </dgm:t>
    </dgm:pt>
    <dgm:pt modelId="{92BB19C6-31A3-412A-AD60-5DC1DCF34C7C}" type="pres">
      <dgm:prSet presAssocID="{3668AD43-9371-4352-BF5E-31DB290BAD5E}" presName="conn2-1" presStyleLbl="parChTrans1D2" presStyleIdx="4" presStyleCnt="5"/>
      <dgm:spPr/>
      <dgm:t>
        <a:bodyPr/>
        <a:lstStyle/>
        <a:p>
          <a:endParaRPr lang="ru-RU"/>
        </a:p>
      </dgm:t>
    </dgm:pt>
    <dgm:pt modelId="{63A9B60D-0923-4344-B0AF-6D5DB6DE0DB9}" type="pres">
      <dgm:prSet presAssocID="{3668AD43-9371-4352-BF5E-31DB290BAD5E}" presName="connTx" presStyleLbl="parChTrans1D2" presStyleIdx="4" presStyleCnt="5"/>
      <dgm:spPr/>
      <dgm:t>
        <a:bodyPr/>
        <a:lstStyle/>
        <a:p>
          <a:endParaRPr lang="ru-RU"/>
        </a:p>
      </dgm:t>
    </dgm:pt>
    <dgm:pt modelId="{31699B17-5BD1-4052-9DB4-9B707BA7834A}" type="pres">
      <dgm:prSet presAssocID="{F254714C-686D-40B8-996D-ABCB91AC9287}" presName="root2" presStyleCnt="0"/>
      <dgm:spPr/>
      <dgm:t>
        <a:bodyPr/>
        <a:lstStyle/>
        <a:p>
          <a:endParaRPr lang="ru-RU"/>
        </a:p>
      </dgm:t>
    </dgm:pt>
    <dgm:pt modelId="{6FB061E4-3811-49EF-9904-DEF781C5878F}" type="pres">
      <dgm:prSet presAssocID="{F254714C-686D-40B8-996D-ABCB91AC9287}" presName="LevelTwoTextNode" presStyleLbl="node2" presStyleIdx="4" presStyleCnt="5" custScaleX="151479">
        <dgm:presLayoutVars>
          <dgm:chPref val="3"/>
        </dgm:presLayoutVars>
      </dgm:prSet>
      <dgm:spPr/>
      <dgm:t>
        <a:bodyPr/>
        <a:lstStyle/>
        <a:p>
          <a:endParaRPr lang="ru-RU"/>
        </a:p>
      </dgm:t>
    </dgm:pt>
    <dgm:pt modelId="{D5FF7701-638A-4FB2-B3C2-2C3AA036145C}" type="pres">
      <dgm:prSet presAssocID="{F254714C-686D-40B8-996D-ABCB91AC9287}" presName="level3hierChild" presStyleCnt="0"/>
      <dgm:spPr/>
      <dgm:t>
        <a:bodyPr/>
        <a:lstStyle/>
        <a:p>
          <a:endParaRPr lang="ru-RU"/>
        </a:p>
      </dgm:t>
    </dgm:pt>
  </dgm:ptLst>
  <dgm:cxnLst>
    <dgm:cxn modelId="{E2A7EE9B-A036-41DB-B398-5AC8FE1EF314}" srcId="{C958C67A-B0C7-4ECA-A654-AEA22F5568F6}" destId="{823948FD-ACEC-476F-BC70-C176A5504AD5}" srcOrd="1" destOrd="0" parTransId="{CEE8EABD-02BA-455E-BA2F-CA456DF20A82}" sibTransId="{0F0021C0-6D61-4F7A-AADF-9F2AD0179298}"/>
    <dgm:cxn modelId="{9B258F0F-9A3C-431E-B165-4DF5D2E57506}" type="presOf" srcId="{1E2DE78C-21CB-458D-B5A0-DACD0D31599D}" destId="{FBB69818-3B0D-4222-B494-F359EE14CB7A}" srcOrd="0" destOrd="0" presId="urn:microsoft.com/office/officeart/2008/layout/HorizontalMultiLevelHierarchy"/>
    <dgm:cxn modelId="{45BCDEA4-3E42-4A3C-B5B4-3AA0C973209E}" type="presOf" srcId="{823948FD-ACEC-476F-BC70-C176A5504AD5}" destId="{44383BE2-1632-4330-A230-F5C58B734C15}" srcOrd="0" destOrd="0" presId="urn:microsoft.com/office/officeart/2008/layout/HorizontalMultiLevelHierarchy"/>
    <dgm:cxn modelId="{4E50E5EA-A9FC-41AF-B6F7-33DE303D6243}" type="presOf" srcId="{28C4A26E-A48F-4E1B-8C9B-B2E012C24F6F}" destId="{DC41604F-B5F0-44E3-8AC4-4B078822BDA4}" srcOrd="1" destOrd="0" presId="urn:microsoft.com/office/officeart/2008/layout/HorizontalMultiLevelHierarchy"/>
    <dgm:cxn modelId="{A6F5A3B0-AE1F-40C3-A6A0-D16B0A3AFED4}" type="presOf" srcId="{47855D99-AE78-4D8E-B8F9-7D44B6C0AB7B}" destId="{06F6760F-0890-42D4-A9A2-2FBCC8C7054D}" srcOrd="0" destOrd="0" presId="urn:microsoft.com/office/officeart/2008/layout/HorizontalMultiLevelHierarchy"/>
    <dgm:cxn modelId="{FF20285D-E541-41DB-89BC-BADF05499A26}" type="presOf" srcId="{47855D99-AE78-4D8E-B8F9-7D44B6C0AB7B}" destId="{90091FE1-5486-498F-A710-A6BBB8955BD1}" srcOrd="1" destOrd="0" presId="urn:microsoft.com/office/officeart/2008/layout/HorizontalMultiLevelHierarchy"/>
    <dgm:cxn modelId="{CA7167E1-1ACA-4155-80AB-DECEF62F30AB}" type="presOf" srcId="{C958C67A-B0C7-4ECA-A654-AEA22F5568F6}" destId="{70F29269-E6A0-427E-AF29-0A5D76EF99FC}" srcOrd="0" destOrd="0" presId="urn:microsoft.com/office/officeart/2008/layout/HorizontalMultiLevelHierarchy"/>
    <dgm:cxn modelId="{1A213AB9-C540-4DAD-9B09-CDA87FC2C7D0}" type="presOf" srcId="{CEE8EABD-02BA-455E-BA2F-CA456DF20A82}" destId="{957A8515-4082-43A4-95BC-D8D9FD52F5CF}" srcOrd="1" destOrd="0" presId="urn:microsoft.com/office/officeart/2008/layout/HorizontalMultiLevelHierarchy"/>
    <dgm:cxn modelId="{5073D1BA-E1EB-4604-ADBA-A03438EA643C}" type="presOf" srcId="{B43CB6AC-86FA-4584-9F06-9BE7DE509D8F}" destId="{D98B40F2-54C9-44BD-AF12-889419591EB8}" srcOrd="1" destOrd="0" presId="urn:microsoft.com/office/officeart/2008/layout/HorizontalMultiLevelHierarchy"/>
    <dgm:cxn modelId="{558ABCA3-97AC-41C5-83B6-200BD0FC7794}" type="presOf" srcId="{CEE8EABD-02BA-455E-BA2F-CA456DF20A82}" destId="{5794B250-6FD1-4580-BF86-66E25080DE21}" srcOrd="0" destOrd="0" presId="urn:microsoft.com/office/officeart/2008/layout/HorizontalMultiLevelHierarchy"/>
    <dgm:cxn modelId="{B30E2555-9C80-4DB3-BA18-D4D75827EF8B}" type="presOf" srcId="{3668AD43-9371-4352-BF5E-31DB290BAD5E}" destId="{92BB19C6-31A3-412A-AD60-5DC1DCF34C7C}" srcOrd="0" destOrd="0" presId="urn:microsoft.com/office/officeart/2008/layout/HorizontalMultiLevelHierarchy"/>
    <dgm:cxn modelId="{07DE9979-DCE7-41F7-8069-D706168A3CC6}" type="presOf" srcId="{B43CB6AC-86FA-4584-9F06-9BE7DE509D8F}" destId="{181D7B1F-8399-4BC2-9880-A70612CEA2A6}" srcOrd="0" destOrd="0" presId="urn:microsoft.com/office/officeart/2008/layout/HorizontalMultiLevelHierarchy"/>
    <dgm:cxn modelId="{CB59150B-E63C-470B-8C0A-1BABE2A06742}" srcId="{C958C67A-B0C7-4ECA-A654-AEA22F5568F6}" destId="{D0099E1A-FDD2-4329-A667-86DE125BD7C5}" srcOrd="0" destOrd="0" parTransId="{47855D99-AE78-4D8E-B8F9-7D44B6C0AB7B}" sibTransId="{ED241D47-77D4-49B2-BE95-94E4D96A1C15}"/>
    <dgm:cxn modelId="{EF780B24-49D2-4A7E-90E3-AAE5976BA41B}" srcId="{C958C67A-B0C7-4ECA-A654-AEA22F5568F6}" destId="{F254714C-686D-40B8-996D-ABCB91AC9287}" srcOrd="4" destOrd="0" parTransId="{3668AD43-9371-4352-BF5E-31DB290BAD5E}" sibTransId="{3259E47A-EA48-4886-AC43-B4A032FF2927}"/>
    <dgm:cxn modelId="{B7458A27-A2A0-4E1B-9763-F37721DBFD0E}" type="presOf" srcId="{9B73F7EB-B7E6-4CA4-A990-87B4AE7B3405}" destId="{FE11CC77-FAAC-44C3-8B60-A66F5F256065}" srcOrd="0" destOrd="0" presId="urn:microsoft.com/office/officeart/2008/layout/HorizontalMultiLevelHierarchy"/>
    <dgm:cxn modelId="{5CE13CB5-25A6-45A4-BF7A-2087ADBE2DE7}" srcId="{C958C67A-B0C7-4ECA-A654-AEA22F5568F6}" destId="{6EBF9EAD-B68D-4328-B5E7-C68E6C657AA3}" srcOrd="2" destOrd="0" parTransId="{28C4A26E-A48F-4E1B-8C9B-B2E012C24F6F}" sibTransId="{E87320A9-5B5B-4943-867E-425A3AD8DB3F}"/>
    <dgm:cxn modelId="{8078E3B1-384C-4E95-99AB-6C3D5BC6470C}" type="presOf" srcId="{F254714C-686D-40B8-996D-ABCB91AC9287}" destId="{6FB061E4-3811-49EF-9904-DEF781C5878F}" srcOrd="0" destOrd="0" presId="urn:microsoft.com/office/officeart/2008/layout/HorizontalMultiLevelHierarchy"/>
    <dgm:cxn modelId="{4DC82920-270E-4258-B3C5-4A5D0F1827B1}" type="presOf" srcId="{D0099E1A-FDD2-4329-A667-86DE125BD7C5}" destId="{9497E9D2-652B-41FC-8D9C-304B12939EAE}" srcOrd="0" destOrd="0" presId="urn:microsoft.com/office/officeart/2008/layout/HorizontalMultiLevelHierarchy"/>
    <dgm:cxn modelId="{50ED0E83-6F59-47D6-8466-BAB0114AD1AF}" srcId="{C958C67A-B0C7-4ECA-A654-AEA22F5568F6}" destId="{9B73F7EB-B7E6-4CA4-A990-87B4AE7B3405}" srcOrd="3" destOrd="0" parTransId="{B43CB6AC-86FA-4584-9F06-9BE7DE509D8F}" sibTransId="{7B41A4CF-634E-4E0C-B8B0-2D5DA1EE369C}"/>
    <dgm:cxn modelId="{9F22ACE4-AC4E-4620-BDD2-06EA58BC2A89}" type="presOf" srcId="{3668AD43-9371-4352-BF5E-31DB290BAD5E}" destId="{63A9B60D-0923-4344-B0AF-6D5DB6DE0DB9}" srcOrd="1" destOrd="0" presId="urn:microsoft.com/office/officeart/2008/layout/HorizontalMultiLevelHierarchy"/>
    <dgm:cxn modelId="{2D8E4DAF-0C37-4994-9CAD-9F5F33230F98}" type="presOf" srcId="{28C4A26E-A48F-4E1B-8C9B-B2E012C24F6F}" destId="{FE0D4D2A-9B63-40E7-B818-CB4463BE9C8E}" srcOrd="0" destOrd="0" presId="urn:microsoft.com/office/officeart/2008/layout/HorizontalMultiLevelHierarchy"/>
    <dgm:cxn modelId="{4BBB2B7B-1297-42BE-853D-6B4B45B006EA}" srcId="{1E2DE78C-21CB-458D-B5A0-DACD0D31599D}" destId="{C958C67A-B0C7-4ECA-A654-AEA22F5568F6}" srcOrd="0" destOrd="0" parTransId="{1F043148-98DD-4340-BB01-E571CA9AAA1D}" sibTransId="{93CAB1DB-239C-4C5D-84B6-EFFC4486ECBC}"/>
    <dgm:cxn modelId="{8ADEF023-325A-46E6-AF98-21EF798F0D6D}" type="presOf" srcId="{6EBF9EAD-B68D-4328-B5E7-C68E6C657AA3}" destId="{C338F5CF-A75D-496A-849F-E75E62DFA05A}" srcOrd="0" destOrd="0" presId="urn:microsoft.com/office/officeart/2008/layout/HorizontalMultiLevelHierarchy"/>
    <dgm:cxn modelId="{FF952550-B6C1-4ACC-9CFD-2B419A13032C}" type="presParOf" srcId="{FBB69818-3B0D-4222-B494-F359EE14CB7A}" destId="{C8EB0ECF-E927-45B2-8448-E51A112136EF}" srcOrd="0" destOrd="0" presId="urn:microsoft.com/office/officeart/2008/layout/HorizontalMultiLevelHierarchy"/>
    <dgm:cxn modelId="{FEEC442B-93F5-47FE-B5E7-EAE9C072AAD9}" type="presParOf" srcId="{C8EB0ECF-E927-45B2-8448-E51A112136EF}" destId="{70F29269-E6A0-427E-AF29-0A5D76EF99FC}" srcOrd="0" destOrd="0" presId="urn:microsoft.com/office/officeart/2008/layout/HorizontalMultiLevelHierarchy"/>
    <dgm:cxn modelId="{E52748B8-1654-43A2-B8D0-54B12CBA6A48}" type="presParOf" srcId="{C8EB0ECF-E927-45B2-8448-E51A112136EF}" destId="{F7030EB6-1A0E-4428-BF18-B803D5AC700B}" srcOrd="1" destOrd="0" presId="urn:microsoft.com/office/officeart/2008/layout/HorizontalMultiLevelHierarchy"/>
    <dgm:cxn modelId="{7BB90B8C-A15C-4D5A-9C6A-D174A06D9A18}" type="presParOf" srcId="{F7030EB6-1A0E-4428-BF18-B803D5AC700B}" destId="{06F6760F-0890-42D4-A9A2-2FBCC8C7054D}" srcOrd="0" destOrd="0" presId="urn:microsoft.com/office/officeart/2008/layout/HorizontalMultiLevelHierarchy"/>
    <dgm:cxn modelId="{5109F8A5-9C63-408F-899C-C1E687DB909D}" type="presParOf" srcId="{06F6760F-0890-42D4-A9A2-2FBCC8C7054D}" destId="{90091FE1-5486-498F-A710-A6BBB8955BD1}" srcOrd="0" destOrd="0" presId="urn:microsoft.com/office/officeart/2008/layout/HorizontalMultiLevelHierarchy"/>
    <dgm:cxn modelId="{5637E0C8-9554-4059-84E1-C777A42B4280}" type="presParOf" srcId="{F7030EB6-1A0E-4428-BF18-B803D5AC700B}" destId="{4FB51C35-6E74-44DB-9AB2-9143344BABB6}" srcOrd="1" destOrd="0" presId="urn:microsoft.com/office/officeart/2008/layout/HorizontalMultiLevelHierarchy"/>
    <dgm:cxn modelId="{45888C69-6B93-4DF3-9FA3-D5BAF39F35F2}" type="presParOf" srcId="{4FB51C35-6E74-44DB-9AB2-9143344BABB6}" destId="{9497E9D2-652B-41FC-8D9C-304B12939EAE}" srcOrd="0" destOrd="0" presId="urn:microsoft.com/office/officeart/2008/layout/HorizontalMultiLevelHierarchy"/>
    <dgm:cxn modelId="{C9077F9B-6C9A-4733-9965-44D03202F827}" type="presParOf" srcId="{4FB51C35-6E74-44DB-9AB2-9143344BABB6}" destId="{625016D3-54D4-46A1-AF13-DEB9EC9AF404}" srcOrd="1" destOrd="0" presId="urn:microsoft.com/office/officeart/2008/layout/HorizontalMultiLevelHierarchy"/>
    <dgm:cxn modelId="{09E7BAC0-07FC-492C-BDAB-154D7BDD5F83}" type="presParOf" srcId="{F7030EB6-1A0E-4428-BF18-B803D5AC700B}" destId="{5794B250-6FD1-4580-BF86-66E25080DE21}" srcOrd="2" destOrd="0" presId="urn:microsoft.com/office/officeart/2008/layout/HorizontalMultiLevelHierarchy"/>
    <dgm:cxn modelId="{2ACB625D-AAFA-44DD-AA15-4EC55576F838}" type="presParOf" srcId="{5794B250-6FD1-4580-BF86-66E25080DE21}" destId="{957A8515-4082-43A4-95BC-D8D9FD52F5CF}" srcOrd="0" destOrd="0" presId="urn:microsoft.com/office/officeart/2008/layout/HorizontalMultiLevelHierarchy"/>
    <dgm:cxn modelId="{4C85F0C3-0F42-4364-957F-FD12DC366ED5}" type="presParOf" srcId="{F7030EB6-1A0E-4428-BF18-B803D5AC700B}" destId="{5D140179-FFFA-4010-A864-F1F7F30D4FA3}" srcOrd="3" destOrd="0" presId="urn:microsoft.com/office/officeart/2008/layout/HorizontalMultiLevelHierarchy"/>
    <dgm:cxn modelId="{C48DEE97-3148-4E10-A4C2-2CCBD73832C4}" type="presParOf" srcId="{5D140179-FFFA-4010-A864-F1F7F30D4FA3}" destId="{44383BE2-1632-4330-A230-F5C58B734C15}" srcOrd="0" destOrd="0" presId="urn:microsoft.com/office/officeart/2008/layout/HorizontalMultiLevelHierarchy"/>
    <dgm:cxn modelId="{3E1D7246-985C-448D-A91E-10EB5BBF0E64}" type="presParOf" srcId="{5D140179-FFFA-4010-A864-F1F7F30D4FA3}" destId="{59B0640A-B02D-4403-87F8-A003168E91C8}" srcOrd="1" destOrd="0" presId="urn:microsoft.com/office/officeart/2008/layout/HorizontalMultiLevelHierarchy"/>
    <dgm:cxn modelId="{F5EB4C10-95E6-40B5-A3B9-352AF2DEC38F}" type="presParOf" srcId="{F7030EB6-1A0E-4428-BF18-B803D5AC700B}" destId="{FE0D4D2A-9B63-40E7-B818-CB4463BE9C8E}" srcOrd="4" destOrd="0" presId="urn:microsoft.com/office/officeart/2008/layout/HorizontalMultiLevelHierarchy"/>
    <dgm:cxn modelId="{DEB96CDF-C553-46B6-822C-3FC514FF09FF}" type="presParOf" srcId="{FE0D4D2A-9B63-40E7-B818-CB4463BE9C8E}" destId="{DC41604F-B5F0-44E3-8AC4-4B078822BDA4}" srcOrd="0" destOrd="0" presId="urn:microsoft.com/office/officeart/2008/layout/HorizontalMultiLevelHierarchy"/>
    <dgm:cxn modelId="{52073807-60EC-447E-926A-C38CAF05F754}" type="presParOf" srcId="{F7030EB6-1A0E-4428-BF18-B803D5AC700B}" destId="{398EEA21-1AA6-44C6-8B95-2A742C0585C0}" srcOrd="5" destOrd="0" presId="urn:microsoft.com/office/officeart/2008/layout/HorizontalMultiLevelHierarchy"/>
    <dgm:cxn modelId="{5596A367-5100-4EAB-B278-68BC4E4324FC}" type="presParOf" srcId="{398EEA21-1AA6-44C6-8B95-2A742C0585C0}" destId="{C338F5CF-A75D-496A-849F-E75E62DFA05A}" srcOrd="0" destOrd="0" presId="urn:microsoft.com/office/officeart/2008/layout/HorizontalMultiLevelHierarchy"/>
    <dgm:cxn modelId="{7B388164-E9FC-4B4E-9CD2-01E9E343734A}" type="presParOf" srcId="{398EEA21-1AA6-44C6-8B95-2A742C0585C0}" destId="{309171ED-2D2C-4A6A-90CF-7E38AA8567BE}" srcOrd="1" destOrd="0" presId="urn:microsoft.com/office/officeart/2008/layout/HorizontalMultiLevelHierarchy"/>
    <dgm:cxn modelId="{4C081EBD-0F17-478E-AC04-CD396E75CF43}" type="presParOf" srcId="{F7030EB6-1A0E-4428-BF18-B803D5AC700B}" destId="{181D7B1F-8399-4BC2-9880-A70612CEA2A6}" srcOrd="6" destOrd="0" presId="urn:microsoft.com/office/officeart/2008/layout/HorizontalMultiLevelHierarchy"/>
    <dgm:cxn modelId="{49956101-BDF9-48E1-AAA9-4B2099EF8CB7}" type="presParOf" srcId="{181D7B1F-8399-4BC2-9880-A70612CEA2A6}" destId="{D98B40F2-54C9-44BD-AF12-889419591EB8}" srcOrd="0" destOrd="0" presId="urn:microsoft.com/office/officeart/2008/layout/HorizontalMultiLevelHierarchy"/>
    <dgm:cxn modelId="{76E7CA8B-E5E6-4564-970B-1458D1E2A1D0}" type="presParOf" srcId="{F7030EB6-1A0E-4428-BF18-B803D5AC700B}" destId="{52FBD5D0-13FE-4C76-B76A-10EC38A716CA}" srcOrd="7" destOrd="0" presId="urn:microsoft.com/office/officeart/2008/layout/HorizontalMultiLevelHierarchy"/>
    <dgm:cxn modelId="{869FC7B5-CA4B-430A-A1BD-34CAFC74B5E4}" type="presParOf" srcId="{52FBD5D0-13FE-4C76-B76A-10EC38A716CA}" destId="{FE11CC77-FAAC-44C3-8B60-A66F5F256065}" srcOrd="0" destOrd="0" presId="urn:microsoft.com/office/officeart/2008/layout/HorizontalMultiLevelHierarchy"/>
    <dgm:cxn modelId="{EE099A9F-657C-42CA-8F3C-F631421BB180}" type="presParOf" srcId="{52FBD5D0-13FE-4C76-B76A-10EC38A716CA}" destId="{E01D822D-B57F-43B1-AE0F-7531F9D850F9}" srcOrd="1" destOrd="0" presId="urn:microsoft.com/office/officeart/2008/layout/HorizontalMultiLevelHierarchy"/>
    <dgm:cxn modelId="{A933B8CC-A4D0-4C87-B566-4B0371650833}" type="presParOf" srcId="{F7030EB6-1A0E-4428-BF18-B803D5AC700B}" destId="{92BB19C6-31A3-412A-AD60-5DC1DCF34C7C}" srcOrd="8" destOrd="0" presId="urn:microsoft.com/office/officeart/2008/layout/HorizontalMultiLevelHierarchy"/>
    <dgm:cxn modelId="{CF6DA293-D052-45A9-8745-BF19C69794EB}" type="presParOf" srcId="{92BB19C6-31A3-412A-AD60-5DC1DCF34C7C}" destId="{63A9B60D-0923-4344-B0AF-6D5DB6DE0DB9}" srcOrd="0" destOrd="0" presId="urn:microsoft.com/office/officeart/2008/layout/HorizontalMultiLevelHierarchy"/>
    <dgm:cxn modelId="{2D1519EC-BAA7-4E21-8BAB-21E39AB5DF8C}" type="presParOf" srcId="{F7030EB6-1A0E-4428-BF18-B803D5AC700B}" destId="{31699B17-5BD1-4052-9DB4-9B707BA7834A}" srcOrd="9" destOrd="0" presId="urn:microsoft.com/office/officeart/2008/layout/HorizontalMultiLevelHierarchy"/>
    <dgm:cxn modelId="{A28B7D7C-5FF4-4025-AA4A-0ED1DC70412F}" type="presParOf" srcId="{31699B17-5BD1-4052-9DB4-9B707BA7834A}" destId="{6FB061E4-3811-49EF-9904-DEF781C5878F}" srcOrd="0" destOrd="0" presId="urn:microsoft.com/office/officeart/2008/layout/HorizontalMultiLevelHierarchy"/>
    <dgm:cxn modelId="{BE031D9E-E019-4378-BCC4-A68FED07E0BD}" type="presParOf" srcId="{31699B17-5BD1-4052-9DB4-9B707BA7834A}" destId="{D5FF7701-638A-4FB2-B3C2-2C3AA036145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88EAC4E-2CC4-4A43-9C60-4939732A7F29}" type="doc">
      <dgm:prSet loTypeId="urn:microsoft.com/office/officeart/2009/3/layout/StepUpProcess" loCatId="process" qsTypeId="urn:microsoft.com/office/officeart/2005/8/quickstyle/3d1" qsCatId="3D" csTypeId="urn:microsoft.com/office/officeart/2005/8/colors/colorful2" csCatId="colorful" phldr="1"/>
      <dgm:spPr/>
      <dgm:t>
        <a:bodyPr/>
        <a:lstStyle/>
        <a:p>
          <a:endParaRPr lang="ru-RU"/>
        </a:p>
      </dgm:t>
    </dgm:pt>
    <dgm:pt modelId="{9B6DE175-FAB8-4A9D-8272-7F71D9882F34}">
      <dgm:prSet phldrT="[Текст]" custT="1"/>
      <dgm:spPr/>
      <dgm:t>
        <a:bodyPr/>
        <a:lstStyle/>
        <a:p>
          <a:pPr algn="just"/>
          <a:r>
            <a:rPr lang="ru-RU" sz="1600">
              <a:latin typeface="Times New Roman" panose="02020603050405020304" pitchFamily="18" charset="0"/>
              <a:cs typeface="Times New Roman" panose="02020603050405020304" pitchFamily="18" charset="0"/>
            </a:rPr>
            <a:t>Платежный документ, используемый для осуществления платежей и переводов денег с использованием платежных карточек, составляется и передается между участниками системы платежных карточек на бумажном носителе и в электронном виде.</a:t>
          </a:r>
        </a:p>
      </dgm:t>
    </dgm:pt>
    <dgm:pt modelId="{AD37F885-BE0F-4FF8-A5FC-0D8C8BB1361F}" type="parTrans" cxnId="{A030DA11-6D4F-4C5D-AD91-C28A1472E3D5}">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4E7C8729-4AB9-4F87-878E-4BDAB2A1D35F}" type="sibTrans" cxnId="{A030DA11-6D4F-4C5D-AD91-C28A1472E3D5}">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36685920-945F-435B-8AC0-E7BEBC284C7A}">
      <dgm:prSet custT="1"/>
      <dgm:spPr/>
      <dgm:t>
        <a:bodyPr/>
        <a:lstStyle/>
        <a:p>
          <a:pPr algn="just"/>
          <a:r>
            <a:rPr lang="ru-RU" sz="1600" dirty="0">
              <a:latin typeface="Times New Roman" panose="02020603050405020304" pitchFamily="18" charset="0"/>
              <a:cs typeface="Times New Roman" panose="02020603050405020304" pitchFamily="18" charset="0"/>
            </a:rPr>
            <a:t>Платежный документ в электронном виде, составленный на основании платежного документа на бумажном носителе, содержит реквизиты, указанные в платежном документе, составленном на бумажном носителе.</a:t>
          </a:r>
          <a:endParaRPr lang="en-US" sz="1600" dirty="0">
            <a:latin typeface="Times New Roman" panose="02020603050405020304" pitchFamily="18" charset="0"/>
            <a:cs typeface="Times New Roman" panose="02020603050405020304" pitchFamily="18" charset="0"/>
          </a:endParaRPr>
        </a:p>
      </dgm:t>
    </dgm:pt>
    <dgm:pt modelId="{BA05AF29-FBC9-45CC-BAE0-FB9F0C49B249}" type="parTrans" cxnId="{07D662F8-075A-489F-AEA0-A2911DF93877}">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324453F5-9864-4AC6-9349-272AE308CBB7}" type="sibTrans" cxnId="{07D662F8-075A-489F-AEA0-A2911DF93877}">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D4346E0A-3F25-419B-ABD9-2F7A707D71DB}">
      <dgm:prSet custT="1"/>
      <dgm:spPr/>
      <dgm:t>
        <a:bodyPr/>
        <a:lstStyle/>
        <a:p>
          <a:pPr algn="just"/>
          <a:r>
            <a:rPr lang="ru-RU" sz="1600" dirty="0">
              <a:latin typeface="Times New Roman" panose="02020603050405020304" pitchFamily="18" charset="0"/>
              <a:cs typeface="Times New Roman" panose="02020603050405020304" pitchFamily="18" charset="0"/>
            </a:rPr>
            <a:t>Составление и предъявление платежных документов в эл. виде допускается при условии соблюдения порядка защитных действий от несанкционированных платежей, установленных договорами, заключенными между участниками системы платежных карточек, в соответствии с требованиями</a:t>
          </a:r>
          <a:r>
            <a:rPr 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Закона</a:t>
          </a:r>
          <a:r>
            <a:rPr 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о платежах и платежных системах.</a:t>
          </a:r>
          <a:endParaRPr lang="en-US" sz="1600" dirty="0">
            <a:latin typeface="Times New Roman" panose="02020603050405020304" pitchFamily="18" charset="0"/>
            <a:cs typeface="Times New Roman" panose="02020603050405020304" pitchFamily="18" charset="0"/>
          </a:endParaRPr>
        </a:p>
      </dgm:t>
    </dgm:pt>
    <dgm:pt modelId="{C902988D-9605-4BDF-93A7-F01F5845B373}" type="parTrans" cxnId="{879CB563-D8CA-4E36-A262-C6D447223BDC}">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365F5C32-5465-4200-AFFA-19131EC8F952}" type="sibTrans" cxnId="{879CB563-D8CA-4E36-A262-C6D447223BDC}">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F04A47D2-2AA4-49D8-A42F-5F6C3DE6E366}">
      <dgm:prSet custT="1"/>
      <dgm:spPr/>
      <dgm:t>
        <a:bodyPr/>
        <a:lstStyle/>
        <a:p>
          <a:pPr algn="just"/>
          <a:r>
            <a:rPr lang="ru-RU" sz="1600" dirty="0">
              <a:latin typeface="Times New Roman" panose="02020603050405020304" pitchFamily="18" charset="0"/>
              <a:cs typeface="Times New Roman" panose="02020603050405020304" pitchFamily="18" charset="0"/>
            </a:rPr>
            <a:t>Платежный документ составляется на казахском или русском языках</a:t>
          </a:r>
          <a:endParaRPr lang="en-US" sz="1600" dirty="0">
            <a:latin typeface="Times New Roman" panose="02020603050405020304" pitchFamily="18" charset="0"/>
            <a:cs typeface="Times New Roman" panose="02020603050405020304" pitchFamily="18" charset="0"/>
          </a:endParaRPr>
        </a:p>
      </dgm:t>
    </dgm:pt>
    <dgm:pt modelId="{3DCDB6BC-F31B-457B-BCB8-363546FAFC1B}" type="parTrans" cxnId="{66D55C87-C6E9-4562-BF65-0DAD5E516471}">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70CBAF76-280D-47B8-AAF2-1E6ABEA3658F}" type="sibTrans" cxnId="{66D55C87-C6E9-4562-BF65-0DAD5E516471}">
      <dgm:prSet/>
      <dgm:spPr/>
      <dgm:t>
        <a:bodyPr/>
        <a:lstStyle/>
        <a:p>
          <a:pPr algn="just"/>
          <a:endParaRPr lang="ru-RU" sz="1600">
            <a:latin typeface="Times New Roman" panose="02020603050405020304" pitchFamily="18" charset="0"/>
            <a:cs typeface="Times New Roman" panose="02020603050405020304" pitchFamily="18" charset="0"/>
          </a:endParaRPr>
        </a:p>
      </dgm:t>
    </dgm:pt>
    <dgm:pt modelId="{D290B26E-68FB-4015-A375-85718658CE08}" type="pres">
      <dgm:prSet presAssocID="{E88EAC4E-2CC4-4A43-9C60-4939732A7F29}" presName="rootnode" presStyleCnt="0">
        <dgm:presLayoutVars>
          <dgm:chMax/>
          <dgm:chPref/>
          <dgm:dir/>
          <dgm:animLvl val="lvl"/>
        </dgm:presLayoutVars>
      </dgm:prSet>
      <dgm:spPr/>
      <dgm:t>
        <a:bodyPr/>
        <a:lstStyle/>
        <a:p>
          <a:endParaRPr lang="ru-RU"/>
        </a:p>
      </dgm:t>
    </dgm:pt>
    <dgm:pt modelId="{7B0EFBA9-6417-4630-AD75-1DDB57AA0D78}" type="pres">
      <dgm:prSet presAssocID="{9B6DE175-FAB8-4A9D-8272-7F71D9882F34}" presName="composite" presStyleCnt="0"/>
      <dgm:spPr/>
      <dgm:t>
        <a:bodyPr/>
        <a:lstStyle/>
        <a:p>
          <a:endParaRPr lang="ru-RU"/>
        </a:p>
      </dgm:t>
    </dgm:pt>
    <dgm:pt modelId="{D3C1A41E-8B89-48C5-990C-0CB512177EE5}" type="pres">
      <dgm:prSet presAssocID="{9B6DE175-FAB8-4A9D-8272-7F71D9882F34}" presName="LShape" presStyleLbl="alignNode1" presStyleIdx="0" presStyleCnt="7"/>
      <dgm:spPr/>
      <dgm:t>
        <a:bodyPr/>
        <a:lstStyle/>
        <a:p>
          <a:endParaRPr lang="ru-RU"/>
        </a:p>
      </dgm:t>
    </dgm:pt>
    <dgm:pt modelId="{0EFEE553-4F71-4223-AE99-DEA5DAA12874}" type="pres">
      <dgm:prSet presAssocID="{9B6DE175-FAB8-4A9D-8272-7F71D9882F34}" presName="ParentText" presStyleLbl="revTx" presStyleIdx="0" presStyleCnt="4">
        <dgm:presLayoutVars>
          <dgm:chMax val="0"/>
          <dgm:chPref val="0"/>
          <dgm:bulletEnabled val="1"/>
        </dgm:presLayoutVars>
      </dgm:prSet>
      <dgm:spPr/>
      <dgm:t>
        <a:bodyPr/>
        <a:lstStyle/>
        <a:p>
          <a:endParaRPr lang="ru-RU"/>
        </a:p>
      </dgm:t>
    </dgm:pt>
    <dgm:pt modelId="{C850129D-736B-4408-A75D-D44B822AAB86}" type="pres">
      <dgm:prSet presAssocID="{9B6DE175-FAB8-4A9D-8272-7F71D9882F34}" presName="Triangle" presStyleLbl="alignNode1" presStyleIdx="1" presStyleCnt="7"/>
      <dgm:spPr/>
      <dgm:t>
        <a:bodyPr/>
        <a:lstStyle/>
        <a:p>
          <a:endParaRPr lang="ru-RU"/>
        </a:p>
      </dgm:t>
    </dgm:pt>
    <dgm:pt modelId="{839CDA4C-24AC-46B2-A691-CB156753E91F}" type="pres">
      <dgm:prSet presAssocID="{4E7C8729-4AB9-4F87-878E-4BDAB2A1D35F}" presName="sibTrans" presStyleCnt="0"/>
      <dgm:spPr/>
      <dgm:t>
        <a:bodyPr/>
        <a:lstStyle/>
        <a:p>
          <a:endParaRPr lang="ru-RU"/>
        </a:p>
      </dgm:t>
    </dgm:pt>
    <dgm:pt modelId="{B3C40165-22AD-430E-A0E2-64D8CBDB464C}" type="pres">
      <dgm:prSet presAssocID="{4E7C8729-4AB9-4F87-878E-4BDAB2A1D35F}" presName="space" presStyleCnt="0"/>
      <dgm:spPr/>
      <dgm:t>
        <a:bodyPr/>
        <a:lstStyle/>
        <a:p>
          <a:endParaRPr lang="ru-RU"/>
        </a:p>
      </dgm:t>
    </dgm:pt>
    <dgm:pt modelId="{1BEF407C-2127-48F2-BDDC-F1D5FE473346}" type="pres">
      <dgm:prSet presAssocID="{36685920-945F-435B-8AC0-E7BEBC284C7A}" presName="composite" presStyleCnt="0"/>
      <dgm:spPr/>
      <dgm:t>
        <a:bodyPr/>
        <a:lstStyle/>
        <a:p>
          <a:endParaRPr lang="ru-RU"/>
        </a:p>
      </dgm:t>
    </dgm:pt>
    <dgm:pt modelId="{67694047-1EFA-4745-A4D8-E5C940AF2EF5}" type="pres">
      <dgm:prSet presAssocID="{36685920-945F-435B-8AC0-E7BEBC284C7A}" presName="LShape" presStyleLbl="alignNode1" presStyleIdx="2" presStyleCnt="7"/>
      <dgm:spPr/>
      <dgm:t>
        <a:bodyPr/>
        <a:lstStyle/>
        <a:p>
          <a:endParaRPr lang="ru-RU"/>
        </a:p>
      </dgm:t>
    </dgm:pt>
    <dgm:pt modelId="{373F9D35-24B0-4A80-85A1-3FC865F3CAB1}" type="pres">
      <dgm:prSet presAssocID="{36685920-945F-435B-8AC0-E7BEBC284C7A}" presName="ParentText" presStyleLbl="revTx" presStyleIdx="1" presStyleCnt="4">
        <dgm:presLayoutVars>
          <dgm:chMax val="0"/>
          <dgm:chPref val="0"/>
          <dgm:bulletEnabled val="1"/>
        </dgm:presLayoutVars>
      </dgm:prSet>
      <dgm:spPr/>
      <dgm:t>
        <a:bodyPr/>
        <a:lstStyle/>
        <a:p>
          <a:endParaRPr lang="ru-RU"/>
        </a:p>
      </dgm:t>
    </dgm:pt>
    <dgm:pt modelId="{AD1FEECA-836A-4FEC-A9AF-11C319783E13}" type="pres">
      <dgm:prSet presAssocID="{36685920-945F-435B-8AC0-E7BEBC284C7A}" presName="Triangle" presStyleLbl="alignNode1" presStyleIdx="3" presStyleCnt="7"/>
      <dgm:spPr/>
      <dgm:t>
        <a:bodyPr/>
        <a:lstStyle/>
        <a:p>
          <a:endParaRPr lang="ru-RU"/>
        </a:p>
      </dgm:t>
    </dgm:pt>
    <dgm:pt modelId="{56C5868E-84F9-4761-BB50-7C3CAE17F57C}" type="pres">
      <dgm:prSet presAssocID="{324453F5-9864-4AC6-9349-272AE308CBB7}" presName="sibTrans" presStyleCnt="0"/>
      <dgm:spPr/>
      <dgm:t>
        <a:bodyPr/>
        <a:lstStyle/>
        <a:p>
          <a:endParaRPr lang="ru-RU"/>
        </a:p>
      </dgm:t>
    </dgm:pt>
    <dgm:pt modelId="{A710AB18-9B46-447C-A727-834C0A2EB41B}" type="pres">
      <dgm:prSet presAssocID="{324453F5-9864-4AC6-9349-272AE308CBB7}" presName="space" presStyleCnt="0"/>
      <dgm:spPr/>
      <dgm:t>
        <a:bodyPr/>
        <a:lstStyle/>
        <a:p>
          <a:endParaRPr lang="ru-RU"/>
        </a:p>
      </dgm:t>
    </dgm:pt>
    <dgm:pt modelId="{8F268C23-05CC-44A9-BD3F-5192A0A58DFE}" type="pres">
      <dgm:prSet presAssocID="{D4346E0A-3F25-419B-ABD9-2F7A707D71DB}" presName="composite" presStyleCnt="0"/>
      <dgm:spPr/>
      <dgm:t>
        <a:bodyPr/>
        <a:lstStyle/>
        <a:p>
          <a:endParaRPr lang="ru-RU"/>
        </a:p>
      </dgm:t>
    </dgm:pt>
    <dgm:pt modelId="{9BBD94BF-00D2-4AAC-A7FE-0ACDD1CBA622}" type="pres">
      <dgm:prSet presAssocID="{D4346E0A-3F25-419B-ABD9-2F7A707D71DB}" presName="LShape" presStyleLbl="alignNode1" presStyleIdx="4" presStyleCnt="7"/>
      <dgm:spPr/>
      <dgm:t>
        <a:bodyPr/>
        <a:lstStyle/>
        <a:p>
          <a:endParaRPr lang="ru-RU"/>
        </a:p>
      </dgm:t>
    </dgm:pt>
    <dgm:pt modelId="{D6214CD4-2AFC-4D47-A138-E5E23B1C3AF7}" type="pres">
      <dgm:prSet presAssocID="{D4346E0A-3F25-419B-ABD9-2F7A707D71DB}" presName="ParentText" presStyleLbl="revTx" presStyleIdx="2" presStyleCnt="4">
        <dgm:presLayoutVars>
          <dgm:chMax val="0"/>
          <dgm:chPref val="0"/>
          <dgm:bulletEnabled val="1"/>
        </dgm:presLayoutVars>
      </dgm:prSet>
      <dgm:spPr/>
      <dgm:t>
        <a:bodyPr/>
        <a:lstStyle/>
        <a:p>
          <a:endParaRPr lang="ru-RU"/>
        </a:p>
      </dgm:t>
    </dgm:pt>
    <dgm:pt modelId="{40D18E1F-418B-4CF1-BFAF-21702296FE3F}" type="pres">
      <dgm:prSet presAssocID="{D4346E0A-3F25-419B-ABD9-2F7A707D71DB}" presName="Triangle" presStyleLbl="alignNode1" presStyleIdx="5" presStyleCnt="7"/>
      <dgm:spPr/>
      <dgm:t>
        <a:bodyPr/>
        <a:lstStyle/>
        <a:p>
          <a:endParaRPr lang="ru-RU"/>
        </a:p>
      </dgm:t>
    </dgm:pt>
    <dgm:pt modelId="{D1D209EC-0331-47DA-B6AA-A8F7DABFEBD7}" type="pres">
      <dgm:prSet presAssocID="{365F5C32-5465-4200-AFFA-19131EC8F952}" presName="sibTrans" presStyleCnt="0"/>
      <dgm:spPr/>
      <dgm:t>
        <a:bodyPr/>
        <a:lstStyle/>
        <a:p>
          <a:endParaRPr lang="ru-RU"/>
        </a:p>
      </dgm:t>
    </dgm:pt>
    <dgm:pt modelId="{4EDECC1A-AF4D-45DE-B210-D409022826DD}" type="pres">
      <dgm:prSet presAssocID="{365F5C32-5465-4200-AFFA-19131EC8F952}" presName="space" presStyleCnt="0"/>
      <dgm:spPr/>
      <dgm:t>
        <a:bodyPr/>
        <a:lstStyle/>
        <a:p>
          <a:endParaRPr lang="ru-RU"/>
        </a:p>
      </dgm:t>
    </dgm:pt>
    <dgm:pt modelId="{FD63E901-9AA4-44DE-9BF5-02FF237B9BDB}" type="pres">
      <dgm:prSet presAssocID="{F04A47D2-2AA4-49D8-A42F-5F6C3DE6E366}" presName="composite" presStyleCnt="0"/>
      <dgm:spPr/>
      <dgm:t>
        <a:bodyPr/>
        <a:lstStyle/>
        <a:p>
          <a:endParaRPr lang="ru-RU"/>
        </a:p>
      </dgm:t>
    </dgm:pt>
    <dgm:pt modelId="{28652748-F9B4-4524-8032-EBACA887C380}" type="pres">
      <dgm:prSet presAssocID="{F04A47D2-2AA4-49D8-A42F-5F6C3DE6E366}" presName="LShape" presStyleLbl="alignNode1" presStyleIdx="6" presStyleCnt="7" custScaleX="78453"/>
      <dgm:spPr/>
      <dgm:t>
        <a:bodyPr/>
        <a:lstStyle/>
        <a:p>
          <a:endParaRPr lang="ru-RU"/>
        </a:p>
      </dgm:t>
    </dgm:pt>
    <dgm:pt modelId="{66EFF700-F450-4E68-99D8-F648D28CA0F0}" type="pres">
      <dgm:prSet presAssocID="{F04A47D2-2AA4-49D8-A42F-5F6C3DE6E366}" presName="ParentText" presStyleLbl="revTx" presStyleIdx="3" presStyleCnt="4" custScaleX="73539">
        <dgm:presLayoutVars>
          <dgm:chMax val="0"/>
          <dgm:chPref val="0"/>
          <dgm:bulletEnabled val="1"/>
        </dgm:presLayoutVars>
      </dgm:prSet>
      <dgm:spPr/>
      <dgm:t>
        <a:bodyPr/>
        <a:lstStyle/>
        <a:p>
          <a:endParaRPr lang="ru-RU"/>
        </a:p>
      </dgm:t>
    </dgm:pt>
  </dgm:ptLst>
  <dgm:cxnLst>
    <dgm:cxn modelId="{0D38F0C1-3F8B-4587-A91C-22158035C502}" type="presOf" srcId="{9B6DE175-FAB8-4A9D-8272-7F71D9882F34}" destId="{0EFEE553-4F71-4223-AE99-DEA5DAA12874}" srcOrd="0" destOrd="0" presId="urn:microsoft.com/office/officeart/2009/3/layout/StepUpProcess"/>
    <dgm:cxn modelId="{BED0FEFF-4894-4819-9081-08910431AD37}" type="presOf" srcId="{F04A47D2-2AA4-49D8-A42F-5F6C3DE6E366}" destId="{66EFF700-F450-4E68-99D8-F648D28CA0F0}" srcOrd="0" destOrd="0" presId="urn:microsoft.com/office/officeart/2009/3/layout/StepUpProcess"/>
    <dgm:cxn modelId="{C6A8FB02-B753-4495-8454-AF3562AB4E01}" type="presOf" srcId="{36685920-945F-435B-8AC0-E7BEBC284C7A}" destId="{373F9D35-24B0-4A80-85A1-3FC865F3CAB1}" srcOrd="0" destOrd="0" presId="urn:microsoft.com/office/officeart/2009/3/layout/StepUpProcess"/>
    <dgm:cxn modelId="{AABE9937-616F-4A2F-97BB-AF60D14AD625}" type="presOf" srcId="{E88EAC4E-2CC4-4A43-9C60-4939732A7F29}" destId="{D290B26E-68FB-4015-A375-85718658CE08}" srcOrd="0" destOrd="0" presId="urn:microsoft.com/office/officeart/2009/3/layout/StepUpProcess"/>
    <dgm:cxn modelId="{879CB563-D8CA-4E36-A262-C6D447223BDC}" srcId="{E88EAC4E-2CC4-4A43-9C60-4939732A7F29}" destId="{D4346E0A-3F25-419B-ABD9-2F7A707D71DB}" srcOrd="2" destOrd="0" parTransId="{C902988D-9605-4BDF-93A7-F01F5845B373}" sibTransId="{365F5C32-5465-4200-AFFA-19131EC8F952}"/>
    <dgm:cxn modelId="{66D55C87-C6E9-4562-BF65-0DAD5E516471}" srcId="{E88EAC4E-2CC4-4A43-9C60-4939732A7F29}" destId="{F04A47D2-2AA4-49D8-A42F-5F6C3DE6E366}" srcOrd="3" destOrd="0" parTransId="{3DCDB6BC-F31B-457B-BCB8-363546FAFC1B}" sibTransId="{70CBAF76-280D-47B8-AAF2-1E6ABEA3658F}"/>
    <dgm:cxn modelId="{78A1356E-416E-464D-A393-B91FE6A1F717}" type="presOf" srcId="{D4346E0A-3F25-419B-ABD9-2F7A707D71DB}" destId="{D6214CD4-2AFC-4D47-A138-E5E23B1C3AF7}" srcOrd="0" destOrd="0" presId="urn:microsoft.com/office/officeart/2009/3/layout/StepUpProcess"/>
    <dgm:cxn modelId="{07D662F8-075A-489F-AEA0-A2911DF93877}" srcId="{E88EAC4E-2CC4-4A43-9C60-4939732A7F29}" destId="{36685920-945F-435B-8AC0-E7BEBC284C7A}" srcOrd="1" destOrd="0" parTransId="{BA05AF29-FBC9-45CC-BAE0-FB9F0C49B249}" sibTransId="{324453F5-9864-4AC6-9349-272AE308CBB7}"/>
    <dgm:cxn modelId="{A030DA11-6D4F-4C5D-AD91-C28A1472E3D5}" srcId="{E88EAC4E-2CC4-4A43-9C60-4939732A7F29}" destId="{9B6DE175-FAB8-4A9D-8272-7F71D9882F34}" srcOrd="0" destOrd="0" parTransId="{AD37F885-BE0F-4FF8-A5FC-0D8C8BB1361F}" sibTransId="{4E7C8729-4AB9-4F87-878E-4BDAB2A1D35F}"/>
    <dgm:cxn modelId="{26FB80CA-8BE4-4C52-A0A8-6C5598E30FBB}" type="presParOf" srcId="{D290B26E-68FB-4015-A375-85718658CE08}" destId="{7B0EFBA9-6417-4630-AD75-1DDB57AA0D78}" srcOrd="0" destOrd="0" presId="urn:microsoft.com/office/officeart/2009/3/layout/StepUpProcess"/>
    <dgm:cxn modelId="{1E2651AF-53A9-4B17-8B52-2142BB77F6B8}" type="presParOf" srcId="{7B0EFBA9-6417-4630-AD75-1DDB57AA0D78}" destId="{D3C1A41E-8B89-48C5-990C-0CB512177EE5}" srcOrd="0" destOrd="0" presId="urn:microsoft.com/office/officeart/2009/3/layout/StepUpProcess"/>
    <dgm:cxn modelId="{ACB888BA-22DE-4348-8B58-86BB05057C9C}" type="presParOf" srcId="{7B0EFBA9-6417-4630-AD75-1DDB57AA0D78}" destId="{0EFEE553-4F71-4223-AE99-DEA5DAA12874}" srcOrd="1" destOrd="0" presId="urn:microsoft.com/office/officeart/2009/3/layout/StepUpProcess"/>
    <dgm:cxn modelId="{8F53A6E8-FC56-4EAE-A051-533B939A4D0C}" type="presParOf" srcId="{7B0EFBA9-6417-4630-AD75-1DDB57AA0D78}" destId="{C850129D-736B-4408-A75D-D44B822AAB86}" srcOrd="2" destOrd="0" presId="urn:microsoft.com/office/officeart/2009/3/layout/StepUpProcess"/>
    <dgm:cxn modelId="{A795F816-1979-46D8-89D1-5D67B215C3DC}" type="presParOf" srcId="{D290B26E-68FB-4015-A375-85718658CE08}" destId="{839CDA4C-24AC-46B2-A691-CB156753E91F}" srcOrd="1" destOrd="0" presId="urn:microsoft.com/office/officeart/2009/3/layout/StepUpProcess"/>
    <dgm:cxn modelId="{94218F47-9B73-4BE0-89C2-3588FF7472A9}" type="presParOf" srcId="{839CDA4C-24AC-46B2-A691-CB156753E91F}" destId="{B3C40165-22AD-430E-A0E2-64D8CBDB464C}" srcOrd="0" destOrd="0" presId="urn:microsoft.com/office/officeart/2009/3/layout/StepUpProcess"/>
    <dgm:cxn modelId="{99EF4086-7A78-452D-992C-5449FC0DF733}" type="presParOf" srcId="{D290B26E-68FB-4015-A375-85718658CE08}" destId="{1BEF407C-2127-48F2-BDDC-F1D5FE473346}" srcOrd="2" destOrd="0" presId="urn:microsoft.com/office/officeart/2009/3/layout/StepUpProcess"/>
    <dgm:cxn modelId="{2C6030C9-F3C7-4352-BB10-BE0E8EE85EF7}" type="presParOf" srcId="{1BEF407C-2127-48F2-BDDC-F1D5FE473346}" destId="{67694047-1EFA-4745-A4D8-E5C940AF2EF5}" srcOrd="0" destOrd="0" presId="urn:microsoft.com/office/officeart/2009/3/layout/StepUpProcess"/>
    <dgm:cxn modelId="{AA877032-6CB6-4E3C-BFD5-9B178BDCD3C1}" type="presParOf" srcId="{1BEF407C-2127-48F2-BDDC-F1D5FE473346}" destId="{373F9D35-24B0-4A80-85A1-3FC865F3CAB1}" srcOrd="1" destOrd="0" presId="urn:microsoft.com/office/officeart/2009/3/layout/StepUpProcess"/>
    <dgm:cxn modelId="{B2522E9F-7AED-43BF-81F8-EDEF16A277D5}" type="presParOf" srcId="{1BEF407C-2127-48F2-BDDC-F1D5FE473346}" destId="{AD1FEECA-836A-4FEC-A9AF-11C319783E13}" srcOrd="2" destOrd="0" presId="urn:microsoft.com/office/officeart/2009/3/layout/StepUpProcess"/>
    <dgm:cxn modelId="{3F844F29-75E4-41D5-9321-04E0C735E45B}" type="presParOf" srcId="{D290B26E-68FB-4015-A375-85718658CE08}" destId="{56C5868E-84F9-4761-BB50-7C3CAE17F57C}" srcOrd="3" destOrd="0" presId="urn:microsoft.com/office/officeart/2009/3/layout/StepUpProcess"/>
    <dgm:cxn modelId="{59BC6577-26F6-4E31-9136-ED3AFA43E501}" type="presParOf" srcId="{56C5868E-84F9-4761-BB50-7C3CAE17F57C}" destId="{A710AB18-9B46-447C-A727-834C0A2EB41B}" srcOrd="0" destOrd="0" presId="urn:microsoft.com/office/officeart/2009/3/layout/StepUpProcess"/>
    <dgm:cxn modelId="{7DCD7EB5-E7FB-434E-B1BC-2B194AA3464B}" type="presParOf" srcId="{D290B26E-68FB-4015-A375-85718658CE08}" destId="{8F268C23-05CC-44A9-BD3F-5192A0A58DFE}" srcOrd="4" destOrd="0" presId="urn:microsoft.com/office/officeart/2009/3/layout/StepUpProcess"/>
    <dgm:cxn modelId="{A8E49E24-F82D-40EF-AE90-A1F87D5BD496}" type="presParOf" srcId="{8F268C23-05CC-44A9-BD3F-5192A0A58DFE}" destId="{9BBD94BF-00D2-4AAC-A7FE-0ACDD1CBA622}" srcOrd="0" destOrd="0" presId="urn:microsoft.com/office/officeart/2009/3/layout/StepUpProcess"/>
    <dgm:cxn modelId="{2D234D8E-01F0-41A8-886D-77FE32F7C6CF}" type="presParOf" srcId="{8F268C23-05CC-44A9-BD3F-5192A0A58DFE}" destId="{D6214CD4-2AFC-4D47-A138-E5E23B1C3AF7}" srcOrd="1" destOrd="0" presId="urn:microsoft.com/office/officeart/2009/3/layout/StepUpProcess"/>
    <dgm:cxn modelId="{28A2F47A-1DC9-4124-ADE3-A4D49159A4EF}" type="presParOf" srcId="{8F268C23-05CC-44A9-BD3F-5192A0A58DFE}" destId="{40D18E1F-418B-4CF1-BFAF-21702296FE3F}" srcOrd="2" destOrd="0" presId="urn:microsoft.com/office/officeart/2009/3/layout/StepUpProcess"/>
    <dgm:cxn modelId="{D0CB3763-2573-4A97-BCCD-61715F7F5D4F}" type="presParOf" srcId="{D290B26E-68FB-4015-A375-85718658CE08}" destId="{D1D209EC-0331-47DA-B6AA-A8F7DABFEBD7}" srcOrd="5" destOrd="0" presId="urn:microsoft.com/office/officeart/2009/3/layout/StepUpProcess"/>
    <dgm:cxn modelId="{78FBB9B6-1EFF-4D92-804A-686FB4CA3636}" type="presParOf" srcId="{D1D209EC-0331-47DA-B6AA-A8F7DABFEBD7}" destId="{4EDECC1A-AF4D-45DE-B210-D409022826DD}" srcOrd="0" destOrd="0" presId="urn:microsoft.com/office/officeart/2009/3/layout/StepUpProcess"/>
    <dgm:cxn modelId="{158EEF4F-2D13-44F1-9F06-5BA1EE1537EB}" type="presParOf" srcId="{D290B26E-68FB-4015-A375-85718658CE08}" destId="{FD63E901-9AA4-44DE-9BF5-02FF237B9BDB}" srcOrd="6" destOrd="0" presId="urn:microsoft.com/office/officeart/2009/3/layout/StepUpProcess"/>
    <dgm:cxn modelId="{8B31EBCB-49B6-4953-B6EA-918EFD106070}" type="presParOf" srcId="{FD63E901-9AA4-44DE-9BF5-02FF237B9BDB}" destId="{28652748-F9B4-4524-8032-EBACA887C380}" srcOrd="0" destOrd="0" presId="urn:microsoft.com/office/officeart/2009/3/layout/StepUpProcess"/>
    <dgm:cxn modelId="{DFC9F223-8385-40FE-A350-55C6FD86CE05}" type="presParOf" srcId="{FD63E901-9AA4-44DE-9BF5-02FF237B9BDB}" destId="{66EFF700-F450-4E68-99D8-F648D28CA0F0}"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071114-22F6-4CF4-BDCF-534439718900}">
      <dsp:nvSpPr>
        <dsp:cNvPr id="0" name=""/>
        <dsp:cNvSpPr/>
      </dsp:nvSpPr>
      <dsp:spPr>
        <a:xfrm>
          <a:off x="0" y="320451"/>
          <a:ext cx="10515600" cy="1456774"/>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b="0" kern="1200" dirty="0">
              <a:solidFill>
                <a:schemeClr val="tx1"/>
              </a:solidFill>
              <a:latin typeface="Times New Roman" panose="02020603050405020304" pitchFamily="18" charset="0"/>
              <a:cs typeface="Times New Roman" panose="02020603050405020304" pitchFamily="18" charset="0"/>
            </a:rPr>
            <a:t>Выпуск и обращение пластиковых карточек в Казахстане регулируется </a:t>
          </a:r>
          <a:r>
            <a:rPr lang="ru-RU" sz="1800" b="1" kern="1200" dirty="0">
              <a:solidFill>
                <a:schemeClr val="tx1"/>
              </a:solidFill>
              <a:latin typeface="Times New Roman" panose="02020603050405020304" pitchFamily="18" charset="0"/>
              <a:cs typeface="Times New Roman" panose="02020603050405020304" pitchFamily="18" charset="0"/>
            </a:rPr>
            <a:t>Согласно Закон Республики Казахстан от 26 июля 2016 года № 11-</a:t>
          </a:r>
          <a:r>
            <a:rPr lang="en-US" sz="1800" b="1" kern="1200" dirty="0">
              <a:solidFill>
                <a:schemeClr val="tx1"/>
              </a:solidFill>
              <a:latin typeface="Times New Roman" panose="02020603050405020304" pitchFamily="18" charset="0"/>
              <a:cs typeface="Times New Roman" panose="02020603050405020304" pitchFamily="18" charset="0"/>
            </a:rPr>
            <a:t>VI</a:t>
          </a:r>
          <a:r>
            <a:rPr lang="ru-RU" sz="1800" b="1" kern="1200" dirty="0">
              <a:solidFill>
                <a:schemeClr val="tx1"/>
              </a:solidFill>
              <a:latin typeface="Times New Roman" panose="02020603050405020304" pitchFamily="18" charset="0"/>
              <a:cs typeface="Times New Roman" panose="02020603050405020304" pitchFamily="18" charset="0"/>
            </a:rPr>
            <a:t> ЗРК. «</a:t>
          </a:r>
          <a:r>
            <a:rPr lang="ru-RU" sz="1800" b="0" kern="1200" dirty="0">
              <a:solidFill>
                <a:schemeClr val="tx1"/>
              </a:solidFill>
              <a:latin typeface="Times New Roman" panose="02020603050405020304" pitchFamily="18" charset="0"/>
              <a:cs typeface="Times New Roman" panose="02020603050405020304" pitchFamily="18" charset="0"/>
            </a:rPr>
            <a:t>О платежах и платежных системах» и </a:t>
          </a:r>
          <a:r>
            <a:rPr lang="ru-RU" sz="1800" b="1" kern="1200" dirty="0">
              <a:solidFill>
                <a:schemeClr val="tx1"/>
              </a:solidFill>
              <a:latin typeface="Times New Roman" panose="02020603050405020304" pitchFamily="18" charset="0"/>
              <a:cs typeface="Times New Roman" panose="02020603050405020304" pitchFamily="18" charset="0"/>
            </a:rPr>
            <a:t>Постановлением Правления Национального Банка Республики Казахстан от 31 августа 2016 года № 205. </a:t>
          </a:r>
          <a:r>
            <a:rPr lang="ru-RU" sz="1800" b="0" kern="1200" dirty="0">
              <a:solidFill>
                <a:schemeClr val="tx1"/>
              </a:solidFill>
              <a:latin typeface="Times New Roman" panose="02020603050405020304" pitchFamily="18" charset="0"/>
              <a:cs typeface="Times New Roman" panose="02020603050405020304" pitchFamily="18" charset="0"/>
            </a:rPr>
            <a:t>«Правил выпуска платежных карточек, а также требований к деятельности по обслуживанию операций с их использованием на территории Республики Казахстан»</a:t>
          </a:r>
          <a:endParaRPr lang="ru-RU" sz="1800" kern="1200" dirty="0">
            <a:solidFill>
              <a:schemeClr val="tx1"/>
            </a:solidFill>
            <a:latin typeface="Times New Roman" panose="02020603050405020304" pitchFamily="18" charset="0"/>
            <a:cs typeface="Times New Roman" panose="02020603050405020304" pitchFamily="18" charset="0"/>
          </a:endParaRPr>
        </a:p>
      </dsp:txBody>
      <dsp:txXfrm>
        <a:off x="71114" y="391565"/>
        <a:ext cx="10373372" cy="1314546"/>
      </dsp:txXfrm>
    </dsp:sp>
    <dsp:sp modelId="{00967379-A6D5-43AE-8157-D20AB0A5E37A}">
      <dsp:nvSpPr>
        <dsp:cNvPr id="0" name=""/>
        <dsp:cNvSpPr/>
      </dsp:nvSpPr>
      <dsp:spPr>
        <a:xfrm>
          <a:off x="0" y="1791626"/>
          <a:ext cx="10515600" cy="560785"/>
        </a:xfrm>
        <a:prstGeom prst="roundRect">
          <a:avLst/>
        </a:prstGeom>
        <a:gradFill rotWithShape="0">
          <a:gsLst>
            <a:gs pos="0">
              <a:schemeClr val="accent4">
                <a:hueOff val="2079139"/>
                <a:satOff val="-9594"/>
                <a:lumOff val="353"/>
                <a:alphaOff val="0"/>
                <a:satMod val="103000"/>
                <a:lumMod val="102000"/>
                <a:tint val="94000"/>
              </a:schemeClr>
            </a:gs>
            <a:gs pos="50000">
              <a:schemeClr val="accent4">
                <a:hueOff val="2079139"/>
                <a:satOff val="-9594"/>
                <a:lumOff val="353"/>
                <a:alphaOff val="0"/>
                <a:satMod val="110000"/>
                <a:lumMod val="100000"/>
                <a:shade val="100000"/>
              </a:schemeClr>
            </a:gs>
            <a:gs pos="100000">
              <a:schemeClr val="accent4">
                <a:hueOff val="2079139"/>
                <a:satOff val="-9594"/>
                <a:lumOff val="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Выпуск платежной карточки осуществляется на основании</a:t>
          </a:r>
          <a:r>
            <a:rPr lang="en-US" sz="1800" kern="1200">
              <a:solidFill>
                <a:schemeClr val="tx1"/>
              </a:solidFill>
              <a:latin typeface="Times New Roman" panose="02020603050405020304" pitchFamily="18" charset="0"/>
              <a:cs typeface="Times New Roman" panose="02020603050405020304" pitchFamily="18" charset="0"/>
            </a:rPr>
            <a:t> </a:t>
          </a:r>
          <a:r>
            <a:rPr lang="ru-RU" sz="1800" kern="1200">
              <a:solidFill>
                <a:schemeClr val="tx1"/>
              </a:solidFill>
              <a:latin typeface="Times New Roman" panose="02020603050405020304" pitchFamily="18" charset="0"/>
              <a:cs typeface="Times New Roman" panose="02020603050405020304" pitchFamily="18" charset="0"/>
            </a:rPr>
            <a:t>договора</a:t>
          </a:r>
          <a:r>
            <a:rPr lang="en-US" sz="1800" kern="1200">
              <a:solidFill>
                <a:schemeClr val="tx1"/>
              </a:solidFill>
              <a:latin typeface="Times New Roman" panose="02020603050405020304" pitchFamily="18" charset="0"/>
              <a:cs typeface="Times New Roman" panose="02020603050405020304" pitchFamily="18" charset="0"/>
            </a:rPr>
            <a:t> </a:t>
          </a:r>
          <a:r>
            <a:rPr lang="ru-RU" sz="1800" kern="1200">
              <a:solidFill>
                <a:schemeClr val="tx1"/>
              </a:solidFill>
              <a:latin typeface="Times New Roman" panose="02020603050405020304" pitchFamily="18" charset="0"/>
              <a:cs typeface="Times New Roman" panose="02020603050405020304" pitchFamily="18" charset="0"/>
            </a:rPr>
            <a:t>о выдаче платежной карточки.</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27375" y="1819001"/>
        <a:ext cx="10460850" cy="506035"/>
      </dsp:txXfrm>
    </dsp:sp>
    <dsp:sp modelId="{1F978DC5-9B87-4310-936D-9288AD4F1B4C}">
      <dsp:nvSpPr>
        <dsp:cNvPr id="0" name=""/>
        <dsp:cNvSpPr/>
      </dsp:nvSpPr>
      <dsp:spPr>
        <a:xfrm>
          <a:off x="0" y="2366812"/>
          <a:ext cx="10515600" cy="493719"/>
        </a:xfrm>
        <a:prstGeom prst="roundRect">
          <a:avLst/>
        </a:prstGeom>
        <a:gradFill rotWithShape="0">
          <a:gsLst>
            <a:gs pos="0">
              <a:schemeClr val="accent4">
                <a:hueOff val="4158277"/>
                <a:satOff val="-19187"/>
                <a:lumOff val="706"/>
                <a:alphaOff val="0"/>
                <a:satMod val="103000"/>
                <a:lumMod val="102000"/>
                <a:tint val="94000"/>
              </a:schemeClr>
            </a:gs>
            <a:gs pos="50000">
              <a:schemeClr val="accent4">
                <a:hueOff val="4158277"/>
                <a:satOff val="-19187"/>
                <a:lumOff val="706"/>
                <a:alphaOff val="0"/>
                <a:satMod val="110000"/>
                <a:lumMod val="100000"/>
                <a:shade val="100000"/>
              </a:schemeClr>
            </a:gs>
            <a:gs pos="100000">
              <a:schemeClr val="accent4">
                <a:hueOff val="4158277"/>
                <a:satOff val="-19187"/>
                <a:lumOff val="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Платежная карточка подразделяется на дебетную карточку и кредитную карточку.</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24101" y="2390913"/>
        <a:ext cx="10467398" cy="445517"/>
      </dsp:txXfrm>
    </dsp:sp>
    <dsp:sp modelId="{C8DFAFDF-3255-42EB-939E-EC79309D9341}">
      <dsp:nvSpPr>
        <dsp:cNvPr id="0" name=""/>
        <dsp:cNvSpPr/>
      </dsp:nvSpPr>
      <dsp:spPr>
        <a:xfrm>
          <a:off x="0" y="2874931"/>
          <a:ext cx="10515600" cy="675331"/>
        </a:xfrm>
        <a:prstGeom prst="roundRect">
          <a:avLst/>
        </a:prstGeom>
        <a:gradFill rotWithShape="0">
          <a:gsLst>
            <a:gs pos="0">
              <a:schemeClr val="accent4">
                <a:hueOff val="6237415"/>
                <a:satOff val="-28781"/>
                <a:lumOff val="1059"/>
                <a:alphaOff val="0"/>
                <a:satMod val="103000"/>
                <a:lumMod val="102000"/>
                <a:tint val="94000"/>
              </a:schemeClr>
            </a:gs>
            <a:gs pos="50000">
              <a:schemeClr val="accent4">
                <a:hueOff val="6237415"/>
                <a:satOff val="-28781"/>
                <a:lumOff val="1059"/>
                <a:alphaOff val="0"/>
                <a:satMod val="110000"/>
                <a:lumMod val="100000"/>
                <a:shade val="100000"/>
              </a:schemeClr>
            </a:gs>
            <a:gs pos="100000">
              <a:schemeClr val="accent4">
                <a:hueOff val="6237415"/>
                <a:satOff val="-28781"/>
                <a:lumOff val="105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До выдачи платежной карточки эмитент </a:t>
          </a:r>
          <a:r>
            <a:rPr lang="ru-RU" sz="1800" kern="1200" dirty="0" err="1">
              <a:solidFill>
                <a:schemeClr val="tx1"/>
              </a:solidFill>
              <a:latin typeface="Times New Roman" panose="02020603050405020304" pitchFamily="18" charset="0"/>
              <a:cs typeface="Times New Roman" panose="02020603050405020304" pitchFamily="18" charset="0"/>
            </a:rPr>
            <a:t>ознакамливает</a:t>
          </a:r>
          <a:r>
            <a:rPr lang="ru-RU" sz="1800" kern="1200" dirty="0">
              <a:solidFill>
                <a:schemeClr val="tx1"/>
              </a:solidFill>
              <a:latin typeface="Times New Roman" panose="02020603050405020304" pitchFamily="18" charset="0"/>
              <a:cs typeface="Times New Roman" panose="02020603050405020304" pitchFamily="18" charset="0"/>
            </a:rPr>
            <a:t> держателя платежной карточки с внутренними документами по пользованию платежной карточкой.</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32967" y="2907898"/>
        <a:ext cx="10449666" cy="609397"/>
      </dsp:txXfrm>
    </dsp:sp>
    <dsp:sp modelId="{DBA0F863-B2F5-4C8D-836C-59BCF59415AC}">
      <dsp:nvSpPr>
        <dsp:cNvPr id="0" name=""/>
        <dsp:cNvSpPr/>
      </dsp:nvSpPr>
      <dsp:spPr>
        <a:xfrm>
          <a:off x="0" y="3564662"/>
          <a:ext cx="10515600" cy="672805"/>
        </a:xfrm>
        <a:prstGeom prst="roundRect">
          <a:avLst/>
        </a:prstGeom>
        <a:gradFill rotWithShape="0">
          <a:gsLst>
            <a:gs pos="0">
              <a:schemeClr val="accent4">
                <a:hueOff val="8316554"/>
                <a:satOff val="-38374"/>
                <a:lumOff val="1412"/>
                <a:alphaOff val="0"/>
                <a:satMod val="103000"/>
                <a:lumMod val="102000"/>
                <a:tint val="94000"/>
              </a:schemeClr>
            </a:gs>
            <a:gs pos="50000">
              <a:schemeClr val="accent4">
                <a:hueOff val="8316554"/>
                <a:satOff val="-38374"/>
                <a:lumOff val="1412"/>
                <a:alphaOff val="0"/>
                <a:satMod val="110000"/>
                <a:lumMod val="100000"/>
                <a:shade val="100000"/>
              </a:schemeClr>
            </a:gs>
            <a:gs pos="100000">
              <a:schemeClr val="accent4">
                <a:hueOff val="8316554"/>
                <a:satOff val="-38374"/>
                <a:lumOff val="141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Физическое лицо является держателем платежной карточки со дня получения платежной карточки или информации о ее реквизитах.</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32844" y="3597506"/>
        <a:ext cx="10449912" cy="607117"/>
      </dsp:txXfrm>
    </dsp:sp>
    <dsp:sp modelId="{6F7187F1-E3F7-44C3-81E2-1AD8EA68F580}">
      <dsp:nvSpPr>
        <dsp:cNvPr id="0" name=""/>
        <dsp:cNvSpPr/>
      </dsp:nvSpPr>
      <dsp:spPr>
        <a:xfrm>
          <a:off x="0" y="4251867"/>
          <a:ext cx="10515600" cy="1447890"/>
        </a:xfrm>
        <a:prstGeom prst="round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Подтверждением получения платежной карточки ее держателем является подпись держателя платежной карточки на документе подтверждающим факт получения платежной карточки ее держателем, либо использование идентификационных средств с применением процедур безопасности, установленных внутренними документами банка - эмитента и договором о выдаче платежной карточки.</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70680" y="4322547"/>
        <a:ext cx="10374240" cy="13065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B2918-0DF6-4E8E-A8A4-11F38F729CFD}">
      <dsp:nvSpPr>
        <dsp:cNvPr id="0" name=""/>
        <dsp:cNvSpPr/>
      </dsp:nvSpPr>
      <dsp:spPr>
        <a:xfrm>
          <a:off x="4432447" y="1970985"/>
          <a:ext cx="1687504" cy="1596866"/>
        </a:xfrm>
        <a:prstGeom prst="round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tx1"/>
              </a:solidFill>
              <a:latin typeface="Times New Roman" panose="02020603050405020304" pitchFamily="18" charset="0"/>
              <a:cs typeface="Times New Roman" panose="02020603050405020304" pitchFamily="18" charset="0"/>
            </a:rPr>
            <a:t>Платежный документ содержит следующие реквизиты:</a:t>
          </a:r>
          <a:endParaRPr lang="ru-RU" sz="2000" b="1" kern="1200" dirty="0">
            <a:solidFill>
              <a:schemeClr val="tx1"/>
            </a:solidFill>
            <a:latin typeface="Times New Roman" panose="02020603050405020304" pitchFamily="18" charset="0"/>
            <a:cs typeface="Times New Roman" panose="02020603050405020304" pitchFamily="18" charset="0"/>
          </a:endParaRPr>
        </a:p>
      </dsp:txBody>
      <dsp:txXfrm>
        <a:off x="4510400" y="2048938"/>
        <a:ext cx="1531598" cy="1440960"/>
      </dsp:txXfrm>
    </dsp:sp>
    <dsp:sp modelId="{84864E76-D8ED-425C-99DF-EBC13309B728}">
      <dsp:nvSpPr>
        <dsp:cNvPr id="0" name=""/>
        <dsp:cNvSpPr/>
      </dsp:nvSpPr>
      <dsp:spPr>
        <a:xfrm rot="16200000">
          <a:off x="4852582" y="1547368"/>
          <a:ext cx="847233" cy="0"/>
        </a:xfrm>
        <a:custGeom>
          <a:avLst/>
          <a:gdLst/>
          <a:ahLst/>
          <a:cxnLst/>
          <a:rect l="0" t="0" r="0" b="0"/>
          <a:pathLst>
            <a:path>
              <a:moveTo>
                <a:pt x="0" y="0"/>
              </a:moveTo>
              <a:lnTo>
                <a:pt x="847233"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53B082F-3D0A-49B2-BBF7-BE0732034E30}">
      <dsp:nvSpPr>
        <dsp:cNvPr id="0" name=""/>
        <dsp:cNvSpPr/>
      </dsp:nvSpPr>
      <dsp:spPr>
        <a:xfrm>
          <a:off x="4344380" y="53851"/>
          <a:ext cx="1863638" cy="1069900"/>
        </a:xfrm>
        <a:prstGeom prst="roundRect">
          <a:avLst/>
        </a:prstGeom>
        <a:gradFill rotWithShape="0">
          <a:gsLst>
            <a:gs pos="0">
              <a:schemeClr val="accent1">
                <a:alpha val="90000"/>
                <a:hueOff val="0"/>
                <a:satOff val="0"/>
                <a:lumOff val="0"/>
                <a:alphaOff val="-5714"/>
                <a:satMod val="103000"/>
                <a:lumMod val="102000"/>
                <a:tint val="94000"/>
              </a:schemeClr>
            </a:gs>
            <a:gs pos="50000">
              <a:schemeClr val="accent1">
                <a:alpha val="90000"/>
                <a:hueOff val="0"/>
                <a:satOff val="0"/>
                <a:lumOff val="0"/>
                <a:alphaOff val="-5714"/>
                <a:satMod val="110000"/>
                <a:lumMod val="100000"/>
                <a:shade val="100000"/>
              </a:schemeClr>
            </a:gs>
            <a:gs pos="100000">
              <a:schemeClr val="accent1">
                <a:alpha val="90000"/>
                <a:hueOff val="0"/>
                <a:satOff val="0"/>
                <a:lumOff val="0"/>
                <a:alphaOff val="-5714"/>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1) номер платежного документа, число, месяц и год его выписки</a:t>
          </a:r>
          <a:endParaRPr lang="ru-RU" sz="1600" kern="1200" dirty="0">
            <a:solidFill>
              <a:schemeClr val="tx1"/>
            </a:solidFill>
            <a:latin typeface="Times New Roman" panose="02020603050405020304" pitchFamily="18" charset="0"/>
            <a:cs typeface="Times New Roman" panose="02020603050405020304" pitchFamily="18" charset="0"/>
          </a:endParaRPr>
        </a:p>
      </dsp:txBody>
      <dsp:txXfrm>
        <a:off x="4396608" y="106079"/>
        <a:ext cx="1759182" cy="965444"/>
      </dsp:txXfrm>
    </dsp:sp>
    <dsp:sp modelId="{C887AF68-398B-4871-9A0D-64746FCA9912}">
      <dsp:nvSpPr>
        <dsp:cNvPr id="0" name=""/>
        <dsp:cNvSpPr/>
      </dsp:nvSpPr>
      <dsp:spPr>
        <a:xfrm rot="19565311">
          <a:off x="6084692" y="2086547"/>
          <a:ext cx="414573" cy="0"/>
        </a:xfrm>
        <a:custGeom>
          <a:avLst/>
          <a:gdLst/>
          <a:ahLst/>
          <a:cxnLst/>
          <a:rect l="0" t="0" r="0" b="0"/>
          <a:pathLst>
            <a:path>
              <a:moveTo>
                <a:pt x="0" y="0"/>
              </a:moveTo>
              <a:lnTo>
                <a:pt x="414573"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9C3565C-7832-4BCC-89E1-75282E9594B2}">
      <dsp:nvSpPr>
        <dsp:cNvPr id="0" name=""/>
        <dsp:cNvSpPr/>
      </dsp:nvSpPr>
      <dsp:spPr>
        <a:xfrm>
          <a:off x="6439138" y="900999"/>
          <a:ext cx="1641227" cy="1069900"/>
        </a:xfrm>
        <a:prstGeom prst="roundRect">
          <a:avLst/>
        </a:prstGeom>
        <a:gradFill rotWithShape="0">
          <a:gsLst>
            <a:gs pos="0">
              <a:schemeClr val="accent1">
                <a:alpha val="90000"/>
                <a:hueOff val="0"/>
                <a:satOff val="0"/>
                <a:lumOff val="0"/>
                <a:alphaOff val="-11429"/>
                <a:satMod val="103000"/>
                <a:lumMod val="102000"/>
                <a:tint val="94000"/>
              </a:schemeClr>
            </a:gs>
            <a:gs pos="50000">
              <a:schemeClr val="accent1">
                <a:alpha val="90000"/>
                <a:hueOff val="0"/>
                <a:satOff val="0"/>
                <a:lumOff val="0"/>
                <a:alphaOff val="-11429"/>
                <a:satMod val="110000"/>
                <a:lumMod val="100000"/>
                <a:shade val="100000"/>
              </a:schemeClr>
            </a:gs>
            <a:gs pos="100000">
              <a:schemeClr val="accent1">
                <a:alpha val="90000"/>
                <a:hueOff val="0"/>
                <a:satOff val="0"/>
                <a:lumOff val="0"/>
                <a:alphaOff val="-11429"/>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2) наименование (код) предпринимателя и эквайера</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6491366" y="953227"/>
        <a:ext cx="1536771" cy="965444"/>
      </dsp:txXfrm>
    </dsp:sp>
    <dsp:sp modelId="{8F2890BD-FCD0-4282-ADA2-F7CD481DE054}">
      <dsp:nvSpPr>
        <dsp:cNvPr id="0" name=""/>
        <dsp:cNvSpPr/>
      </dsp:nvSpPr>
      <dsp:spPr>
        <a:xfrm rot="771429">
          <a:off x="6112160" y="3031150"/>
          <a:ext cx="621522" cy="0"/>
        </a:xfrm>
        <a:custGeom>
          <a:avLst/>
          <a:gdLst/>
          <a:ahLst/>
          <a:cxnLst/>
          <a:rect l="0" t="0" r="0" b="0"/>
          <a:pathLst>
            <a:path>
              <a:moveTo>
                <a:pt x="0" y="0"/>
              </a:moveTo>
              <a:lnTo>
                <a:pt x="621522"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4CB4B9E-AE4F-44A2-92A4-1458C1A7DF36}">
      <dsp:nvSpPr>
        <dsp:cNvPr id="0" name=""/>
        <dsp:cNvSpPr/>
      </dsp:nvSpPr>
      <dsp:spPr>
        <a:xfrm>
          <a:off x="6725891" y="2719701"/>
          <a:ext cx="1352504" cy="1069900"/>
        </a:xfrm>
        <a:prstGeom prst="roundRect">
          <a:avLst/>
        </a:prstGeom>
        <a:gradFill rotWithShape="0">
          <a:gsLst>
            <a:gs pos="0">
              <a:schemeClr val="accent1">
                <a:alpha val="90000"/>
                <a:hueOff val="0"/>
                <a:satOff val="0"/>
                <a:lumOff val="0"/>
                <a:alphaOff val="-17143"/>
                <a:satMod val="103000"/>
                <a:lumMod val="102000"/>
                <a:tint val="94000"/>
              </a:schemeClr>
            </a:gs>
            <a:gs pos="50000">
              <a:schemeClr val="accent1">
                <a:alpha val="90000"/>
                <a:hueOff val="0"/>
                <a:satOff val="0"/>
                <a:lumOff val="0"/>
                <a:alphaOff val="-17143"/>
                <a:satMod val="110000"/>
                <a:lumMod val="100000"/>
                <a:shade val="100000"/>
              </a:schemeClr>
            </a:gs>
            <a:gs pos="100000">
              <a:schemeClr val="accent1">
                <a:alpha val="90000"/>
                <a:hueOff val="0"/>
                <a:satOff val="0"/>
                <a:lumOff val="0"/>
                <a:alphaOff val="-17143"/>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3) реквизиты платежной карточки</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6778119" y="2771929"/>
        <a:ext cx="1248048" cy="965444"/>
      </dsp:txXfrm>
    </dsp:sp>
    <dsp:sp modelId="{A8198737-63BB-4829-8A8E-1234D14FECB6}">
      <dsp:nvSpPr>
        <dsp:cNvPr id="0" name=""/>
        <dsp:cNvSpPr/>
      </dsp:nvSpPr>
      <dsp:spPr>
        <a:xfrm rot="3857143">
          <a:off x="5462373" y="3883493"/>
          <a:ext cx="700672" cy="0"/>
        </a:xfrm>
        <a:custGeom>
          <a:avLst/>
          <a:gdLst/>
          <a:ahLst/>
          <a:cxnLst/>
          <a:rect l="0" t="0" r="0" b="0"/>
          <a:pathLst>
            <a:path>
              <a:moveTo>
                <a:pt x="0" y="0"/>
              </a:moveTo>
              <a:lnTo>
                <a:pt x="700672"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435DED-8F9C-451B-98EA-3883B29EEBC7}">
      <dsp:nvSpPr>
        <dsp:cNvPr id="0" name=""/>
        <dsp:cNvSpPr/>
      </dsp:nvSpPr>
      <dsp:spPr>
        <a:xfrm>
          <a:off x="5687383" y="4199135"/>
          <a:ext cx="1069900" cy="1069900"/>
        </a:xfrm>
        <a:prstGeom prst="roundRect">
          <a:avLst/>
        </a:prstGeom>
        <a:gradFill rotWithShape="0">
          <a:gsLst>
            <a:gs pos="0">
              <a:schemeClr val="accent1">
                <a:alpha val="90000"/>
                <a:hueOff val="0"/>
                <a:satOff val="0"/>
                <a:lumOff val="0"/>
                <a:alphaOff val="-22857"/>
                <a:satMod val="103000"/>
                <a:lumMod val="102000"/>
                <a:tint val="94000"/>
              </a:schemeClr>
            </a:gs>
            <a:gs pos="50000">
              <a:schemeClr val="accent1">
                <a:alpha val="90000"/>
                <a:hueOff val="0"/>
                <a:satOff val="0"/>
                <a:lumOff val="0"/>
                <a:alphaOff val="-22857"/>
                <a:satMod val="110000"/>
                <a:lumMod val="100000"/>
                <a:shade val="100000"/>
              </a:schemeClr>
            </a:gs>
            <a:gs pos="100000">
              <a:schemeClr val="accent1">
                <a:alpha val="90000"/>
                <a:hueOff val="0"/>
                <a:satOff val="0"/>
                <a:lumOff val="0"/>
                <a:alphaOff val="-22857"/>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4) сумма платежа</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5739611" y="4251363"/>
        <a:ext cx="965444" cy="965444"/>
      </dsp:txXfrm>
    </dsp:sp>
    <dsp:sp modelId="{4BE92228-1447-4895-98BF-3469B6D2A67E}">
      <dsp:nvSpPr>
        <dsp:cNvPr id="0" name=""/>
        <dsp:cNvSpPr/>
      </dsp:nvSpPr>
      <dsp:spPr>
        <a:xfrm rot="6942857">
          <a:off x="4389352" y="3883493"/>
          <a:ext cx="700672" cy="0"/>
        </a:xfrm>
        <a:custGeom>
          <a:avLst/>
          <a:gdLst/>
          <a:ahLst/>
          <a:cxnLst/>
          <a:rect l="0" t="0" r="0" b="0"/>
          <a:pathLst>
            <a:path>
              <a:moveTo>
                <a:pt x="0" y="0"/>
              </a:moveTo>
              <a:lnTo>
                <a:pt x="700672"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17A5D0B-0A93-4377-89CB-F3D82BD2E5C5}">
      <dsp:nvSpPr>
        <dsp:cNvPr id="0" name=""/>
        <dsp:cNvSpPr/>
      </dsp:nvSpPr>
      <dsp:spPr>
        <a:xfrm>
          <a:off x="3795115" y="4199135"/>
          <a:ext cx="1069900" cy="1069900"/>
        </a:xfrm>
        <a:prstGeom prst="roundRect">
          <a:avLst/>
        </a:prstGeom>
        <a:gradFill rotWithShape="0">
          <a:gsLst>
            <a:gs pos="0">
              <a:schemeClr val="accent1">
                <a:alpha val="90000"/>
                <a:hueOff val="0"/>
                <a:satOff val="0"/>
                <a:lumOff val="0"/>
                <a:alphaOff val="-28571"/>
                <a:satMod val="103000"/>
                <a:lumMod val="102000"/>
                <a:tint val="94000"/>
              </a:schemeClr>
            </a:gs>
            <a:gs pos="50000">
              <a:schemeClr val="accent1">
                <a:alpha val="90000"/>
                <a:hueOff val="0"/>
                <a:satOff val="0"/>
                <a:lumOff val="0"/>
                <a:alphaOff val="-28571"/>
                <a:satMod val="110000"/>
                <a:lumMod val="100000"/>
                <a:shade val="100000"/>
              </a:schemeClr>
            </a:gs>
            <a:gs pos="100000">
              <a:schemeClr val="accent1">
                <a:alpha val="90000"/>
                <a:hueOff val="0"/>
                <a:satOff val="0"/>
                <a:lumOff val="0"/>
                <a:alphaOff val="-28571"/>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5) валюта платежа</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3847343" y="4251363"/>
        <a:ext cx="965444" cy="965444"/>
      </dsp:txXfrm>
    </dsp:sp>
    <dsp:sp modelId="{D9AC7377-A182-4B95-BC66-1B34863DC41A}">
      <dsp:nvSpPr>
        <dsp:cNvPr id="0" name=""/>
        <dsp:cNvSpPr/>
      </dsp:nvSpPr>
      <dsp:spPr>
        <a:xfrm rot="10028571">
          <a:off x="3855988" y="3026950"/>
          <a:ext cx="583777" cy="0"/>
        </a:xfrm>
        <a:custGeom>
          <a:avLst/>
          <a:gdLst/>
          <a:ahLst/>
          <a:cxnLst/>
          <a:rect l="0" t="0" r="0" b="0"/>
          <a:pathLst>
            <a:path>
              <a:moveTo>
                <a:pt x="0" y="0"/>
              </a:moveTo>
              <a:lnTo>
                <a:pt x="583777"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BD90B72-C204-4BF2-935A-05687063ED01}">
      <dsp:nvSpPr>
        <dsp:cNvPr id="0" name=""/>
        <dsp:cNvSpPr/>
      </dsp:nvSpPr>
      <dsp:spPr>
        <a:xfrm>
          <a:off x="2437204" y="2719701"/>
          <a:ext cx="1426102" cy="1069900"/>
        </a:xfrm>
        <a:prstGeom prst="roundRect">
          <a:avLst/>
        </a:prstGeom>
        <a:gradFill rotWithShape="0">
          <a:gsLst>
            <a:gs pos="0">
              <a:schemeClr val="accent1">
                <a:alpha val="90000"/>
                <a:hueOff val="0"/>
                <a:satOff val="0"/>
                <a:lumOff val="0"/>
                <a:alphaOff val="-34286"/>
                <a:satMod val="103000"/>
                <a:lumMod val="102000"/>
                <a:tint val="94000"/>
              </a:schemeClr>
            </a:gs>
            <a:gs pos="50000">
              <a:schemeClr val="accent1">
                <a:alpha val="90000"/>
                <a:hueOff val="0"/>
                <a:satOff val="0"/>
                <a:lumOff val="0"/>
                <a:alphaOff val="-34286"/>
                <a:satMod val="110000"/>
                <a:lumMod val="100000"/>
                <a:shade val="100000"/>
              </a:schemeClr>
            </a:gs>
            <a:gs pos="100000">
              <a:schemeClr val="accent1">
                <a:alpha val="90000"/>
                <a:hueOff val="0"/>
                <a:satOff val="0"/>
                <a:lumOff val="0"/>
                <a:alphaOff val="-34286"/>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6) подпись держателя платежной карточки</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2489432" y="2771929"/>
        <a:ext cx="1321646" cy="965444"/>
      </dsp:txXfrm>
    </dsp:sp>
    <dsp:sp modelId="{677179D8-7898-4B81-A01F-0F5302FEB7BB}">
      <dsp:nvSpPr>
        <dsp:cNvPr id="0" name=""/>
        <dsp:cNvSpPr/>
      </dsp:nvSpPr>
      <dsp:spPr>
        <a:xfrm rot="12886992">
          <a:off x="4051578" y="2064066"/>
          <a:ext cx="418234" cy="0"/>
        </a:xfrm>
        <a:custGeom>
          <a:avLst/>
          <a:gdLst/>
          <a:ahLst/>
          <a:cxnLst/>
          <a:rect l="0" t="0" r="0" b="0"/>
          <a:pathLst>
            <a:path>
              <a:moveTo>
                <a:pt x="0" y="0"/>
              </a:moveTo>
              <a:lnTo>
                <a:pt x="418234"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518A051-365A-4ADA-A041-9C068A30759E}">
      <dsp:nvSpPr>
        <dsp:cNvPr id="0" name=""/>
        <dsp:cNvSpPr/>
      </dsp:nvSpPr>
      <dsp:spPr>
        <a:xfrm>
          <a:off x="2515579" y="874870"/>
          <a:ext cx="1606380" cy="1069900"/>
        </a:xfrm>
        <a:prstGeom prst="round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7) подпись уполномоченного лица предпринимателя или эквайера</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2567807" y="927098"/>
        <a:ext cx="1501924" cy="96544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A9DC0B-0DCB-4690-A95D-97DF96ABF473}">
      <dsp:nvSpPr>
        <dsp:cNvPr id="0" name=""/>
        <dsp:cNvSpPr/>
      </dsp:nvSpPr>
      <dsp:spPr>
        <a:xfrm>
          <a:off x="0" y="0"/>
          <a:ext cx="10515600" cy="1596866"/>
        </a:xfrm>
        <a:prstGeom prst="rect">
          <a:avLst/>
        </a:prstGeom>
        <a:gradFill rotWithShape="0">
          <a:gsLst>
            <a:gs pos="0">
              <a:schemeClr val="accent2">
                <a:shade val="90000"/>
                <a:hueOff val="0"/>
                <a:satOff val="0"/>
                <a:lumOff val="0"/>
                <a:alphaOff val="0"/>
                <a:lumMod val="110000"/>
                <a:satMod val="105000"/>
                <a:tint val="67000"/>
              </a:schemeClr>
            </a:gs>
            <a:gs pos="50000">
              <a:schemeClr val="accent2">
                <a:shade val="90000"/>
                <a:hueOff val="0"/>
                <a:satOff val="0"/>
                <a:lumOff val="0"/>
                <a:alphaOff val="0"/>
                <a:lumMod val="105000"/>
                <a:satMod val="103000"/>
                <a:tint val="73000"/>
              </a:schemeClr>
            </a:gs>
            <a:gs pos="100000">
              <a:schemeClr val="accent2">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ru-RU" sz="6500" kern="1200">
              <a:latin typeface="Times New Roman" panose="02020603050405020304" pitchFamily="18" charset="0"/>
              <a:cs typeface="Times New Roman" panose="02020603050405020304" pitchFamily="18" charset="0"/>
            </a:rPr>
            <a:t>Платежный документ:</a:t>
          </a:r>
        </a:p>
      </dsp:txBody>
      <dsp:txXfrm>
        <a:off x="0" y="0"/>
        <a:ext cx="10515600" cy="1596866"/>
      </dsp:txXfrm>
    </dsp:sp>
    <dsp:sp modelId="{1D75754C-00C0-4C20-B369-A14EBAFB8F44}">
      <dsp:nvSpPr>
        <dsp:cNvPr id="0" name=""/>
        <dsp:cNvSpPr/>
      </dsp:nvSpPr>
      <dsp:spPr>
        <a:xfrm>
          <a:off x="5134" y="1596866"/>
          <a:ext cx="3501776" cy="335341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u-RU" sz="2200" kern="1200">
              <a:latin typeface="Times New Roman" panose="02020603050405020304" pitchFamily="18" charset="0"/>
              <a:cs typeface="Times New Roman" panose="02020603050405020304" pitchFamily="18" charset="0"/>
            </a:rPr>
            <a:t>1) при осуществлении платежа с использованием платежной карточки у предпринимателя - указание предпринимателя эквайеру о выплате суммы денег за реализованные товары, выполненные работы и (или) оказанные услуги</a:t>
          </a:r>
        </a:p>
      </dsp:txBody>
      <dsp:txXfrm>
        <a:off x="5134" y="1596866"/>
        <a:ext cx="3501776" cy="3353419"/>
      </dsp:txXfrm>
    </dsp:sp>
    <dsp:sp modelId="{689BA466-74A3-4301-BD88-06CF6FFF217D}">
      <dsp:nvSpPr>
        <dsp:cNvPr id="0" name=""/>
        <dsp:cNvSpPr/>
      </dsp:nvSpPr>
      <dsp:spPr>
        <a:xfrm>
          <a:off x="3506911" y="1596866"/>
          <a:ext cx="3501776" cy="335341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u-RU" sz="2200" kern="1200">
              <a:latin typeface="Times New Roman" panose="02020603050405020304" pitchFamily="18" charset="0"/>
              <a:cs typeface="Times New Roman" panose="02020603050405020304" pitchFamily="18" charset="0"/>
            </a:rPr>
            <a:t>2) при получении наличных денег-указание эквайера эмитенту или банку-посреднику о возврате суммы наличных денег, выданной с использованием платежной карточки ее держателю</a:t>
          </a:r>
          <a:endParaRPr lang="en-US" sz="2200" kern="1200">
            <a:latin typeface="Times New Roman" panose="02020603050405020304" pitchFamily="18" charset="0"/>
            <a:cs typeface="Times New Roman" panose="02020603050405020304" pitchFamily="18" charset="0"/>
          </a:endParaRPr>
        </a:p>
      </dsp:txBody>
      <dsp:txXfrm>
        <a:off x="3506911" y="1596866"/>
        <a:ext cx="3501776" cy="3353419"/>
      </dsp:txXfrm>
    </dsp:sp>
    <dsp:sp modelId="{B1162F0B-B049-440F-9393-3AF8674BD727}">
      <dsp:nvSpPr>
        <dsp:cNvPr id="0" name=""/>
        <dsp:cNvSpPr/>
      </dsp:nvSpPr>
      <dsp:spPr>
        <a:xfrm>
          <a:off x="7008688" y="1596866"/>
          <a:ext cx="3501776" cy="3353419"/>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u-RU" sz="2200" kern="1200">
              <a:latin typeface="Times New Roman" panose="02020603050405020304" pitchFamily="18" charset="0"/>
              <a:cs typeface="Times New Roman" panose="02020603050405020304" pitchFamily="18" charset="0"/>
            </a:rPr>
            <a:t>3) при осуществлении платежей с использованием платежной карточки через банкоматы, принадлежащие эмитенту-указание держателя платежной карточки эмитенту о переводе денег в пользу бенефициара</a:t>
          </a:r>
          <a:endParaRPr lang="en-US" sz="2200" kern="1200">
            <a:latin typeface="Times New Roman" panose="02020603050405020304" pitchFamily="18" charset="0"/>
            <a:cs typeface="Times New Roman" panose="02020603050405020304" pitchFamily="18" charset="0"/>
          </a:endParaRPr>
        </a:p>
      </dsp:txBody>
      <dsp:txXfrm>
        <a:off x="7008688" y="1596866"/>
        <a:ext cx="3501776" cy="3353419"/>
      </dsp:txXfrm>
    </dsp:sp>
    <dsp:sp modelId="{D688A020-D408-41D1-BEA9-AA945595704E}">
      <dsp:nvSpPr>
        <dsp:cNvPr id="0" name=""/>
        <dsp:cNvSpPr/>
      </dsp:nvSpPr>
      <dsp:spPr>
        <a:xfrm>
          <a:off x="0" y="4950285"/>
          <a:ext cx="10515600" cy="372602"/>
        </a:xfrm>
        <a:prstGeom prst="rect">
          <a:avLst/>
        </a:prstGeom>
        <a:gradFill rotWithShape="0">
          <a:gsLst>
            <a:gs pos="0">
              <a:schemeClr val="accent2">
                <a:shade val="90000"/>
                <a:hueOff val="0"/>
                <a:satOff val="0"/>
                <a:lumOff val="0"/>
                <a:alphaOff val="0"/>
                <a:lumMod val="110000"/>
                <a:satMod val="105000"/>
                <a:tint val="67000"/>
              </a:schemeClr>
            </a:gs>
            <a:gs pos="50000">
              <a:schemeClr val="accent2">
                <a:shade val="90000"/>
                <a:hueOff val="0"/>
                <a:satOff val="0"/>
                <a:lumOff val="0"/>
                <a:alphaOff val="0"/>
                <a:lumMod val="105000"/>
                <a:satMod val="103000"/>
                <a:tint val="73000"/>
              </a:schemeClr>
            </a:gs>
            <a:gs pos="100000">
              <a:schemeClr val="accent2">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601C2-514D-4F2C-AC12-CDE82F9FF75D}">
      <dsp:nvSpPr>
        <dsp:cNvPr id="0" name=""/>
        <dsp:cNvSpPr/>
      </dsp:nvSpPr>
      <dsp:spPr>
        <a:xfrm>
          <a:off x="-6018618" y="-920936"/>
          <a:ext cx="7164761" cy="7164761"/>
        </a:xfrm>
        <a:prstGeom prst="blockArc">
          <a:avLst>
            <a:gd name="adj1" fmla="val 18900000"/>
            <a:gd name="adj2" fmla="val 2700000"/>
            <a:gd name="adj3" fmla="val 301"/>
          </a:avLst>
        </a:prstGeom>
        <a:noFill/>
        <a:ln w="12700" cap="flat" cmpd="sng" algn="ctr">
          <a:solidFill>
            <a:schemeClr val="accent4">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44EB0B-5D0A-493D-BD4C-3D0B08653F25}">
      <dsp:nvSpPr>
        <dsp:cNvPr id="0" name=""/>
        <dsp:cNvSpPr/>
      </dsp:nvSpPr>
      <dsp:spPr>
        <a:xfrm>
          <a:off x="500867" y="332574"/>
          <a:ext cx="9939663" cy="665573"/>
        </a:xfrm>
        <a:prstGeom prst="rect">
          <a:avLst/>
        </a:prstGeom>
        <a:solidFill>
          <a:schemeClr val="accent4">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8299" tIns="40640" rIns="40640" bIns="4064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При осуществлении платежей в пользу предпринимателя платежный документ передается эквайеру в порядке, установленном договором между эквайером и предпринимателем.</a:t>
          </a:r>
        </a:p>
      </dsp:txBody>
      <dsp:txXfrm>
        <a:off x="500867" y="332574"/>
        <a:ext cx="9939663" cy="665573"/>
      </dsp:txXfrm>
    </dsp:sp>
    <dsp:sp modelId="{92810780-8C35-4708-A19E-9DF580EE6356}">
      <dsp:nvSpPr>
        <dsp:cNvPr id="0" name=""/>
        <dsp:cNvSpPr/>
      </dsp:nvSpPr>
      <dsp:spPr>
        <a:xfrm>
          <a:off x="84883" y="249377"/>
          <a:ext cx="831967" cy="831967"/>
        </a:xfrm>
        <a:prstGeom prst="ellipse">
          <a:avLst/>
        </a:prstGeom>
        <a:solidFill>
          <a:schemeClr val="lt1">
            <a:hueOff val="0"/>
            <a:satOff val="0"/>
            <a:lumOff val="0"/>
            <a:alphaOff val="0"/>
          </a:schemeClr>
        </a:solidFill>
        <a:ln w="12700" cap="flat" cmpd="sng" algn="ctr">
          <a:solidFill>
            <a:schemeClr val="accent4">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81F9FED-A885-45B5-9FCD-5A7BB18D5F8A}">
      <dsp:nvSpPr>
        <dsp:cNvPr id="0" name=""/>
        <dsp:cNvSpPr/>
      </dsp:nvSpPr>
      <dsp:spPr>
        <a:xfrm>
          <a:off x="977797" y="1096646"/>
          <a:ext cx="9462732" cy="959344"/>
        </a:xfrm>
        <a:prstGeom prst="rect">
          <a:avLst/>
        </a:prstGeom>
        <a:solidFill>
          <a:schemeClr val="accent4">
            <a:shade val="50000"/>
            <a:hueOff val="-237682"/>
            <a:satOff val="0"/>
            <a:lumOff val="193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8299"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Платежный документ на бумажном носителе составляется не менее чем в трех экземплярах. Один экземпляр платежного документа остается у предпринимателя, второй выдается держателю платежной карточки, третий передается </a:t>
          </a:r>
          <a:r>
            <a:rPr lang="ru-RU" sz="1600" kern="1200" dirty="0" err="1">
              <a:solidFill>
                <a:schemeClr val="tx1"/>
              </a:solidFill>
              <a:latin typeface="Times New Roman" panose="02020603050405020304" pitchFamily="18" charset="0"/>
              <a:cs typeface="Times New Roman" panose="02020603050405020304" pitchFamily="18" charset="0"/>
            </a:rPr>
            <a:t>эквайеру</a:t>
          </a:r>
          <a:r>
            <a:rPr lang="ru-RU" sz="1600" kern="1200" dirty="0">
              <a:solidFill>
                <a:schemeClr val="tx1"/>
              </a:solidFill>
              <a:latin typeface="Times New Roman" panose="02020603050405020304" pitchFamily="18" charset="0"/>
              <a:cs typeface="Times New Roman" panose="02020603050405020304" pitchFamily="18" charset="0"/>
            </a:rPr>
            <a:t>. При выдаче наличных денег у </a:t>
          </a:r>
          <a:r>
            <a:rPr lang="ru-RU" sz="1600" kern="1200" dirty="0" err="1">
              <a:solidFill>
                <a:schemeClr val="tx1"/>
              </a:solidFill>
              <a:latin typeface="Times New Roman" panose="02020603050405020304" pitchFamily="18" charset="0"/>
              <a:cs typeface="Times New Roman" panose="02020603050405020304" pitchFamily="18" charset="0"/>
            </a:rPr>
            <a:t>эквайера</a:t>
          </a:r>
          <a:r>
            <a:rPr lang="ru-RU" sz="1600" kern="1200" dirty="0">
              <a:solidFill>
                <a:schemeClr val="tx1"/>
              </a:solidFill>
              <a:latin typeface="Times New Roman" panose="02020603050405020304" pitchFamily="18" charset="0"/>
              <a:cs typeface="Times New Roman" panose="02020603050405020304" pitchFamily="18" charset="0"/>
            </a:rPr>
            <a:t> остается два экземпляра платежного документа.</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977797" y="1096646"/>
        <a:ext cx="9462732" cy="959344"/>
      </dsp:txXfrm>
    </dsp:sp>
    <dsp:sp modelId="{3C7834B9-A6D1-4A2D-8B1C-9F927CB15ADF}">
      <dsp:nvSpPr>
        <dsp:cNvPr id="0" name=""/>
        <dsp:cNvSpPr/>
      </dsp:nvSpPr>
      <dsp:spPr>
        <a:xfrm>
          <a:off x="561814" y="1247418"/>
          <a:ext cx="831967" cy="831967"/>
        </a:xfrm>
        <a:prstGeom prst="ellipse">
          <a:avLst/>
        </a:prstGeom>
        <a:solidFill>
          <a:schemeClr val="lt1">
            <a:hueOff val="0"/>
            <a:satOff val="0"/>
            <a:lumOff val="0"/>
            <a:alphaOff val="0"/>
          </a:schemeClr>
        </a:solidFill>
        <a:ln w="12700" cap="flat" cmpd="sng" algn="ctr">
          <a:solidFill>
            <a:schemeClr val="accent4">
              <a:shade val="50000"/>
              <a:hueOff val="-237682"/>
              <a:satOff val="0"/>
              <a:lumOff val="19321"/>
              <a:alphaOff val="0"/>
            </a:schemeClr>
          </a:solidFill>
          <a:prstDash val="solid"/>
          <a:miter lim="800000"/>
        </a:ln>
        <a:effectLst/>
      </dsp:spPr>
      <dsp:style>
        <a:lnRef idx="2">
          <a:scrgbClr r="0" g="0" b="0"/>
        </a:lnRef>
        <a:fillRef idx="1">
          <a:scrgbClr r="0" g="0" b="0"/>
        </a:fillRef>
        <a:effectRef idx="0">
          <a:scrgbClr r="0" g="0" b="0"/>
        </a:effectRef>
        <a:fontRef idx="minor"/>
      </dsp:style>
    </dsp:sp>
    <dsp:sp modelId="{8171AFBF-5C61-47D8-B8D9-C0064FDE4BDF}">
      <dsp:nvSpPr>
        <dsp:cNvPr id="0" name=""/>
        <dsp:cNvSpPr/>
      </dsp:nvSpPr>
      <dsp:spPr>
        <a:xfrm>
          <a:off x="1124177" y="2179728"/>
          <a:ext cx="9316353" cy="963431"/>
        </a:xfrm>
        <a:prstGeom prst="rect">
          <a:avLst/>
        </a:prstGeom>
        <a:solidFill>
          <a:schemeClr val="accent4">
            <a:shade val="50000"/>
            <a:hueOff val="-475363"/>
            <a:satOff val="0"/>
            <a:lumOff val="386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8299"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При составлении слипа в трех экземплярах, два из которых составляются через копировальную бумагу, допускается проставление подписей на первом экземпляре слипа с их отображением на остальных двух экземплярах слипа. Для осуществления перевода денег </a:t>
          </a:r>
          <a:r>
            <a:rPr lang="ru-RU" sz="1600" kern="1200" dirty="0" err="1">
              <a:solidFill>
                <a:schemeClr val="tx1"/>
              </a:solidFill>
              <a:latin typeface="Times New Roman" panose="02020603050405020304" pitchFamily="18" charset="0"/>
              <a:cs typeface="Times New Roman" panose="02020603050405020304" pitchFamily="18" charset="0"/>
            </a:rPr>
            <a:t>эквайеру</a:t>
          </a:r>
          <a:r>
            <a:rPr lang="ru-RU" sz="1600" kern="1200" dirty="0">
              <a:solidFill>
                <a:schemeClr val="tx1"/>
              </a:solidFill>
              <a:latin typeface="Times New Roman" panose="02020603050405020304" pitchFamily="18" charset="0"/>
              <a:cs typeface="Times New Roman" panose="02020603050405020304" pitchFamily="18" charset="0"/>
            </a:rPr>
            <a:t> передается первый экземпляр слипа с оригиналами подписей.</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1124177" y="2179728"/>
        <a:ext cx="9316353" cy="963431"/>
      </dsp:txXfrm>
    </dsp:sp>
    <dsp:sp modelId="{181E9569-4D2C-4210-8743-2F6F4F6C07E2}">
      <dsp:nvSpPr>
        <dsp:cNvPr id="0" name=""/>
        <dsp:cNvSpPr/>
      </dsp:nvSpPr>
      <dsp:spPr>
        <a:xfrm>
          <a:off x="708193" y="2245460"/>
          <a:ext cx="831967" cy="831967"/>
        </a:xfrm>
        <a:prstGeom prst="ellipse">
          <a:avLst/>
        </a:prstGeom>
        <a:solidFill>
          <a:schemeClr val="lt1">
            <a:hueOff val="0"/>
            <a:satOff val="0"/>
            <a:lumOff val="0"/>
            <a:alphaOff val="0"/>
          </a:schemeClr>
        </a:solidFill>
        <a:ln w="12700" cap="flat" cmpd="sng" algn="ctr">
          <a:solidFill>
            <a:schemeClr val="accent4">
              <a:shade val="50000"/>
              <a:hueOff val="-475363"/>
              <a:satOff val="0"/>
              <a:lumOff val="38642"/>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314953-2C39-4A3C-8962-9818BCFA3D6F}">
      <dsp:nvSpPr>
        <dsp:cNvPr id="0" name=""/>
        <dsp:cNvSpPr/>
      </dsp:nvSpPr>
      <dsp:spPr>
        <a:xfrm>
          <a:off x="986503" y="3299915"/>
          <a:ext cx="9462732" cy="841059"/>
        </a:xfrm>
        <a:prstGeom prst="rect">
          <a:avLst/>
        </a:prstGeom>
        <a:solidFill>
          <a:schemeClr val="accent4">
            <a:shade val="50000"/>
            <a:hueOff val="-475363"/>
            <a:satOff val="0"/>
            <a:lumOff val="386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8299"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Допускается составление предпринимателем слипа без подписи держателя платежной карточки, если он составляется без участия держателя платежной карточки. Слип без подписи держателя платежной карточки составляется на основании эл. документа, позволяющего установить личность держателя платежной карточки.</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986503" y="3299915"/>
        <a:ext cx="9462732" cy="841059"/>
      </dsp:txXfrm>
    </dsp:sp>
    <dsp:sp modelId="{05082C36-5D39-407A-95A8-62AC8907B972}">
      <dsp:nvSpPr>
        <dsp:cNvPr id="0" name=""/>
        <dsp:cNvSpPr/>
      </dsp:nvSpPr>
      <dsp:spPr>
        <a:xfrm>
          <a:off x="561814" y="3243501"/>
          <a:ext cx="831967" cy="831967"/>
        </a:xfrm>
        <a:prstGeom prst="ellipse">
          <a:avLst/>
        </a:prstGeom>
        <a:solidFill>
          <a:schemeClr val="lt1">
            <a:hueOff val="0"/>
            <a:satOff val="0"/>
            <a:lumOff val="0"/>
            <a:alphaOff val="0"/>
          </a:schemeClr>
        </a:solidFill>
        <a:ln w="12700" cap="flat" cmpd="sng" algn="ctr">
          <a:solidFill>
            <a:schemeClr val="accent4">
              <a:shade val="50000"/>
              <a:hueOff val="-475363"/>
              <a:satOff val="0"/>
              <a:lumOff val="38642"/>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407B26-5F01-48B4-9D6B-DC4F67AC9EF3}">
      <dsp:nvSpPr>
        <dsp:cNvPr id="0" name=""/>
        <dsp:cNvSpPr/>
      </dsp:nvSpPr>
      <dsp:spPr>
        <a:xfrm>
          <a:off x="500867" y="4324740"/>
          <a:ext cx="9939663" cy="665573"/>
        </a:xfrm>
        <a:prstGeom prst="rect">
          <a:avLst/>
        </a:prstGeom>
        <a:solidFill>
          <a:schemeClr val="accent4">
            <a:shade val="50000"/>
            <a:hueOff val="-237682"/>
            <a:satOff val="0"/>
            <a:lumOff val="193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8299" tIns="40640" rIns="40640" bIns="40640" numCol="1" spcCol="1270" anchor="ctr" anchorCtr="0">
          <a:noAutofit/>
        </a:bodyPr>
        <a:lstStyle/>
        <a:p>
          <a:pPr lvl="0" algn="l"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Не допускаются исправления в платежном документе, составленном на бумажном носителе.</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500867" y="4324740"/>
        <a:ext cx="9939663" cy="665573"/>
      </dsp:txXfrm>
    </dsp:sp>
    <dsp:sp modelId="{4E28FE7E-E106-41B8-9880-6BF66F712F2A}">
      <dsp:nvSpPr>
        <dsp:cNvPr id="0" name=""/>
        <dsp:cNvSpPr/>
      </dsp:nvSpPr>
      <dsp:spPr>
        <a:xfrm>
          <a:off x="84883" y="4241543"/>
          <a:ext cx="831967" cy="831967"/>
        </a:xfrm>
        <a:prstGeom prst="ellipse">
          <a:avLst/>
        </a:prstGeom>
        <a:solidFill>
          <a:schemeClr val="lt1">
            <a:hueOff val="0"/>
            <a:satOff val="0"/>
            <a:lumOff val="0"/>
            <a:alphaOff val="0"/>
          </a:schemeClr>
        </a:solidFill>
        <a:ln w="12700" cap="flat" cmpd="sng" algn="ctr">
          <a:solidFill>
            <a:schemeClr val="accent4">
              <a:shade val="50000"/>
              <a:hueOff val="-237682"/>
              <a:satOff val="0"/>
              <a:lumOff val="19321"/>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94D9AD-D238-4CC1-8F98-F43442B63A8D}">
      <dsp:nvSpPr>
        <dsp:cNvPr id="0" name=""/>
        <dsp:cNvSpPr/>
      </dsp:nvSpPr>
      <dsp:spPr>
        <a:xfrm>
          <a:off x="0" y="2671"/>
          <a:ext cx="9927772" cy="842227"/>
        </a:xfrm>
        <a:prstGeom prst="round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latin typeface="Times New Roman" panose="02020603050405020304" pitchFamily="18" charset="0"/>
              <a:cs typeface="Times New Roman" panose="02020603050405020304" pitchFamily="18" charset="0"/>
            </a:rPr>
            <a:t>Платежная карточка применяется ее держателем в целях осуществления платежей или переводов денег при приобретении товаров, работ, услуг, а также для получения наличных денег, обмена валют и других операций</a:t>
          </a:r>
        </a:p>
      </dsp:txBody>
      <dsp:txXfrm>
        <a:off x="41114" y="43785"/>
        <a:ext cx="9845544" cy="759999"/>
      </dsp:txXfrm>
    </dsp:sp>
    <dsp:sp modelId="{39B332CB-6D99-48E8-B5FA-96F04F9131E0}">
      <dsp:nvSpPr>
        <dsp:cNvPr id="0" name=""/>
        <dsp:cNvSpPr/>
      </dsp:nvSpPr>
      <dsp:spPr>
        <a:xfrm>
          <a:off x="0" y="855543"/>
          <a:ext cx="9927772" cy="842227"/>
        </a:xfrm>
        <a:prstGeom prst="roundRect">
          <a:avLst/>
        </a:prstGeom>
        <a:gradFill rotWithShape="0">
          <a:gsLst>
            <a:gs pos="0">
              <a:schemeClr val="accent1">
                <a:shade val="80000"/>
                <a:hueOff val="54253"/>
                <a:satOff val="1035"/>
                <a:lumOff val="4571"/>
                <a:alphaOff val="0"/>
                <a:lumMod val="110000"/>
                <a:satMod val="105000"/>
                <a:tint val="67000"/>
              </a:schemeClr>
            </a:gs>
            <a:gs pos="50000">
              <a:schemeClr val="accent1">
                <a:shade val="80000"/>
                <a:hueOff val="54253"/>
                <a:satOff val="1035"/>
                <a:lumOff val="4571"/>
                <a:alphaOff val="0"/>
                <a:lumMod val="105000"/>
                <a:satMod val="103000"/>
                <a:tint val="73000"/>
              </a:schemeClr>
            </a:gs>
            <a:gs pos="100000">
              <a:schemeClr val="accent1">
                <a:shade val="80000"/>
                <a:hueOff val="54253"/>
                <a:satOff val="1035"/>
                <a:lumOff val="45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latin typeface="Times New Roman" panose="02020603050405020304" pitchFamily="18" charset="0"/>
              <a:cs typeface="Times New Roman" panose="02020603050405020304" pitchFamily="18" charset="0"/>
            </a:rPr>
            <a:t>Платеж с использованием платежной карточки осуществляется путем составления платежного документа с использованием платежной карточки или ее реквизитов при приобретении товаров, работ и услуг</a:t>
          </a:r>
          <a:endParaRPr lang="en-US" sz="1700" kern="1200">
            <a:latin typeface="Times New Roman" panose="02020603050405020304" pitchFamily="18" charset="0"/>
            <a:cs typeface="Times New Roman" panose="02020603050405020304" pitchFamily="18" charset="0"/>
          </a:endParaRPr>
        </a:p>
      </dsp:txBody>
      <dsp:txXfrm>
        <a:off x="41114" y="896657"/>
        <a:ext cx="9845544" cy="759999"/>
      </dsp:txXfrm>
    </dsp:sp>
    <dsp:sp modelId="{01A831CB-801B-49B6-B460-FF941548A819}">
      <dsp:nvSpPr>
        <dsp:cNvPr id="0" name=""/>
        <dsp:cNvSpPr/>
      </dsp:nvSpPr>
      <dsp:spPr>
        <a:xfrm>
          <a:off x="0" y="1708416"/>
          <a:ext cx="9927772" cy="842227"/>
        </a:xfrm>
        <a:prstGeom prst="roundRect">
          <a:avLst/>
        </a:prstGeom>
        <a:gradFill rotWithShape="0">
          <a:gsLst>
            <a:gs pos="0">
              <a:schemeClr val="accent1">
                <a:shade val="80000"/>
                <a:hueOff val="108505"/>
                <a:satOff val="2070"/>
                <a:lumOff val="9142"/>
                <a:alphaOff val="0"/>
                <a:lumMod val="110000"/>
                <a:satMod val="105000"/>
                <a:tint val="67000"/>
              </a:schemeClr>
            </a:gs>
            <a:gs pos="50000">
              <a:schemeClr val="accent1">
                <a:shade val="80000"/>
                <a:hueOff val="108505"/>
                <a:satOff val="2070"/>
                <a:lumOff val="9142"/>
                <a:alphaOff val="0"/>
                <a:lumMod val="105000"/>
                <a:satMod val="103000"/>
                <a:tint val="73000"/>
              </a:schemeClr>
            </a:gs>
            <a:gs pos="100000">
              <a:schemeClr val="accent1">
                <a:shade val="80000"/>
                <a:hueOff val="108505"/>
                <a:satOff val="2070"/>
                <a:lumOff val="914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latin typeface="Times New Roman" panose="02020603050405020304" pitchFamily="18" charset="0"/>
              <a:cs typeface="Times New Roman" panose="02020603050405020304" pitchFamily="18" charset="0"/>
            </a:rPr>
            <a:t>Банк до оказания платежных услуг посредством систем удаленного доступа обеспечивает представление клиенту информации о размере взимаемой комиссии в денежном выражении по оказываемым электронным банковским услугам</a:t>
          </a:r>
          <a:endParaRPr lang="en-US" sz="1700" kern="1200">
            <a:latin typeface="Times New Roman" panose="02020603050405020304" pitchFamily="18" charset="0"/>
            <a:cs typeface="Times New Roman" panose="02020603050405020304" pitchFamily="18" charset="0"/>
          </a:endParaRPr>
        </a:p>
      </dsp:txBody>
      <dsp:txXfrm>
        <a:off x="41114" y="1749530"/>
        <a:ext cx="9845544" cy="759999"/>
      </dsp:txXfrm>
    </dsp:sp>
    <dsp:sp modelId="{900CAC27-A9E3-4E1C-AB32-5CCF8AADB91F}">
      <dsp:nvSpPr>
        <dsp:cNvPr id="0" name=""/>
        <dsp:cNvSpPr/>
      </dsp:nvSpPr>
      <dsp:spPr>
        <a:xfrm>
          <a:off x="0" y="2561288"/>
          <a:ext cx="9927772" cy="842227"/>
        </a:xfrm>
        <a:prstGeom prst="roundRect">
          <a:avLst/>
        </a:prstGeom>
        <a:gradFill rotWithShape="0">
          <a:gsLst>
            <a:gs pos="0">
              <a:schemeClr val="accent1">
                <a:shade val="80000"/>
                <a:hueOff val="162758"/>
                <a:satOff val="3105"/>
                <a:lumOff val="13713"/>
                <a:alphaOff val="0"/>
                <a:lumMod val="110000"/>
                <a:satMod val="105000"/>
                <a:tint val="67000"/>
              </a:schemeClr>
            </a:gs>
            <a:gs pos="50000">
              <a:schemeClr val="accent1">
                <a:shade val="80000"/>
                <a:hueOff val="162758"/>
                <a:satOff val="3105"/>
                <a:lumOff val="13713"/>
                <a:alphaOff val="0"/>
                <a:lumMod val="105000"/>
                <a:satMod val="103000"/>
                <a:tint val="73000"/>
              </a:schemeClr>
            </a:gs>
            <a:gs pos="100000">
              <a:schemeClr val="accent1">
                <a:shade val="80000"/>
                <a:hueOff val="162758"/>
                <a:satOff val="3105"/>
                <a:lumOff val="1371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latin typeface="Times New Roman" panose="02020603050405020304" pitchFamily="18" charset="0"/>
              <a:cs typeface="Times New Roman" panose="02020603050405020304" pitchFamily="18" charset="0"/>
            </a:rPr>
            <a:t>Платежи или переводы денег, осуществляемые с использованием платежных карточек, за исключением предоплаченных платежных карточек в пределах суммы денег клиента на банковском счете или в пределах суммы банковского займа, предоставленного эмитентом, отражаются на банковском счете клиента</a:t>
          </a:r>
          <a:endParaRPr lang="en-US" sz="1700" kern="1200">
            <a:latin typeface="Times New Roman" panose="02020603050405020304" pitchFamily="18" charset="0"/>
            <a:cs typeface="Times New Roman" panose="02020603050405020304" pitchFamily="18" charset="0"/>
          </a:endParaRPr>
        </a:p>
      </dsp:txBody>
      <dsp:txXfrm>
        <a:off x="41114" y="2602402"/>
        <a:ext cx="9845544" cy="759999"/>
      </dsp:txXfrm>
    </dsp:sp>
    <dsp:sp modelId="{5035ED78-A8AD-4E66-A8E2-D6DFD7F3518F}">
      <dsp:nvSpPr>
        <dsp:cNvPr id="0" name=""/>
        <dsp:cNvSpPr/>
      </dsp:nvSpPr>
      <dsp:spPr>
        <a:xfrm>
          <a:off x="0" y="3414161"/>
          <a:ext cx="9927772" cy="842227"/>
        </a:xfrm>
        <a:prstGeom prst="roundRect">
          <a:avLst/>
        </a:prstGeom>
        <a:gradFill rotWithShape="0">
          <a:gsLst>
            <a:gs pos="0">
              <a:schemeClr val="accent1">
                <a:shade val="80000"/>
                <a:hueOff val="217011"/>
                <a:satOff val="4140"/>
                <a:lumOff val="18284"/>
                <a:alphaOff val="0"/>
                <a:lumMod val="110000"/>
                <a:satMod val="105000"/>
                <a:tint val="67000"/>
              </a:schemeClr>
            </a:gs>
            <a:gs pos="50000">
              <a:schemeClr val="accent1">
                <a:shade val="80000"/>
                <a:hueOff val="217011"/>
                <a:satOff val="4140"/>
                <a:lumOff val="18284"/>
                <a:alphaOff val="0"/>
                <a:lumMod val="105000"/>
                <a:satMod val="103000"/>
                <a:tint val="73000"/>
              </a:schemeClr>
            </a:gs>
            <a:gs pos="100000">
              <a:schemeClr val="accent1">
                <a:shade val="80000"/>
                <a:hueOff val="217011"/>
                <a:satOff val="4140"/>
                <a:lumOff val="1828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latin typeface="Times New Roman" panose="02020603050405020304" pitchFamily="18" charset="0"/>
              <a:cs typeface="Times New Roman" panose="02020603050405020304" pitchFamily="18" charset="0"/>
            </a:rPr>
            <a:t>Платежи или переводы денег, осуществляемые с использованием предоплаченных платежных карточек, отражаются на консолидированном счете эмитента.</a:t>
          </a:r>
          <a:endParaRPr lang="en-US" sz="1700" kern="1200">
            <a:latin typeface="Times New Roman" panose="02020603050405020304" pitchFamily="18" charset="0"/>
            <a:cs typeface="Times New Roman" panose="02020603050405020304" pitchFamily="18" charset="0"/>
          </a:endParaRPr>
        </a:p>
      </dsp:txBody>
      <dsp:txXfrm>
        <a:off x="41114" y="3455275"/>
        <a:ext cx="9845544" cy="759999"/>
      </dsp:txXfrm>
    </dsp:sp>
    <dsp:sp modelId="{B80BFC16-2FF1-4F0A-AE75-A242223B5EE1}">
      <dsp:nvSpPr>
        <dsp:cNvPr id="0" name=""/>
        <dsp:cNvSpPr/>
      </dsp:nvSpPr>
      <dsp:spPr>
        <a:xfrm>
          <a:off x="0" y="4267033"/>
          <a:ext cx="9927772" cy="842227"/>
        </a:xfrm>
        <a:prstGeom prst="roundRect">
          <a:avLst/>
        </a:prstGeom>
        <a:gradFill rotWithShape="0">
          <a:gsLst>
            <a:gs pos="0">
              <a:schemeClr val="accent1">
                <a:shade val="80000"/>
                <a:hueOff val="271263"/>
                <a:satOff val="5175"/>
                <a:lumOff val="22855"/>
                <a:alphaOff val="0"/>
                <a:lumMod val="110000"/>
                <a:satMod val="105000"/>
                <a:tint val="67000"/>
              </a:schemeClr>
            </a:gs>
            <a:gs pos="50000">
              <a:schemeClr val="accent1">
                <a:shade val="80000"/>
                <a:hueOff val="271263"/>
                <a:satOff val="5175"/>
                <a:lumOff val="22855"/>
                <a:alphaOff val="0"/>
                <a:lumMod val="105000"/>
                <a:satMod val="103000"/>
                <a:tint val="73000"/>
              </a:schemeClr>
            </a:gs>
            <a:gs pos="100000">
              <a:schemeClr val="accent1">
                <a:shade val="80000"/>
                <a:hueOff val="271263"/>
                <a:satOff val="5175"/>
                <a:lumOff val="2285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latin typeface="Times New Roman" panose="02020603050405020304" pitchFamily="18" charset="0"/>
              <a:cs typeface="Times New Roman" panose="02020603050405020304" pitchFamily="18" charset="0"/>
            </a:rPr>
            <a:t>Допускается отражение на одном банковском счете платежей и переводов денег, осуществленных с использованием нескольких платежных карточек одной или разных систем платежных карточек, выданных на основании договора о выдаче платежной карточки, заключенного между эмитентом и клиентом</a:t>
          </a:r>
          <a:endParaRPr lang="en-US" sz="1700" kern="1200">
            <a:latin typeface="Times New Roman" panose="02020603050405020304" pitchFamily="18" charset="0"/>
            <a:cs typeface="Times New Roman" panose="02020603050405020304" pitchFamily="18" charset="0"/>
          </a:endParaRPr>
        </a:p>
      </dsp:txBody>
      <dsp:txXfrm>
        <a:off x="41114" y="4308147"/>
        <a:ext cx="9845544" cy="75999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D6C01D-D873-42D4-B602-E3DA07618644}">
      <dsp:nvSpPr>
        <dsp:cNvPr id="0" name=""/>
        <dsp:cNvSpPr/>
      </dsp:nvSpPr>
      <dsp:spPr>
        <a:xfrm>
          <a:off x="0" y="0"/>
          <a:ext cx="10515600" cy="1596866"/>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ru-RU" sz="2600" kern="1200">
              <a:latin typeface="Times New Roman" panose="02020603050405020304" pitchFamily="18" charset="0"/>
              <a:cs typeface="Times New Roman" panose="02020603050405020304" pitchFamily="18" charset="0"/>
            </a:rPr>
            <a:t>Эмитент до оказания платежных услуг по переводу денег с использованием платежной карточки в пользу третьего лица в порядке и способом, предусмотренными договором между ним и держателем платежной карточки, уведомляет его о:</a:t>
          </a:r>
        </a:p>
      </dsp:txBody>
      <dsp:txXfrm>
        <a:off x="0" y="0"/>
        <a:ext cx="10515600" cy="1596866"/>
      </dsp:txXfrm>
    </dsp:sp>
    <dsp:sp modelId="{F5D151E4-5D77-42E4-BF51-060B08BFD4C5}">
      <dsp:nvSpPr>
        <dsp:cNvPr id="0" name=""/>
        <dsp:cNvSpPr/>
      </dsp:nvSpPr>
      <dsp:spPr>
        <a:xfrm>
          <a:off x="5134" y="1596866"/>
          <a:ext cx="3501776" cy="335341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a:latin typeface="Times New Roman" panose="02020603050405020304" pitchFamily="18" charset="0"/>
              <a:cs typeface="Times New Roman" panose="02020603050405020304" pitchFamily="18" charset="0"/>
            </a:rPr>
            <a:t>1) возможных рисках, связанных с мошенническими действиями третьих лиц</a:t>
          </a:r>
        </a:p>
      </dsp:txBody>
      <dsp:txXfrm>
        <a:off x="5134" y="1596866"/>
        <a:ext cx="3501776" cy="3353419"/>
      </dsp:txXfrm>
    </dsp:sp>
    <dsp:sp modelId="{0E8A7D79-70C4-4FD6-96A8-1820DF9AFC9F}">
      <dsp:nvSpPr>
        <dsp:cNvPr id="0" name=""/>
        <dsp:cNvSpPr/>
      </dsp:nvSpPr>
      <dsp:spPr>
        <a:xfrm>
          <a:off x="3506911" y="1596866"/>
          <a:ext cx="3501776" cy="3353419"/>
        </a:xfrm>
        <a:prstGeom prst="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a:latin typeface="Times New Roman" panose="02020603050405020304" pitchFamily="18" charset="0"/>
              <a:cs typeface="Times New Roman" panose="02020603050405020304" pitchFamily="18" charset="0"/>
            </a:rPr>
            <a:t>2) рисках, связанных с осуществлением перевода денег под влиянием третьих лиц, в том числе, представляющихся работниками государственных, правоохранительных органов или банков</a:t>
          </a:r>
          <a:endParaRPr lang="en-US" sz="2400" kern="1200">
            <a:latin typeface="Times New Roman" panose="02020603050405020304" pitchFamily="18" charset="0"/>
            <a:cs typeface="Times New Roman" panose="02020603050405020304" pitchFamily="18" charset="0"/>
          </a:endParaRPr>
        </a:p>
      </dsp:txBody>
      <dsp:txXfrm>
        <a:off x="3506911" y="1596866"/>
        <a:ext cx="3501776" cy="3353419"/>
      </dsp:txXfrm>
    </dsp:sp>
    <dsp:sp modelId="{27441268-832A-4EA3-9F05-954712179290}">
      <dsp:nvSpPr>
        <dsp:cNvPr id="0" name=""/>
        <dsp:cNvSpPr/>
      </dsp:nvSpPr>
      <dsp:spPr>
        <a:xfrm>
          <a:off x="7008688" y="1596866"/>
          <a:ext cx="3501776" cy="3353419"/>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a:latin typeface="Times New Roman" panose="02020603050405020304" pitchFamily="18" charset="0"/>
              <a:cs typeface="Times New Roman" panose="02020603050405020304" pitchFamily="18" charset="0"/>
            </a:rPr>
            <a:t>3) возможности отмены операции и возврата денег по инициативе получателя денег либо решению суда</a:t>
          </a:r>
          <a:endParaRPr lang="en-US" sz="2400" kern="1200">
            <a:latin typeface="Times New Roman" panose="02020603050405020304" pitchFamily="18" charset="0"/>
            <a:cs typeface="Times New Roman" panose="02020603050405020304" pitchFamily="18" charset="0"/>
          </a:endParaRPr>
        </a:p>
      </dsp:txBody>
      <dsp:txXfrm>
        <a:off x="7008688" y="1596866"/>
        <a:ext cx="3501776" cy="3353419"/>
      </dsp:txXfrm>
    </dsp:sp>
    <dsp:sp modelId="{5C0F495A-8FDF-4D81-B2CB-39357A951EF0}">
      <dsp:nvSpPr>
        <dsp:cNvPr id="0" name=""/>
        <dsp:cNvSpPr/>
      </dsp:nvSpPr>
      <dsp:spPr>
        <a:xfrm>
          <a:off x="0" y="4950285"/>
          <a:ext cx="10515600" cy="372602"/>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26175-7671-4931-B973-804859C104A3}">
      <dsp:nvSpPr>
        <dsp:cNvPr id="0" name=""/>
        <dsp:cNvSpPr/>
      </dsp:nvSpPr>
      <dsp:spPr>
        <a:xfrm>
          <a:off x="2681716" y="4716"/>
          <a:ext cx="1077849" cy="1077849"/>
        </a:xfrm>
        <a:prstGeom prst="ellipse">
          <a:avLst/>
        </a:prstGeom>
        <a:solidFill>
          <a:schemeClr val="accent2">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3D21C1B6-C278-4BD9-9602-F350992A5920}">
      <dsp:nvSpPr>
        <dsp:cNvPr id="0" name=""/>
        <dsp:cNvSpPr/>
      </dsp:nvSpPr>
      <dsp:spPr>
        <a:xfrm>
          <a:off x="3084319" y="208371"/>
          <a:ext cx="7521192" cy="6531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Процессинг по платежам и переводам денег, осуществленным на территории РК с использованием платежных карточек банка-резидента РК в его сети обслуживания, осуществляется данным банком или процессинговой организацией.</a:t>
          </a:r>
        </a:p>
      </dsp:txBody>
      <dsp:txXfrm>
        <a:off x="3084319" y="208371"/>
        <a:ext cx="7521192" cy="653122"/>
      </dsp:txXfrm>
    </dsp:sp>
    <dsp:sp modelId="{636870D2-4869-4CA3-B27A-EDFA2F821D19}">
      <dsp:nvSpPr>
        <dsp:cNvPr id="0" name=""/>
        <dsp:cNvSpPr/>
      </dsp:nvSpPr>
      <dsp:spPr>
        <a:xfrm>
          <a:off x="2681716" y="1082566"/>
          <a:ext cx="1077849" cy="1077849"/>
        </a:xfrm>
        <a:prstGeom prst="ellipse">
          <a:avLst/>
        </a:prstGeom>
        <a:solidFill>
          <a:schemeClr val="accent3">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FE402636-1A78-41DE-A4E6-86C81DD111FA}">
      <dsp:nvSpPr>
        <dsp:cNvPr id="0" name=""/>
        <dsp:cNvSpPr/>
      </dsp:nvSpPr>
      <dsp:spPr>
        <a:xfrm>
          <a:off x="3175727" y="1170987"/>
          <a:ext cx="7477659" cy="8661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Процессинг по платежам и переводам денег, осуществленным на территории РК с использованием платежных карточек, выпущенных банком-резидентом РК, в сети обслуживания других банков-резидентов РК, осуществляется процессинговой организацией.</a:t>
          </a:r>
          <a:endParaRPr lang="en-US" sz="1600" kern="1200" dirty="0">
            <a:latin typeface="Times New Roman" panose="02020603050405020304" pitchFamily="18" charset="0"/>
            <a:cs typeface="Times New Roman" panose="02020603050405020304" pitchFamily="18" charset="0"/>
          </a:endParaRPr>
        </a:p>
      </dsp:txBody>
      <dsp:txXfrm>
        <a:off x="3175727" y="1170987"/>
        <a:ext cx="7477659" cy="866191"/>
      </dsp:txXfrm>
    </dsp:sp>
    <dsp:sp modelId="{F1FC9410-2793-4490-8CBF-263BD08EB072}">
      <dsp:nvSpPr>
        <dsp:cNvPr id="0" name=""/>
        <dsp:cNvSpPr/>
      </dsp:nvSpPr>
      <dsp:spPr>
        <a:xfrm>
          <a:off x="2681716" y="2160415"/>
          <a:ext cx="1077849" cy="1077849"/>
        </a:xfrm>
        <a:prstGeom prst="ellipse">
          <a:avLst/>
        </a:prstGeom>
        <a:solidFill>
          <a:schemeClr val="accent4">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169F4108-B21E-4F35-96F5-59B2C3754B4B}">
      <dsp:nvSpPr>
        <dsp:cNvPr id="0" name=""/>
        <dsp:cNvSpPr/>
      </dsp:nvSpPr>
      <dsp:spPr>
        <a:xfrm>
          <a:off x="3155542" y="2350682"/>
          <a:ext cx="7500777" cy="645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Допускается создание процессинговой организацией собственных сетей обслуживания платежных карточек в соответствии с договорами, заключенными с </a:t>
          </a:r>
          <a:r>
            <a:rPr lang="ru-RU" sz="1600" kern="1200" dirty="0" err="1">
              <a:latin typeface="Times New Roman" panose="02020603050405020304" pitchFamily="18" charset="0"/>
              <a:cs typeface="Times New Roman" panose="02020603050405020304" pitchFamily="18" charset="0"/>
            </a:rPr>
            <a:t>эквайером</a:t>
          </a:r>
          <a:r>
            <a:rPr lang="ru-RU" sz="1600" kern="1200" dirty="0">
              <a:latin typeface="Times New Roman" panose="02020603050405020304" pitchFamily="18" charset="0"/>
              <a:cs typeface="Times New Roman" panose="02020603050405020304" pitchFamily="18" charset="0"/>
            </a:rPr>
            <a:t> и предпринимателями.</a:t>
          </a:r>
          <a:endParaRPr lang="en-US" sz="1600" kern="1200" dirty="0">
            <a:latin typeface="Times New Roman" panose="02020603050405020304" pitchFamily="18" charset="0"/>
            <a:cs typeface="Times New Roman" panose="02020603050405020304" pitchFamily="18" charset="0"/>
          </a:endParaRPr>
        </a:p>
      </dsp:txBody>
      <dsp:txXfrm>
        <a:off x="3155542" y="2350682"/>
        <a:ext cx="7500777" cy="645081"/>
      </dsp:txXfrm>
    </dsp:sp>
    <dsp:sp modelId="{C7D642BD-4FA3-4720-AC44-1F213A81B2E8}">
      <dsp:nvSpPr>
        <dsp:cNvPr id="0" name=""/>
        <dsp:cNvSpPr/>
      </dsp:nvSpPr>
      <dsp:spPr>
        <a:xfrm>
          <a:off x="2681716" y="3238264"/>
          <a:ext cx="1077849" cy="1077849"/>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3D3CCE46-954F-49DF-85D3-E4928A27C58D}">
      <dsp:nvSpPr>
        <dsp:cNvPr id="0" name=""/>
        <dsp:cNvSpPr/>
      </dsp:nvSpPr>
      <dsp:spPr>
        <a:xfrm>
          <a:off x="3230761" y="3308620"/>
          <a:ext cx="7419807" cy="832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Исполнение платежного документа, составленного при уплате налогов и других обязательных платежей в бюджет с использованием ПК через банкоматы, осуществляется не позднее одного операционного дня, следующего за днем его получения эмитентом.</a:t>
          </a:r>
          <a:endParaRPr lang="en-US" sz="1600" kern="1200" dirty="0">
            <a:latin typeface="Times New Roman" panose="02020603050405020304" pitchFamily="18" charset="0"/>
            <a:cs typeface="Times New Roman" panose="02020603050405020304" pitchFamily="18" charset="0"/>
          </a:endParaRPr>
        </a:p>
      </dsp:txBody>
      <dsp:txXfrm>
        <a:off x="3230761" y="3308620"/>
        <a:ext cx="7419807" cy="832627"/>
      </dsp:txXfrm>
    </dsp:sp>
    <dsp:sp modelId="{61010894-AB03-4B73-B777-7EC8BB88C31C}">
      <dsp:nvSpPr>
        <dsp:cNvPr id="0" name=""/>
        <dsp:cNvSpPr/>
      </dsp:nvSpPr>
      <dsp:spPr>
        <a:xfrm>
          <a:off x="2681716" y="4316113"/>
          <a:ext cx="1077849" cy="1077849"/>
        </a:xfrm>
        <a:prstGeom prst="ellipse">
          <a:avLst/>
        </a:prstGeom>
        <a:solidFill>
          <a:schemeClr val="accent6">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A9935D5B-271E-4400-927D-F56C628E0181}">
      <dsp:nvSpPr>
        <dsp:cNvPr id="0" name=""/>
        <dsp:cNvSpPr/>
      </dsp:nvSpPr>
      <dsp:spPr>
        <a:xfrm>
          <a:off x="3199075" y="4362358"/>
          <a:ext cx="7518259" cy="907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 rIns="0" bIns="20320" numCol="1" spcCol="1270" anchor="ctr"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Эмитент осуществляет блокирование суммы денег на банковском счете на сумму авторизации, если данное условие предусмотрено договором о выдаче платежной карточки, заключенном между эмитентом и клиентом. В этом случае договор о выдаче ПК содержит условия и сроки блокирования денег на банковском счете.</a:t>
          </a:r>
          <a:endParaRPr lang="en-US" sz="1600" kern="1200" dirty="0">
            <a:latin typeface="Times New Roman" panose="02020603050405020304" pitchFamily="18" charset="0"/>
            <a:cs typeface="Times New Roman" panose="02020603050405020304" pitchFamily="18" charset="0"/>
          </a:endParaRPr>
        </a:p>
      </dsp:txBody>
      <dsp:txXfrm>
        <a:off x="3199075" y="4362358"/>
        <a:ext cx="7518259" cy="90771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305DDF-665A-4BF1-901B-72B9C74D3FE2}">
      <dsp:nvSpPr>
        <dsp:cNvPr id="0" name=""/>
        <dsp:cNvSpPr/>
      </dsp:nvSpPr>
      <dsp:spPr>
        <a:xfrm>
          <a:off x="0" y="2313"/>
          <a:ext cx="10515600" cy="655554"/>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solidFill>
                <a:schemeClr val="tx1"/>
              </a:solidFill>
              <a:latin typeface="Times New Roman" panose="02020603050405020304" pitchFamily="18" charset="0"/>
              <a:cs typeface="Times New Roman" panose="02020603050405020304" pitchFamily="18" charset="0"/>
            </a:rPr>
            <a:t>Порядок получения авторизации определяется договором между участниками системы платежных карточек.</a:t>
          </a:r>
        </a:p>
      </dsp:txBody>
      <dsp:txXfrm>
        <a:off x="32002" y="34315"/>
        <a:ext cx="10451596" cy="591550"/>
      </dsp:txXfrm>
    </dsp:sp>
    <dsp:sp modelId="{1D5A8679-994C-4753-B560-9AF8D4A5E591}">
      <dsp:nvSpPr>
        <dsp:cNvPr id="0" name=""/>
        <dsp:cNvSpPr/>
      </dsp:nvSpPr>
      <dsp:spPr>
        <a:xfrm>
          <a:off x="0" y="668414"/>
          <a:ext cx="10515600" cy="655554"/>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dirty="0">
              <a:solidFill>
                <a:schemeClr val="tx1"/>
              </a:solidFill>
              <a:latin typeface="Times New Roman" panose="02020603050405020304" pitchFamily="18" charset="0"/>
              <a:cs typeface="Times New Roman" panose="02020603050405020304" pitchFamily="18" charset="0"/>
            </a:rPr>
            <a:t>По результатам авторизации эмитент возвращает </a:t>
          </a:r>
          <a:r>
            <a:rPr lang="ru-RU" sz="1700" kern="1200" dirty="0" err="1">
              <a:solidFill>
                <a:schemeClr val="tx1"/>
              </a:solidFill>
              <a:latin typeface="Times New Roman" panose="02020603050405020304" pitchFamily="18" charset="0"/>
              <a:cs typeface="Times New Roman" panose="02020603050405020304" pitchFamily="18" charset="0"/>
            </a:rPr>
            <a:t>эквайеру</a:t>
          </a:r>
          <a:r>
            <a:rPr lang="ru-RU" sz="1700" kern="1200" dirty="0">
              <a:solidFill>
                <a:schemeClr val="tx1"/>
              </a:solidFill>
              <a:latin typeface="Times New Roman" panose="02020603050405020304" pitchFamily="18" charset="0"/>
              <a:cs typeface="Times New Roman" panose="02020603050405020304" pitchFamily="18" charset="0"/>
            </a:rPr>
            <a:t> сумму денег по совершенной операции с использованием ПК, выпущенной эмитентом, в порядке, предусмотренном договором между участниками системы платежных карточек.</a:t>
          </a:r>
          <a:endParaRPr lang="en-US" sz="1700" kern="1200" dirty="0">
            <a:solidFill>
              <a:schemeClr val="tx1"/>
            </a:solidFill>
            <a:latin typeface="Times New Roman" panose="02020603050405020304" pitchFamily="18" charset="0"/>
            <a:cs typeface="Times New Roman" panose="02020603050405020304" pitchFamily="18" charset="0"/>
          </a:endParaRPr>
        </a:p>
      </dsp:txBody>
      <dsp:txXfrm>
        <a:off x="32002" y="700416"/>
        <a:ext cx="10451596" cy="591550"/>
      </dsp:txXfrm>
    </dsp:sp>
    <dsp:sp modelId="{15EA397F-7094-4F87-9153-7ECFE00F648C}">
      <dsp:nvSpPr>
        <dsp:cNvPr id="0" name=""/>
        <dsp:cNvSpPr/>
      </dsp:nvSpPr>
      <dsp:spPr>
        <a:xfrm>
          <a:off x="0" y="1334515"/>
          <a:ext cx="10515600" cy="655554"/>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solidFill>
                <a:schemeClr val="tx1"/>
              </a:solidFill>
              <a:latin typeface="Times New Roman" panose="02020603050405020304" pitchFamily="18" charset="0"/>
              <a:cs typeface="Times New Roman" panose="02020603050405020304" pitchFamily="18" charset="0"/>
            </a:rPr>
            <a:t>При поступлении эмитенту указания клиента для осуществления платежей или переводов денег с его БС без использования ПК исполнение указания клиента с БС клиента осуществляется в пределах остатка денег на БС за вычетом сумм операций, по которым проведена авторизация и осуществлено блокирование денег на БС</a:t>
          </a:r>
          <a:endParaRPr lang="en-US" sz="1700" kern="1200">
            <a:solidFill>
              <a:schemeClr val="tx1"/>
            </a:solidFill>
            <a:latin typeface="Times New Roman" panose="02020603050405020304" pitchFamily="18" charset="0"/>
            <a:cs typeface="Times New Roman" panose="02020603050405020304" pitchFamily="18" charset="0"/>
          </a:endParaRPr>
        </a:p>
      </dsp:txBody>
      <dsp:txXfrm>
        <a:off x="32002" y="1366517"/>
        <a:ext cx="10451596" cy="591550"/>
      </dsp:txXfrm>
    </dsp:sp>
    <dsp:sp modelId="{4224BB4F-407D-40F1-91FD-342D1C4A6C1D}">
      <dsp:nvSpPr>
        <dsp:cNvPr id="0" name=""/>
        <dsp:cNvSpPr/>
      </dsp:nvSpPr>
      <dsp:spPr>
        <a:xfrm>
          <a:off x="0" y="2000616"/>
          <a:ext cx="10515600" cy="655554"/>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solidFill>
                <a:schemeClr val="tx1"/>
              </a:solidFill>
              <a:latin typeface="Times New Roman" panose="02020603050405020304" pitchFamily="18" charset="0"/>
              <a:cs typeface="Times New Roman" panose="02020603050405020304" pitchFamily="18" charset="0"/>
            </a:rPr>
            <a:t>После авторизации эмитент на основании платежного документа, составленного при осуществлении платежа с использованием ПК, осуществляет эквайеру оплату суммы платежного документа.</a:t>
          </a:r>
          <a:endParaRPr lang="en-US" sz="1700" kern="1200">
            <a:solidFill>
              <a:schemeClr val="tx1"/>
            </a:solidFill>
            <a:latin typeface="Times New Roman" panose="02020603050405020304" pitchFamily="18" charset="0"/>
            <a:cs typeface="Times New Roman" panose="02020603050405020304" pitchFamily="18" charset="0"/>
          </a:endParaRPr>
        </a:p>
      </dsp:txBody>
      <dsp:txXfrm>
        <a:off x="32002" y="2032618"/>
        <a:ext cx="10451596" cy="591550"/>
      </dsp:txXfrm>
    </dsp:sp>
    <dsp:sp modelId="{2A9003A7-1A1F-482F-9783-7B840EC92A3A}">
      <dsp:nvSpPr>
        <dsp:cNvPr id="0" name=""/>
        <dsp:cNvSpPr/>
      </dsp:nvSpPr>
      <dsp:spPr>
        <a:xfrm>
          <a:off x="0" y="2666717"/>
          <a:ext cx="10515600" cy="655554"/>
        </a:xfrm>
        <a:prstGeom prst="round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solidFill>
                <a:schemeClr val="tx1"/>
              </a:solidFill>
              <a:latin typeface="Times New Roman" panose="02020603050405020304" pitchFamily="18" charset="0"/>
              <a:cs typeface="Times New Roman" panose="02020603050405020304" pitchFamily="18" charset="0"/>
            </a:rPr>
            <a:t>Клиент обеспечивает сумму денег на своем банковском счете, необходимую для исполнения платежного документа, составленного при осуществлении платежа с использованием ПК</a:t>
          </a:r>
          <a:endParaRPr lang="en-US" sz="1700" kern="1200">
            <a:solidFill>
              <a:schemeClr val="tx1"/>
            </a:solidFill>
            <a:latin typeface="Times New Roman" panose="02020603050405020304" pitchFamily="18" charset="0"/>
            <a:cs typeface="Times New Roman" panose="02020603050405020304" pitchFamily="18" charset="0"/>
          </a:endParaRPr>
        </a:p>
      </dsp:txBody>
      <dsp:txXfrm>
        <a:off x="32002" y="2698719"/>
        <a:ext cx="10451596" cy="591550"/>
      </dsp:txXfrm>
    </dsp:sp>
    <dsp:sp modelId="{F0189267-9CE2-4072-BEC4-A0151231765C}">
      <dsp:nvSpPr>
        <dsp:cNvPr id="0" name=""/>
        <dsp:cNvSpPr/>
      </dsp:nvSpPr>
      <dsp:spPr>
        <a:xfrm>
          <a:off x="0" y="3332818"/>
          <a:ext cx="10515600" cy="655554"/>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solidFill>
                <a:schemeClr val="tx1"/>
              </a:solidFill>
              <a:latin typeface="Times New Roman" panose="02020603050405020304" pitchFamily="18" charset="0"/>
              <a:cs typeface="Times New Roman" panose="02020603050405020304" pitchFamily="18" charset="0"/>
            </a:rPr>
            <a:t>Приобретение иностранной валюты с использованием ПК производится путем осуществления платежа в тенге на сумму приобретаемой иностранной валюты по курсу банка, реализующего иностранную валюту.</a:t>
          </a:r>
          <a:endParaRPr lang="en-US" sz="1700" kern="1200">
            <a:solidFill>
              <a:schemeClr val="tx1"/>
            </a:solidFill>
            <a:latin typeface="Times New Roman" panose="02020603050405020304" pitchFamily="18" charset="0"/>
            <a:cs typeface="Times New Roman" panose="02020603050405020304" pitchFamily="18" charset="0"/>
          </a:endParaRPr>
        </a:p>
      </dsp:txBody>
      <dsp:txXfrm>
        <a:off x="32002" y="3364820"/>
        <a:ext cx="10451596" cy="591550"/>
      </dsp:txXfrm>
    </dsp:sp>
    <dsp:sp modelId="{2E276532-CDB2-4F5D-A84A-22A266288DB3}">
      <dsp:nvSpPr>
        <dsp:cNvPr id="0" name=""/>
        <dsp:cNvSpPr/>
      </dsp:nvSpPr>
      <dsp:spPr>
        <a:xfrm>
          <a:off x="0" y="3998919"/>
          <a:ext cx="10515600" cy="655554"/>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solidFill>
                <a:schemeClr val="tx1"/>
              </a:solidFill>
              <a:latin typeface="Times New Roman" panose="02020603050405020304" pitchFamily="18" charset="0"/>
              <a:cs typeface="Times New Roman" panose="02020603050405020304" pitchFamily="18" charset="0"/>
            </a:rPr>
            <a:t>После осуществления платежа с использованием ПК держателю ПК выдается торговый чек или экземпляр платежного документа (слипа), составленного при осуществлении платежа с использованием ПК</a:t>
          </a:r>
          <a:endParaRPr lang="en-US" sz="1700" kern="1200">
            <a:solidFill>
              <a:schemeClr val="tx1"/>
            </a:solidFill>
            <a:latin typeface="Times New Roman" panose="02020603050405020304" pitchFamily="18" charset="0"/>
            <a:cs typeface="Times New Roman" panose="02020603050405020304" pitchFamily="18" charset="0"/>
          </a:endParaRPr>
        </a:p>
      </dsp:txBody>
      <dsp:txXfrm>
        <a:off x="32002" y="4030921"/>
        <a:ext cx="10451596" cy="591550"/>
      </dsp:txXfrm>
    </dsp:sp>
    <dsp:sp modelId="{2FFCBE47-E7F8-4943-9427-55EEE797FC34}">
      <dsp:nvSpPr>
        <dsp:cNvPr id="0" name=""/>
        <dsp:cNvSpPr/>
      </dsp:nvSpPr>
      <dsp:spPr>
        <a:xfrm>
          <a:off x="0" y="4665020"/>
          <a:ext cx="10515600" cy="655554"/>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ru-RU" sz="1700" kern="1200">
              <a:solidFill>
                <a:schemeClr val="tx1"/>
              </a:solidFill>
              <a:latin typeface="Times New Roman" panose="02020603050405020304" pitchFamily="18" charset="0"/>
              <a:cs typeface="Times New Roman" panose="02020603050405020304" pitchFamily="18" charset="0"/>
            </a:rPr>
            <a:t>Торговый чек выдается держателю ПК на бумажном носителе либо в электронном виде путем его направления на адрес электронной почты или на устройство сотовой связи, указанные держателем ПК, посредством коротких текстовых или мультимедийных сообщений в соответствии с договором о выдаче ПК</a:t>
          </a:r>
          <a:endParaRPr lang="en-US" sz="1700" kern="1200">
            <a:solidFill>
              <a:schemeClr val="tx1"/>
            </a:solidFill>
            <a:latin typeface="Times New Roman" panose="02020603050405020304" pitchFamily="18" charset="0"/>
            <a:cs typeface="Times New Roman" panose="02020603050405020304" pitchFamily="18" charset="0"/>
          </a:endParaRPr>
        </a:p>
      </dsp:txBody>
      <dsp:txXfrm>
        <a:off x="32002" y="4697022"/>
        <a:ext cx="10451596" cy="59155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DE2174-3D20-491E-80C1-0ABE47AD5192}">
      <dsp:nvSpPr>
        <dsp:cNvPr id="0" name=""/>
        <dsp:cNvSpPr/>
      </dsp:nvSpPr>
      <dsp:spPr>
        <a:xfrm>
          <a:off x="0" y="0"/>
          <a:ext cx="9945188" cy="1549254"/>
        </a:xfrm>
        <a:prstGeom prst="rect">
          <a:avLst/>
        </a:prstGeom>
        <a:gradFill rotWithShape="0">
          <a:gsLst>
            <a:gs pos="0">
              <a:schemeClr val="accent2">
                <a:shade val="90000"/>
                <a:hueOff val="0"/>
                <a:satOff val="0"/>
                <a:lumOff val="0"/>
                <a:alphaOff val="0"/>
                <a:lumMod val="110000"/>
                <a:satMod val="105000"/>
                <a:tint val="67000"/>
              </a:schemeClr>
            </a:gs>
            <a:gs pos="50000">
              <a:schemeClr val="accent2">
                <a:shade val="90000"/>
                <a:hueOff val="0"/>
                <a:satOff val="0"/>
                <a:lumOff val="0"/>
                <a:alphaOff val="0"/>
                <a:lumMod val="105000"/>
                <a:satMod val="103000"/>
                <a:tint val="73000"/>
              </a:schemeClr>
            </a:gs>
            <a:gs pos="100000">
              <a:schemeClr val="accent2">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b="1" kern="12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Торговый чек содержит следующие реквизиты:</a:t>
          </a:r>
        </a:p>
      </dsp:txBody>
      <dsp:txXfrm>
        <a:off x="0" y="0"/>
        <a:ext cx="9945188" cy="1549254"/>
      </dsp:txXfrm>
    </dsp:sp>
    <dsp:sp modelId="{D6F81170-0315-4F70-81CF-E6AE5B8F0A11}">
      <dsp:nvSpPr>
        <dsp:cNvPr id="0" name=""/>
        <dsp:cNvSpPr/>
      </dsp:nvSpPr>
      <dsp:spPr>
        <a:xfrm>
          <a:off x="1214" y="1549254"/>
          <a:ext cx="1420394" cy="325343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1) номер документа, число, месяц, год его выписки;</a:t>
          </a:r>
        </a:p>
      </dsp:txBody>
      <dsp:txXfrm>
        <a:off x="1214" y="1549254"/>
        <a:ext cx="1420394" cy="3253435"/>
      </dsp:txXfrm>
    </dsp:sp>
    <dsp:sp modelId="{EBE250E5-8F8A-4AB3-9D93-99D84028802A}">
      <dsp:nvSpPr>
        <dsp:cNvPr id="0" name=""/>
        <dsp:cNvSpPr/>
      </dsp:nvSpPr>
      <dsp:spPr>
        <a:xfrm>
          <a:off x="1421608" y="1549254"/>
          <a:ext cx="1420394" cy="3253435"/>
        </a:xfrm>
        <a:prstGeom prst="rect">
          <a:avLst/>
        </a:prstGeom>
        <a:gradFill rotWithShape="0">
          <a:gsLst>
            <a:gs pos="0">
              <a:schemeClr val="accent2">
                <a:hueOff val="-242561"/>
                <a:satOff val="-13988"/>
                <a:lumOff val="1438"/>
                <a:alphaOff val="0"/>
                <a:satMod val="103000"/>
                <a:lumMod val="102000"/>
                <a:tint val="94000"/>
              </a:schemeClr>
            </a:gs>
            <a:gs pos="50000">
              <a:schemeClr val="accent2">
                <a:hueOff val="-242561"/>
                <a:satOff val="-13988"/>
                <a:lumOff val="1438"/>
                <a:alphaOff val="0"/>
                <a:satMod val="110000"/>
                <a:lumMod val="100000"/>
                <a:shade val="100000"/>
              </a:schemeClr>
            </a:gs>
            <a:gs pos="100000">
              <a:schemeClr val="accent2">
                <a:hueOff val="-242561"/>
                <a:satOff val="-13988"/>
                <a:lumOff val="143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2) наименование (код) предпринимателя или эквайера;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1421608" y="1549254"/>
        <a:ext cx="1420394" cy="3253435"/>
      </dsp:txXfrm>
    </dsp:sp>
    <dsp:sp modelId="{E558561D-1F14-4E05-9079-E5B0761066D0}">
      <dsp:nvSpPr>
        <dsp:cNvPr id="0" name=""/>
        <dsp:cNvSpPr/>
      </dsp:nvSpPr>
      <dsp:spPr>
        <a:xfrm>
          <a:off x="2842002" y="1549254"/>
          <a:ext cx="1420394" cy="3253435"/>
        </a:xfrm>
        <a:prstGeom prst="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3) сумма платежа;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2842002" y="1549254"/>
        <a:ext cx="1420394" cy="3253435"/>
      </dsp:txXfrm>
    </dsp:sp>
    <dsp:sp modelId="{47667B60-796B-4FB8-9380-B227521B65D1}">
      <dsp:nvSpPr>
        <dsp:cNvPr id="0" name=""/>
        <dsp:cNvSpPr/>
      </dsp:nvSpPr>
      <dsp:spPr>
        <a:xfrm>
          <a:off x="4262396" y="1549254"/>
          <a:ext cx="1420394" cy="3253435"/>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4) валюта платежа;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4262396" y="1549254"/>
        <a:ext cx="1420394" cy="3253435"/>
      </dsp:txXfrm>
    </dsp:sp>
    <dsp:sp modelId="{616F4B92-2945-47C0-AFCB-9BD37B0FA1BC}">
      <dsp:nvSpPr>
        <dsp:cNvPr id="0" name=""/>
        <dsp:cNvSpPr/>
      </dsp:nvSpPr>
      <dsp:spPr>
        <a:xfrm>
          <a:off x="5682791" y="1549254"/>
          <a:ext cx="1420394" cy="3253435"/>
        </a:xfrm>
        <a:prstGeom prst="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5) код авторизации или другой код, идентифицирующий платеж в системе платежных карточек;</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5682791" y="1549254"/>
        <a:ext cx="1420394" cy="3253435"/>
      </dsp:txXfrm>
    </dsp:sp>
    <dsp:sp modelId="{B47A51F3-42C9-4985-B6A7-3B141A1721DC}">
      <dsp:nvSpPr>
        <dsp:cNvPr id="0" name=""/>
        <dsp:cNvSpPr/>
      </dsp:nvSpPr>
      <dsp:spPr>
        <a:xfrm>
          <a:off x="7103185" y="1549254"/>
          <a:ext cx="1420394" cy="3253435"/>
        </a:xfrm>
        <a:prstGeom prst="rect">
          <a:avLst/>
        </a:prstGeom>
        <a:gradFill rotWithShape="0">
          <a:gsLst>
            <a:gs pos="0">
              <a:schemeClr val="accent2">
                <a:hueOff val="-1212803"/>
                <a:satOff val="-69940"/>
                <a:lumOff val="7190"/>
                <a:alphaOff val="0"/>
                <a:satMod val="103000"/>
                <a:lumMod val="102000"/>
                <a:tint val="94000"/>
              </a:schemeClr>
            </a:gs>
            <a:gs pos="50000">
              <a:schemeClr val="accent2">
                <a:hueOff val="-1212803"/>
                <a:satOff val="-69940"/>
                <a:lumOff val="7190"/>
                <a:alphaOff val="0"/>
                <a:satMod val="110000"/>
                <a:lumMod val="100000"/>
                <a:shade val="100000"/>
              </a:schemeClr>
            </a:gs>
            <a:gs pos="100000">
              <a:schemeClr val="accent2">
                <a:hueOff val="-1212803"/>
                <a:satOff val="-69940"/>
                <a:lumOff val="719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6) время проведения платежа;</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7103185" y="1549254"/>
        <a:ext cx="1420394" cy="3253435"/>
      </dsp:txXfrm>
    </dsp:sp>
    <dsp:sp modelId="{355D3433-4123-4693-B9AE-7C332C4CBAC3}">
      <dsp:nvSpPr>
        <dsp:cNvPr id="0" name=""/>
        <dsp:cNvSpPr/>
      </dsp:nvSpPr>
      <dsp:spPr>
        <a:xfrm>
          <a:off x="8523579" y="1549254"/>
          <a:ext cx="1420394" cy="3253435"/>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7) реквизиты платежной карточки. Допускается неполное указание реквизитов ПК в соответствии с требованиями систем ПК </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8523579" y="1549254"/>
        <a:ext cx="1420394" cy="3253435"/>
      </dsp:txXfrm>
    </dsp:sp>
    <dsp:sp modelId="{0E59305C-A987-47B6-9073-A101A81270B4}">
      <dsp:nvSpPr>
        <dsp:cNvPr id="0" name=""/>
        <dsp:cNvSpPr/>
      </dsp:nvSpPr>
      <dsp:spPr>
        <a:xfrm>
          <a:off x="0" y="4802690"/>
          <a:ext cx="9945188" cy="361492"/>
        </a:xfrm>
        <a:prstGeom prst="rect">
          <a:avLst/>
        </a:prstGeom>
        <a:gradFill rotWithShape="0">
          <a:gsLst>
            <a:gs pos="0">
              <a:schemeClr val="accent2">
                <a:shade val="90000"/>
                <a:hueOff val="0"/>
                <a:satOff val="0"/>
                <a:lumOff val="0"/>
                <a:alphaOff val="0"/>
                <a:lumMod val="110000"/>
                <a:satMod val="105000"/>
                <a:tint val="67000"/>
              </a:schemeClr>
            </a:gs>
            <a:gs pos="50000">
              <a:schemeClr val="accent2">
                <a:shade val="90000"/>
                <a:hueOff val="0"/>
                <a:satOff val="0"/>
                <a:lumOff val="0"/>
                <a:alphaOff val="0"/>
                <a:lumMod val="105000"/>
                <a:satMod val="103000"/>
                <a:tint val="73000"/>
              </a:schemeClr>
            </a:gs>
            <a:gs pos="100000">
              <a:schemeClr val="accent2">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ADE78-5946-4D60-9282-BDF93C2E4D7F}">
      <dsp:nvSpPr>
        <dsp:cNvPr id="0" name=""/>
        <dsp:cNvSpPr/>
      </dsp:nvSpPr>
      <dsp:spPr>
        <a:xfrm>
          <a:off x="0" y="0"/>
          <a:ext cx="10515600" cy="1596866"/>
        </a:xfrm>
        <a:prstGeom prst="rect">
          <a:avLst/>
        </a:prstGeom>
        <a:gradFill rotWithShape="0">
          <a:gsLst>
            <a:gs pos="0">
              <a:schemeClr val="accent3">
                <a:shade val="90000"/>
                <a:hueOff val="0"/>
                <a:satOff val="0"/>
                <a:lumOff val="0"/>
                <a:alphaOff val="0"/>
                <a:lumMod val="110000"/>
                <a:satMod val="105000"/>
                <a:tint val="67000"/>
              </a:schemeClr>
            </a:gs>
            <a:gs pos="50000">
              <a:schemeClr val="accent3">
                <a:shade val="90000"/>
                <a:hueOff val="0"/>
                <a:satOff val="0"/>
                <a:lumOff val="0"/>
                <a:alphaOff val="0"/>
                <a:lumMod val="105000"/>
                <a:satMod val="103000"/>
                <a:tint val="73000"/>
              </a:schemeClr>
            </a:gs>
            <a:gs pos="100000">
              <a:schemeClr val="accent3">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ru-RU" sz="3000" kern="1200" dirty="0">
              <a:solidFill>
                <a:schemeClr val="tx1"/>
              </a:solidFill>
              <a:latin typeface="Times New Roman" panose="02020603050405020304" pitchFamily="18" charset="0"/>
              <a:cs typeface="Times New Roman" panose="02020603050405020304" pitchFamily="18" charset="0"/>
            </a:rPr>
            <a:t>При уплате налогов или других обязательных платежей в бюджет через банкоматы либо иные электронные терминалы торговый чек, выдаваемый держателю платежной карточки, содержит следующие реквизиты:</a:t>
          </a:r>
        </a:p>
      </dsp:txBody>
      <dsp:txXfrm>
        <a:off x="0" y="0"/>
        <a:ext cx="10515600" cy="1596866"/>
      </dsp:txXfrm>
    </dsp:sp>
    <dsp:sp modelId="{413B5B94-8E4D-429B-B00D-AA41DE417A82}">
      <dsp:nvSpPr>
        <dsp:cNvPr id="0" name=""/>
        <dsp:cNvSpPr/>
      </dsp:nvSpPr>
      <dsp:spPr>
        <a:xfrm>
          <a:off x="1283" y="1596866"/>
          <a:ext cx="1501861" cy="335341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1) индивидуальный идентификационный</a:t>
          </a:r>
          <a:r>
            <a:rPr lang="en-US" sz="1800" kern="1200">
              <a:latin typeface="Times New Roman" panose="02020603050405020304" pitchFamily="18" charset="0"/>
              <a:cs typeface="Times New Roman" panose="02020603050405020304" pitchFamily="18" charset="0"/>
            </a:rPr>
            <a:t> </a:t>
          </a:r>
          <a:r>
            <a:rPr lang="ru-RU" sz="1800" kern="1200">
              <a:latin typeface="Times New Roman" panose="02020603050405020304" pitchFamily="18" charset="0"/>
              <a:cs typeface="Times New Roman" panose="02020603050405020304" pitchFamily="18" charset="0"/>
            </a:rPr>
            <a:t>номер</a:t>
          </a:r>
          <a:r>
            <a:rPr lang="en-US" sz="1800" kern="1200">
              <a:latin typeface="Times New Roman" panose="02020603050405020304" pitchFamily="18" charset="0"/>
              <a:cs typeface="Times New Roman" panose="02020603050405020304" pitchFamily="18" charset="0"/>
            </a:rPr>
            <a:t> </a:t>
          </a:r>
          <a:r>
            <a:rPr lang="ru-RU" sz="1800" kern="1200">
              <a:latin typeface="Times New Roman" panose="02020603050405020304" pitchFamily="18" charset="0"/>
              <a:cs typeface="Times New Roman" panose="02020603050405020304" pitchFamily="18" charset="0"/>
            </a:rPr>
            <a:t>налогоплательщика</a:t>
          </a:r>
        </a:p>
      </dsp:txBody>
      <dsp:txXfrm>
        <a:off x="1283" y="1596866"/>
        <a:ext cx="1501861" cy="3353419"/>
      </dsp:txXfrm>
    </dsp:sp>
    <dsp:sp modelId="{7A315292-4170-44E7-9982-E5A07FE81EEA}">
      <dsp:nvSpPr>
        <dsp:cNvPr id="0" name=""/>
        <dsp:cNvSpPr/>
      </dsp:nvSpPr>
      <dsp:spPr>
        <a:xfrm>
          <a:off x="1503145" y="1596866"/>
          <a:ext cx="1501861" cy="3353419"/>
        </a:xfrm>
        <a:prstGeom prst="rect">
          <a:avLst/>
        </a:prstGeom>
        <a:gradFill rotWithShape="0">
          <a:gsLst>
            <a:gs pos="0">
              <a:schemeClr val="accent3">
                <a:hueOff val="451767"/>
                <a:satOff val="16667"/>
                <a:lumOff val="-2451"/>
                <a:alphaOff val="0"/>
                <a:satMod val="103000"/>
                <a:lumMod val="102000"/>
                <a:tint val="94000"/>
              </a:schemeClr>
            </a:gs>
            <a:gs pos="50000">
              <a:schemeClr val="accent3">
                <a:hueOff val="451767"/>
                <a:satOff val="16667"/>
                <a:lumOff val="-2451"/>
                <a:alphaOff val="0"/>
                <a:satMod val="110000"/>
                <a:lumMod val="100000"/>
                <a:shade val="100000"/>
              </a:schemeClr>
            </a:gs>
            <a:gs pos="100000">
              <a:schemeClr val="accent3">
                <a:hueOff val="451767"/>
                <a:satOff val="16667"/>
                <a:lumOff val="-245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2) фамилия, имя, отчество налогоплательщика</a:t>
          </a:r>
          <a:endParaRPr lang="en-US" sz="1800" kern="1200">
            <a:latin typeface="Times New Roman" panose="02020603050405020304" pitchFamily="18" charset="0"/>
            <a:cs typeface="Times New Roman" panose="02020603050405020304" pitchFamily="18" charset="0"/>
          </a:endParaRPr>
        </a:p>
      </dsp:txBody>
      <dsp:txXfrm>
        <a:off x="1503145" y="1596866"/>
        <a:ext cx="1501861" cy="3353419"/>
      </dsp:txXfrm>
    </dsp:sp>
    <dsp:sp modelId="{78C158FB-8A28-400A-9A03-A9C34E0F66CC}">
      <dsp:nvSpPr>
        <dsp:cNvPr id="0" name=""/>
        <dsp:cNvSpPr/>
      </dsp:nvSpPr>
      <dsp:spPr>
        <a:xfrm>
          <a:off x="3005007" y="1596866"/>
          <a:ext cx="1501861" cy="3353419"/>
        </a:xfrm>
        <a:prstGeom prst="rect">
          <a:avLst/>
        </a:prstGeom>
        <a:gradFill rotWithShape="0">
          <a:gsLst>
            <a:gs pos="0">
              <a:schemeClr val="accent3">
                <a:hueOff val="903533"/>
                <a:satOff val="33333"/>
                <a:lumOff val="-4902"/>
                <a:alphaOff val="0"/>
                <a:satMod val="103000"/>
                <a:lumMod val="102000"/>
                <a:tint val="94000"/>
              </a:schemeClr>
            </a:gs>
            <a:gs pos="50000">
              <a:schemeClr val="accent3">
                <a:hueOff val="903533"/>
                <a:satOff val="33333"/>
                <a:lumOff val="-4902"/>
                <a:alphaOff val="0"/>
                <a:satMod val="110000"/>
                <a:lumMod val="100000"/>
                <a:shade val="100000"/>
              </a:schemeClr>
            </a:gs>
            <a:gs pos="100000">
              <a:schemeClr val="accent3">
                <a:hueOff val="903533"/>
                <a:satOff val="33333"/>
                <a:lumOff val="-490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3) наименование налога или другого обязательного платежа в бюджет с указанием цифрового значения кода</a:t>
          </a:r>
          <a:r>
            <a:rPr lang="en-US" sz="1800" kern="1200">
              <a:latin typeface="Times New Roman" panose="02020603050405020304" pitchFamily="18" charset="0"/>
              <a:cs typeface="Times New Roman" panose="02020603050405020304" pitchFamily="18" charset="0"/>
            </a:rPr>
            <a:t> </a:t>
          </a:r>
          <a:r>
            <a:rPr lang="ru-RU" sz="1800" kern="1200">
              <a:latin typeface="Times New Roman" panose="02020603050405020304" pitchFamily="18" charset="0"/>
              <a:cs typeface="Times New Roman" panose="02020603050405020304" pitchFamily="18" charset="0"/>
            </a:rPr>
            <a:t>бюджетной классификации</a:t>
          </a:r>
          <a:endParaRPr lang="en-US" sz="1800" kern="1200">
            <a:latin typeface="Times New Roman" panose="02020603050405020304" pitchFamily="18" charset="0"/>
            <a:cs typeface="Times New Roman" panose="02020603050405020304" pitchFamily="18" charset="0"/>
          </a:endParaRPr>
        </a:p>
      </dsp:txBody>
      <dsp:txXfrm>
        <a:off x="3005007" y="1596866"/>
        <a:ext cx="1501861" cy="3353419"/>
      </dsp:txXfrm>
    </dsp:sp>
    <dsp:sp modelId="{08F6CADD-B3E3-4C22-9ED4-0602CD7D544D}">
      <dsp:nvSpPr>
        <dsp:cNvPr id="0" name=""/>
        <dsp:cNvSpPr/>
      </dsp:nvSpPr>
      <dsp:spPr>
        <a:xfrm>
          <a:off x="4506869" y="1596866"/>
          <a:ext cx="1501861" cy="3353419"/>
        </a:xfrm>
        <a:prstGeom prst="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4) код органа государственных доходов</a:t>
          </a:r>
          <a:endParaRPr lang="en-US" sz="1800" kern="1200">
            <a:latin typeface="Times New Roman" panose="02020603050405020304" pitchFamily="18" charset="0"/>
            <a:cs typeface="Times New Roman" panose="02020603050405020304" pitchFamily="18" charset="0"/>
          </a:endParaRPr>
        </a:p>
      </dsp:txBody>
      <dsp:txXfrm>
        <a:off x="4506869" y="1596866"/>
        <a:ext cx="1501861" cy="3353419"/>
      </dsp:txXfrm>
    </dsp:sp>
    <dsp:sp modelId="{54A540FD-A3E9-4277-9EB6-DFBA053F1A03}">
      <dsp:nvSpPr>
        <dsp:cNvPr id="0" name=""/>
        <dsp:cNvSpPr/>
      </dsp:nvSpPr>
      <dsp:spPr>
        <a:xfrm>
          <a:off x="6008730" y="1596866"/>
          <a:ext cx="1501861" cy="3353419"/>
        </a:xfrm>
        <a:prstGeom prst="rect">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5)</a:t>
          </a:r>
          <a:r>
            <a:rPr lang="en-US" sz="1800" kern="1200">
              <a:latin typeface="Times New Roman" panose="02020603050405020304" pitchFamily="18" charset="0"/>
              <a:cs typeface="Times New Roman" panose="02020603050405020304" pitchFamily="18" charset="0"/>
            </a:rPr>
            <a:t> </a:t>
          </a:r>
          <a:r>
            <a:rPr lang="ru-RU" sz="1800" kern="1200">
              <a:latin typeface="Times New Roman" panose="02020603050405020304" pitchFamily="18" charset="0"/>
              <a:cs typeface="Times New Roman" panose="02020603050405020304" pitchFamily="18" charset="0"/>
            </a:rPr>
            <a:t>код назначения платежа</a:t>
          </a:r>
          <a:endParaRPr lang="en-US" sz="1800" kern="1200">
            <a:latin typeface="Times New Roman" panose="02020603050405020304" pitchFamily="18" charset="0"/>
            <a:cs typeface="Times New Roman" panose="02020603050405020304" pitchFamily="18" charset="0"/>
          </a:endParaRPr>
        </a:p>
      </dsp:txBody>
      <dsp:txXfrm>
        <a:off x="6008730" y="1596866"/>
        <a:ext cx="1501861" cy="3353419"/>
      </dsp:txXfrm>
    </dsp:sp>
    <dsp:sp modelId="{542A53DC-60A0-434D-A82C-7340F7DCA13F}">
      <dsp:nvSpPr>
        <dsp:cNvPr id="0" name=""/>
        <dsp:cNvSpPr/>
      </dsp:nvSpPr>
      <dsp:spPr>
        <a:xfrm>
          <a:off x="7510592" y="1596866"/>
          <a:ext cx="1501861" cy="3353419"/>
        </a:xfrm>
        <a:prstGeom prst="rect">
          <a:avLst/>
        </a:prstGeom>
        <a:gradFill rotWithShape="0">
          <a:gsLst>
            <a:gs pos="0">
              <a:schemeClr val="accent3">
                <a:hueOff val="2258833"/>
                <a:satOff val="83333"/>
                <a:lumOff val="-12255"/>
                <a:alphaOff val="0"/>
                <a:satMod val="103000"/>
                <a:lumMod val="102000"/>
                <a:tint val="94000"/>
              </a:schemeClr>
            </a:gs>
            <a:gs pos="50000">
              <a:schemeClr val="accent3">
                <a:hueOff val="2258833"/>
                <a:satOff val="83333"/>
                <a:lumOff val="-12255"/>
                <a:alphaOff val="0"/>
                <a:satMod val="110000"/>
                <a:lumMod val="100000"/>
                <a:shade val="100000"/>
              </a:schemeClr>
            </a:gs>
            <a:gs pos="100000">
              <a:schemeClr val="accent3">
                <a:hueOff val="2258833"/>
                <a:satOff val="83333"/>
                <a:lumOff val="-1225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6) размер комиссионного вознаграждения </a:t>
          </a:r>
          <a:endParaRPr lang="en-US" sz="1800" kern="1200">
            <a:latin typeface="Times New Roman" panose="02020603050405020304" pitchFamily="18" charset="0"/>
            <a:cs typeface="Times New Roman" panose="02020603050405020304" pitchFamily="18" charset="0"/>
          </a:endParaRPr>
        </a:p>
      </dsp:txBody>
      <dsp:txXfrm>
        <a:off x="7510592" y="1596866"/>
        <a:ext cx="1501861" cy="3353419"/>
      </dsp:txXfrm>
    </dsp:sp>
    <dsp:sp modelId="{7F7E5315-D9EC-4C7F-9E49-85CA1E8904C2}">
      <dsp:nvSpPr>
        <dsp:cNvPr id="0" name=""/>
        <dsp:cNvSpPr/>
      </dsp:nvSpPr>
      <dsp:spPr>
        <a:xfrm>
          <a:off x="9012454" y="1596866"/>
          <a:ext cx="1501861" cy="3353419"/>
        </a:xfrm>
        <a:prstGeom prst="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7) при уплате налога на транспортное средство – идентификационный номер транспортного средства</a:t>
          </a:r>
          <a:endParaRPr lang="en-US" sz="1800" kern="1200">
            <a:latin typeface="Times New Roman" panose="02020603050405020304" pitchFamily="18" charset="0"/>
            <a:cs typeface="Times New Roman" panose="02020603050405020304" pitchFamily="18" charset="0"/>
          </a:endParaRPr>
        </a:p>
      </dsp:txBody>
      <dsp:txXfrm>
        <a:off x="9012454" y="1596866"/>
        <a:ext cx="1501861" cy="3353419"/>
      </dsp:txXfrm>
    </dsp:sp>
    <dsp:sp modelId="{1ED237CA-97AA-47A4-A4B4-C2EF24DD2329}">
      <dsp:nvSpPr>
        <dsp:cNvPr id="0" name=""/>
        <dsp:cNvSpPr/>
      </dsp:nvSpPr>
      <dsp:spPr>
        <a:xfrm>
          <a:off x="0" y="4950285"/>
          <a:ext cx="10515600" cy="372602"/>
        </a:xfrm>
        <a:prstGeom prst="rect">
          <a:avLst/>
        </a:prstGeom>
        <a:gradFill rotWithShape="0">
          <a:gsLst>
            <a:gs pos="0">
              <a:schemeClr val="accent3">
                <a:shade val="90000"/>
                <a:hueOff val="0"/>
                <a:satOff val="0"/>
                <a:lumOff val="0"/>
                <a:alphaOff val="0"/>
                <a:lumMod val="110000"/>
                <a:satMod val="105000"/>
                <a:tint val="67000"/>
              </a:schemeClr>
            </a:gs>
            <a:gs pos="50000">
              <a:schemeClr val="accent3">
                <a:shade val="90000"/>
                <a:hueOff val="0"/>
                <a:satOff val="0"/>
                <a:lumOff val="0"/>
                <a:alphaOff val="0"/>
                <a:lumMod val="105000"/>
                <a:satMod val="103000"/>
                <a:tint val="73000"/>
              </a:schemeClr>
            </a:gs>
            <a:gs pos="100000">
              <a:schemeClr val="accent3">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D0EEC4-6B27-48E2-94AD-4B60242B1A36}">
      <dsp:nvSpPr>
        <dsp:cNvPr id="0" name=""/>
        <dsp:cNvSpPr/>
      </dsp:nvSpPr>
      <dsp:spPr>
        <a:xfrm>
          <a:off x="-5989881" y="-916567"/>
          <a:ext cx="7130623" cy="7130623"/>
        </a:xfrm>
        <a:prstGeom prst="blockArc">
          <a:avLst>
            <a:gd name="adj1" fmla="val 18900000"/>
            <a:gd name="adj2" fmla="val 2700000"/>
            <a:gd name="adj3" fmla="val 303"/>
          </a:avLst>
        </a:prstGeom>
        <a:noFill/>
        <a:ln w="12700" cap="flat" cmpd="sng" algn="ctr">
          <a:solidFill>
            <a:schemeClr val="accent5">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891AB17-4D74-453C-8250-A1B0CDE37AF2}">
      <dsp:nvSpPr>
        <dsp:cNvPr id="0" name=""/>
        <dsp:cNvSpPr/>
      </dsp:nvSpPr>
      <dsp:spPr>
        <a:xfrm>
          <a:off x="597053" y="407270"/>
          <a:ext cx="9843878" cy="814965"/>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6879" tIns="40640" rIns="40640" bIns="40640" numCol="1" spcCol="1270" anchor="ctr" anchorCtr="0">
          <a:noAutofit/>
        </a:bodyPr>
        <a:lstStyle/>
        <a:p>
          <a:pPr lvl="0" algn="l"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Подписание держателем ПК торгового чека не требуется, в случае если платеж санкционирован держателем ПК, в том числе с помощью персонального идентификационного номера или если иное не предусмотрено договором между предпринимателем и эквайером.</a:t>
          </a:r>
          <a:endParaRPr lang="ru-RU" sz="1600" kern="1200">
            <a:solidFill>
              <a:schemeClr val="tx1"/>
            </a:solidFill>
            <a:latin typeface="Times New Roman" panose="02020603050405020304" pitchFamily="18" charset="0"/>
            <a:cs typeface="Times New Roman" panose="02020603050405020304" pitchFamily="18" charset="0"/>
          </a:endParaRPr>
        </a:p>
      </dsp:txBody>
      <dsp:txXfrm>
        <a:off x="597053" y="407270"/>
        <a:ext cx="9843878" cy="814965"/>
      </dsp:txXfrm>
    </dsp:sp>
    <dsp:sp modelId="{BAC41200-4856-4684-9A68-BB4329D63E82}">
      <dsp:nvSpPr>
        <dsp:cNvPr id="0" name=""/>
        <dsp:cNvSpPr/>
      </dsp:nvSpPr>
      <dsp:spPr>
        <a:xfrm>
          <a:off x="87699" y="305400"/>
          <a:ext cx="1018706" cy="1018706"/>
        </a:xfrm>
        <a:prstGeom prst="ellipse">
          <a:avLst/>
        </a:prstGeom>
        <a:solidFill>
          <a:schemeClr val="lt1">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75DFE010-90DF-4D44-A71F-437255D5869F}">
      <dsp:nvSpPr>
        <dsp:cNvPr id="0" name=""/>
        <dsp:cNvSpPr/>
      </dsp:nvSpPr>
      <dsp:spPr>
        <a:xfrm>
          <a:off x="1064291" y="1471840"/>
          <a:ext cx="9376640" cy="1131147"/>
        </a:xfrm>
        <a:prstGeom prst="rect">
          <a:avLst/>
        </a:prstGeom>
        <a:gradFill rotWithShape="0">
          <a:gsLst>
            <a:gs pos="0">
              <a:schemeClr val="accent4">
                <a:hueOff val="3465231"/>
                <a:satOff val="-15989"/>
                <a:lumOff val="588"/>
                <a:alphaOff val="0"/>
                <a:satMod val="103000"/>
                <a:lumMod val="102000"/>
                <a:tint val="94000"/>
              </a:schemeClr>
            </a:gs>
            <a:gs pos="50000">
              <a:schemeClr val="accent4">
                <a:hueOff val="3465231"/>
                <a:satOff val="-15989"/>
                <a:lumOff val="588"/>
                <a:alphaOff val="0"/>
                <a:satMod val="110000"/>
                <a:lumMod val="100000"/>
                <a:shade val="100000"/>
              </a:schemeClr>
            </a:gs>
            <a:gs pos="100000">
              <a:schemeClr val="accent4">
                <a:hueOff val="3465231"/>
                <a:satOff val="-15989"/>
                <a:lumOff val="58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6879" tIns="40640" rIns="40640" bIns="40640" numCol="1" spcCol="1270" anchor="ctr" anchorCtr="0">
          <a:noAutofit/>
        </a:bodyPr>
        <a:lstStyle/>
        <a:p>
          <a:pPr lvl="0" algn="l" defTabSz="711200">
            <a:lnSpc>
              <a:spcPct val="90000"/>
            </a:lnSpc>
            <a:spcBef>
              <a:spcPct val="0"/>
            </a:spcBef>
            <a:spcAft>
              <a:spcPct val="35000"/>
            </a:spcAft>
          </a:pPr>
          <a:r>
            <a:rPr lang="ru-RU" sz="1600" kern="1200" dirty="0" smtClean="0">
              <a:solidFill>
                <a:schemeClr val="tx1"/>
              </a:solidFill>
              <a:latin typeface="Times New Roman" panose="02020603050405020304" pitchFamily="18" charset="0"/>
              <a:cs typeface="Times New Roman" panose="02020603050405020304" pitchFamily="18" charset="0"/>
            </a:rPr>
            <a:t>Договор между предпринимателем и </a:t>
          </a:r>
          <a:r>
            <a:rPr lang="ru-RU" sz="1600" kern="1200" dirty="0" err="1" smtClean="0">
              <a:solidFill>
                <a:schemeClr val="tx1"/>
              </a:solidFill>
              <a:latin typeface="Times New Roman" panose="02020603050405020304" pitchFamily="18" charset="0"/>
              <a:cs typeface="Times New Roman" panose="02020603050405020304" pitchFamily="18" charset="0"/>
            </a:rPr>
            <a:t>эквайером</a:t>
          </a:r>
          <a:r>
            <a:rPr lang="ru-RU" sz="1600" kern="1200" dirty="0" smtClean="0">
              <a:solidFill>
                <a:schemeClr val="tx1"/>
              </a:solidFill>
              <a:latin typeface="Times New Roman" panose="02020603050405020304" pitchFamily="18" charset="0"/>
              <a:cs typeface="Times New Roman" panose="02020603050405020304" pitchFamily="18" charset="0"/>
            </a:rPr>
            <a:t> содержит условие, в соответствии с которым предприниматель в местах осуществления своей деятельности обеспечивает размещение информации для клиента об условиях предъявления предпринимателю</a:t>
          </a:r>
          <a:r>
            <a:rPr lang="en-US" sz="1600" kern="1200" dirty="0" smtClean="0">
              <a:solidFill>
                <a:schemeClr val="tx1"/>
              </a:solidFill>
              <a:latin typeface="Times New Roman" panose="02020603050405020304" pitchFamily="18" charset="0"/>
              <a:cs typeface="Times New Roman" panose="02020603050405020304" pitchFamily="18" charset="0"/>
            </a:rPr>
            <a:t> </a:t>
          </a:r>
          <a:r>
            <a:rPr lang="ru-RU" sz="1600" kern="1200" dirty="0" smtClean="0">
              <a:solidFill>
                <a:schemeClr val="tx1"/>
              </a:solidFill>
              <a:latin typeface="Times New Roman" panose="02020603050405020304" pitchFamily="18" charset="0"/>
              <a:cs typeface="Times New Roman" panose="02020603050405020304" pitchFamily="18" charset="0"/>
            </a:rPr>
            <a:t>документа, удостоверяющего личность клиента, при осуществлении платежей с использованием платежной карточки.</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1064291" y="1471840"/>
        <a:ext cx="9376640" cy="1131147"/>
      </dsp:txXfrm>
    </dsp:sp>
    <dsp:sp modelId="{C64276FA-C952-4746-A432-BC4694D22940}">
      <dsp:nvSpPr>
        <dsp:cNvPr id="0" name=""/>
        <dsp:cNvSpPr/>
      </dsp:nvSpPr>
      <dsp:spPr>
        <a:xfrm>
          <a:off x="554938" y="1528060"/>
          <a:ext cx="1018706" cy="1018706"/>
        </a:xfrm>
        <a:prstGeom prst="ellipse">
          <a:avLst/>
        </a:prstGeom>
        <a:solidFill>
          <a:schemeClr val="lt1">
            <a:hueOff val="0"/>
            <a:satOff val="0"/>
            <a:lumOff val="0"/>
            <a:alphaOff val="0"/>
          </a:schemeClr>
        </a:solidFill>
        <a:ln w="6350" cap="flat" cmpd="sng" algn="ctr">
          <a:solidFill>
            <a:schemeClr val="accent4">
              <a:hueOff val="3465231"/>
              <a:satOff val="-15989"/>
              <a:lumOff val="588"/>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CCCC7064-74DF-44A7-89E5-08C5C1370B68}">
      <dsp:nvSpPr>
        <dsp:cNvPr id="0" name=""/>
        <dsp:cNvSpPr/>
      </dsp:nvSpPr>
      <dsp:spPr>
        <a:xfrm>
          <a:off x="1064291" y="2852591"/>
          <a:ext cx="9376640" cy="814965"/>
        </a:xfrm>
        <a:prstGeom prst="rect">
          <a:avLst/>
        </a:prstGeom>
        <a:gradFill rotWithShape="0">
          <a:gsLst>
            <a:gs pos="0">
              <a:schemeClr val="accent4">
                <a:hueOff val="6930461"/>
                <a:satOff val="-31979"/>
                <a:lumOff val="1177"/>
                <a:alphaOff val="0"/>
                <a:satMod val="103000"/>
                <a:lumMod val="102000"/>
                <a:tint val="94000"/>
              </a:schemeClr>
            </a:gs>
            <a:gs pos="50000">
              <a:schemeClr val="accent4">
                <a:hueOff val="6930461"/>
                <a:satOff val="-31979"/>
                <a:lumOff val="1177"/>
                <a:alphaOff val="0"/>
                <a:satMod val="110000"/>
                <a:lumMod val="100000"/>
                <a:shade val="100000"/>
              </a:schemeClr>
            </a:gs>
            <a:gs pos="100000">
              <a:schemeClr val="accent4">
                <a:hueOff val="6930461"/>
                <a:satOff val="-31979"/>
                <a:lumOff val="1177"/>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6879" tIns="40640" rIns="40640" bIns="40640" numCol="1" spcCol="1270" anchor="ctr" anchorCtr="0">
          <a:noAutofit/>
        </a:bodyPr>
        <a:lstStyle/>
        <a:p>
          <a:pPr lvl="0" algn="l"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Клиент при осуществлении им платежа с использованием ПК предъявляет предпринимателю документ, удостоверяющий его личность, если данное условие предусмотрено в договоре между предпринимателем и эквайером.</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1064291" y="2852591"/>
        <a:ext cx="9376640" cy="814965"/>
      </dsp:txXfrm>
    </dsp:sp>
    <dsp:sp modelId="{DAD0291E-2DD7-4BB9-952D-6BE91EB423FD}">
      <dsp:nvSpPr>
        <dsp:cNvPr id="0" name=""/>
        <dsp:cNvSpPr/>
      </dsp:nvSpPr>
      <dsp:spPr>
        <a:xfrm>
          <a:off x="554938" y="2750720"/>
          <a:ext cx="1018706" cy="1018706"/>
        </a:xfrm>
        <a:prstGeom prst="ellipse">
          <a:avLst/>
        </a:prstGeom>
        <a:solidFill>
          <a:schemeClr val="lt1">
            <a:hueOff val="0"/>
            <a:satOff val="0"/>
            <a:lumOff val="0"/>
            <a:alphaOff val="0"/>
          </a:schemeClr>
        </a:solidFill>
        <a:ln w="6350" cap="flat" cmpd="sng" algn="ctr">
          <a:solidFill>
            <a:schemeClr val="accent4">
              <a:hueOff val="6930461"/>
              <a:satOff val="-31979"/>
              <a:lumOff val="1177"/>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AAA1C43-41DB-4307-B278-AD6A3482F874}">
      <dsp:nvSpPr>
        <dsp:cNvPr id="0" name=""/>
        <dsp:cNvSpPr/>
      </dsp:nvSpPr>
      <dsp:spPr>
        <a:xfrm>
          <a:off x="597053" y="4075251"/>
          <a:ext cx="9843878" cy="814965"/>
        </a:xfrm>
        <a:prstGeom prst="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46879" tIns="40640" rIns="40640" bIns="40640" numCol="1" spcCol="1270" anchor="ctr" anchorCtr="0">
          <a:noAutofit/>
        </a:bodyPr>
        <a:lstStyle/>
        <a:p>
          <a:pPr lvl="0" algn="l" defTabSz="711200">
            <a:lnSpc>
              <a:spcPct val="90000"/>
            </a:lnSpc>
            <a:spcBef>
              <a:spcPct val="0"/>
            </a:spcBef>
            <a:spcAft>
              <a:spcPct val="35000"/>
            </a:spcAft>
          </a:pPr>
          <a:r>
            <a:rPr lang="ru-RU" sz="1600" kern="1200" smtClean="0">
              <a:solidFill>
                <a:schemeClr val="tx1"/>
              </a:solidFill>
              <a:latin typeface="Times New Roman" panose="02020603050405020304" pitchFamily="18" charset="0"/>
              <a:cs typeface="Times New Roman" panose="02020603050405020304" pitchFamily="18" charset="0"/>
            </a:rPr>
            <a:t>Эквайер осуществляет мониторинг работы, принадлежащей ему сети банкоматов в режиме реального времени и обеспечивает поддержание их в рабочем и функционирующем состоянии.</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597053" y="4075251"/>
        <a:ext cx="9843878" cy="814965"/>
      </dsp:txXfrm>
    </dsp:sp>
    <dsp:sp modelId="{3746F50A-FCDE-4339-9679-B9A501A0250E}">
      <dsp:nvSpPr>
        <dsp:cNvPr id="0" name=""/>
        <dsp:cNvSpPr/>
      </dsp:nvSpPr>
      <dsp:spPr>
        <a:xfrm>
          <a:off x="87699" y="3973380"/>
          <a:ext cx="1018706" cy="1018706"/>
        </a:xfrm>
        <a:prstGeom prst="ellipse">
          <a:avLst/>
        </a:prstGeom>
        <a:solidFill>
          <a:schemeClr val="lt1">
            <a:hueOff val="0"/>
            <a:satOff val="0"/>
            <a:lumOff val="0"/>
            <a:alphaOff val="0"/>
          </a:schemeClr>
        </a:solidFill>
        <a:ln w="6350" cap="flat" cmpd="sng" algn="ctr">
          <a:solidFill>
            <a:schemeClr val="accent4">
              <a:hueOff val="10395692"/>
              <a:satOff val="-47968"/>
              <a:lumOff val="1765"/>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982491-D2DB-4939-9194-FBEF5D6ECB4D}">
      <dsp:nvSpPr>
        <dsp:cNvPr id="0" name=""/>
        <dsp:cNvSpPr/>
      </dsp:nvSpPr>
      <dsp:spPr>
        <a:xfrm>
          <a:off x="0" y="2810"/>
          <a:ext cx="10515600"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6350" cap="flat" cmpd="sng" algn="ctr">
          <a:solidFill>
            <a:schemeClr val="accent4">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E1B0D76A-F9A4-402A-A141-24CD9E588E02}">
      <dsp:nvSpPr>
        <dsp:cNvPr id="0" name=""/>
        <dsp:cNvSpPr/>
      </dsp:nvSpPr>
      <dsp:spPr>
        <a:xfrm>
          <a:off x="0" y="2810"/>
          <a:ext cx="1337319" cy="5750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Договор о выдаче платежной карточки содержит следующие условия</a:t>
          </a:r>
          <a:endParaRPr lang="ru-RU" sz="2000" kern="1200" dirty="0">
            <a:latin typeface="Times New Roman" panose="02020603050405020304" pitchFamily="18" charset="0"/>
            <a:cs typeface="Times New Roman" panose="02020603050405020304" pitchFamily="18" charset="0"/>
          </a:endParaRPr>
        </a:p>
      </dsp:txBody>
      <dsp:txXfrm>
        <a:off x="0" y="2810"/>
        <a:ext cx="1337319" cy="5750744"/>
      </dsp:txXfrm>
    </dsp:sp>
    <dsp:sp modelId="{0E5E90E4-8111-401A-A896-75BBF8473D28}">
      <dsp:nvSpPr>
        <dsp:cNvPr id="0" name=""/>
        <dsp:cNvSpPr/>
      </dsp:nvSpPr>
      <dsp:spPr>
        <a:xfrm>
          <a:off x="1479804" y="26573"/>
          <a:ext cx="8595389" cy="1150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1) условия выдачи платежной карточки, в том числе выдачи эмитентом платежной карточки и персонального идентификационного номера держателю платежной карточки или его уполномоченному лицу. Требование по выдаче персонального идентификационного номера не распространяется на платежную карточку, выпуск которой осуществляется в электронном виде путем представления эмитентом держателю платежной карточки информации о ее реквизитах</a:t>
          </a:r>
        </a:p>
      </dsp:txBody>
      <dsp:txXfrm>
        <a:off x="1479804" y="26573"/>
        <a:ext cx="8595389" cy="1150677"/>
      </dsp:txXfrm>
    </dsp:sp>
    <dsp:sp modelId="{96713CAE-8EE7-4A5E-B42F-AF729058E5CD}">
      <dsp:nvSpPr>
        <dsp:cNvPr id="0" name=""/>
        <dsp:cNvSpPr/>
      </dsp:nvSpPr>
      <dsp:spPr>
        <a:xfrm>
          <a:off x="1337319" y="1177250"/>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2187367A-B620-4481-9DE1-6FFB4D926BCA}">
      <dsp:nvSpPr>
        <dsp:cNvPr id="0" name=""/>
        <dsp:cNvSpPr/>
      </dsp:nvSpPr>
      <dsp:spPr>
        <a:xfrm>
          <a:off x="1479804" y="1101785"/>
          <a:ext cx="8708879" cy="47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2) условия осуществления платежей и переводов денег с использованием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479804" y="1101785"/>
        <a:ext cx="8708879" cy="475250"/>
      </dsp:txXfrm>
    </dsp:sp>
    <dsp:sp modelId="{0F2A2574-B8B9-4666-8B36-188E173167CF}">
      <dsp:nvSpPr>
        <dsp:cNvPr id="0" name=""/>
        <dsp:cNvSpPr/>
      </dsp:nvSpPr>
      <dsp:spPr>
        <a:xfrm>
          <a:off x="1337319" y="1676263"/>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5DCE4793-D257-4255-9CC8-9666D2C6F428}">
      <dsp:nvSpPr>
        <dsp:cNvPr id="0" name=""/>
        <dsp:cNvSpPr/>
      </dsp:nvSpPr>
      <dsp:spPr>
        <a:xfrm>
          <a:off x="1514626" y="1460228"/>
          <a:ext cx="8554377" cy="6275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3) порядок установления курса обмена </a:t>
          </a:r>
          <a:r>
            <a:rPr lang="ru-RU" sz="1600" kern="1200" dirty="0" smtClean="0">
              <a:latin typeface="Times New Roman" panose="02020603050405020304" pitchFamily="18" charset="0"/>
              <a:cs typeface="Times New Roman" panose="02020603050405020304" pitchFamily="18" charset="0"/>
            </a:rPr>
            <a:t>ин. </a:t>
          </a:r>
          <a:r>
            <a:rPr lang="ru-RU" sz="1600" kern="1200" dirty="0">
              <a:latin typeface="Times New Roman" panose="02020603050405020304" pitchFamily="18" charset="0"/>
              <a:cs typeface="Times New Roman" panose="02020603050405020304" pitchFamily="18" charset="0"/>
            </a:rPr>
            <a:t>валют, применяемого при осуществлении платежей и переводов денег с использованием платежной карточки в валюте, отличной от валюты банковского счета</a:t>
          </a:r>
          <a:endParaRPr lang="en-US" sz="1600" kern="1200" dirty="0">
            <a:latin typeface="Times New Roman" panose="02020603050405020304" pitchFamily="18" charset="0"/>
            <a:cs typeface="Times New Roman" panose="02020603050405020304" pitchFamily="18" charset="0"/>
          </a:endParaRPr>
        </a:p>
      </dsp:txBody>
      <dsp:txXfrm>
        <a:off x="1514626" y="1460228"/>
        <a:ext cx="8554377" cy="627516"/>
      </dsp:txXfrm>
    </dsp:sp>
    <dsp:sp modelId="{555FEF5B-BD3E-416C-BFC0-277BBD709471}">
      <dsp:nvSpPr>
        <dsp:cNvPr id="0" name=""/>
        <dsp:cNvSpPr/>
      </dsp:nvSpPr>
      <dsp:spPr>
        <a:xfrm>
          <a:off x="1337319" y="2327542"/>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4D71B8AE-2E7E-4F92-81FB-84C2AC785872}">
      <dsp:nvSpPr>
        <dsp:cNvPr id="0" name=""/>
        <dsp:cNvSpPr/>
      </dsp:nvSpPr>
      <dsp:spPr>
        <a:xfrm>
          <a:off x="1479804" y="2174939"/>
          <a:ext cx="8746983" cy="47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4) порядок представления выписки о платежах и переводах денег и иных операциях, осуществленных с использованием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479804" y="2174939"/>
        <a:ext cx="8746983" cy="475250"/>
      </dsp:txXfrm>
    </dsp:sp>
    <dsp:sp modelId="{51DA6443-D1E6-48B3-B3BB-4C7AC0304463}">
      <dsp:nvSpPr>
        <dsp:cNvPr id="0" name=""/>
        <dsp:cNvSpPr/>
      </dsp:nvSpPr>
      <dsp:spPr>
        <a:xfrm>
          <a:off x="1337319" y="2826555"/>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0D0DCE34-66F8-459D-9C5F-7AD78F456511}">
      <dsp:nvSpPr>
        <dsp:cNvPr id="0" name=""/>
        <dsp:cNvSpPr/>
      </dsp:nvSpPr>
      <dsp:spPr>
        <a:xfrm>
          <a:off x="1497252" y="2690748"/>
          <a:ext cx="8543938" cy="2875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5) список лиц, которым выдаются дополнительные платежные карточки </a:t>
          </a:r>
          <a:endParaRPr lang="en-US" sz="1600" kern="1200" dirty="0">
            <a:latin typeface="Times New Roman" panose="02020603050405020304" pitchFamily="18" charset="0"/>
            <a:cs typeface="Times New Roman" panose="02020603050405020304" pitchFamily="18" charset="0"/>
          </a:endParaRPr>
        </a:p>
      </dsp:txBody>
      <dsp:txXfrm>
        <a:off x="1497252" y="2690748"/>
        <a:ext cx="8543938" cy="287559"/>
      </dsp:txXfrm>
    </dsp:sp>
    <dsp:sp modelId="{DC6704A6-F0B6-475B-9C36-9BDFCC0E06D5}">
      <dsp:nvSpPr>
        <dsp:cNvPr id="0" name=""/>
        <dsp:cNvSpPr/>
      </dsp:nvSpPr>
      <dsp:spPr>
        <a:xfrm>
          <a:off x="1337319" y="3137878"/>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818AACD0-4A45-441C-B9DC-5C5A61AB3421}">
      <dsp:nvSpPr>
        <dsp:cNvPr id="0" name=""/>
        <dsp:cNvSpPr/>
      </dsp:nvSpPr>
      <dsp:spPr>
        <a:xfrm>
          <a:off x="1471079" y="2968475"/>
          <a:ext cx="7456679" cy="265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6) порядок и условия изъятия, блокирования и </a:t>
          </a:r>
          <a:r>
            <a:rPr lang="ru-RU" sz="1600" kern="1200" dirty="0" err="1">
              <a:latin typeface="Times New Roman" panose="02020603050405020304" pitchFamily="18" charset="0"/>
              <a:cs typeface="Times New Roman" panose="02020603050405020304" pitchFamily="18" charset="0"/>
            </a:rPr>
            <a:t>перевыпуска</a:t>
          </a:r>
          <a:r>
            <a:rPr lang="ru-RU" sz="1600" kern="1200" dirty="0">
              <a:latin typeface="Times New Roman" panose="02020603050405020304" pitchFamily="18" charset="0"/>
              <a:cs typeface="Times New Roman" panose="02020603050405020304" pitchFamily="18" charset="0"/>
            </a:rPr>
            <a:t>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471079" y="2968475"/>
        <a:ext cx="7456679" cy="265389"/>
      </dsp:txXfrm>
    </dsp:sp>
    <dsp:sp modelId="{720BBD2F-1BE1-42A8-A921-15705F1A6DD1}">
      <dsp:nvSpPr>
        <dsp:cNvPr id="0" name=""/>
        <dsp:cNvSpPr/>
      </dsp:nvSpPr>
      <dsp:spPr>
        <a:xfrm>
          <a:off x="1337319" y="3427030"/>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3EA13EF5-89EC-4B2A-AF94-9311354355AF}">
      <dsp:nvSpPr>
        <dsp:cNvPr id="0" name=""/>
        <dsp:cNvSpPr/>
      </dsp:nvSpPr>
      <dsp:spPr>
        <a:xfrm>
          <a:off x="1479804" y="3316415"/>
          <a:ext cx="7456679" cy="312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7) срок действия платежной карточки и договора о выдаче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479804" y="3316415"/>
        <a:ext cx="7456679" cy="312772"/>
      </dsp:txXfrm>
    </dsp:sp>
    <dsp:sp modelId="{1A76FCD6-EE8B-43E7-89F6-6A1AFA386B72}">
      <dsp:nvSpPr>
        <dsp:cNvPr id="0" name=""/>
        <dsp:cNvSpPr/>
      </dsp:nvSpPr>
      <dsp:spPr>
        <a:xfrm>
          <a:off x="1337319" y="3763564"/>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39B51E01-97C7-418B-A635-F7C669FFE4A7}">
      <dsp:nvSpPr>
        <dsp:cNvPr id="0" name=""/>
        <dsp:cNvSpPr/>
      </dsp:nvSpPr>
      <dsp:spPr>
        <a:xfrm>
          <a:off x="1523351" y="3627757"/>
          <a:ext cx="8756155" cy="389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8) порядок и сроки уведомления держателем платежной карточки эмитента об утере, краже или несанкционированном использовании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523351" y="3627757"/>
        <a:ext cx="8756155" cy="389976"/>
      </dsp:txXfrm>
    </dsp:sp>
    <dsp:sp modelId="{8B38396C-66A1-41E4-92C4-23E772ADB02A}">
      <dsp:nvSpPr>
        <dsp:cNvPr id="0" name=""/>
        <dsp:cNvSpPr/>
      </dsp:nvSpPr>
      <dsp:spPr>
        <a:xfrm>
          <a:off x="1337319" y="4177303"/>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93008416-2937-49CF-BD78-5920A1C47095}">
      <dsp:nvSpPr>
        <dsp:cNvPr id="0" name=""/>
        <dsp:cNvSpPr/>
      </dsp:nvSpPr>
      <dsp:spPr>
        <a:xfrm>
          <a:off x="1497252" y="4091887"/>
          <a:ext cx="8711638" cy="4156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9) порядок уведомления держателя платежной карточки о вносимых изменениях и дополнениях в договор о выдаче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497252" y="4091887"/>
        <a:ext cx="8711638" cy="415659"/>
      </dsp:txXfrm>
    </dsp:sp>
    <dsp:sp modelId="{75C6C888-BBF5-4B0E-855F-E545551E91B8}">
      <dsp:nvSpPr>
        <dsp:cNvPr id="0" name=""/>
        <dsp:cNvSpPr/>
      </dsp:nvSpPr>
      <dsp:spPr>
        <a:xfrm>
          <a:off x="1337319" y="4616725"/>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DC3454EB-2CFA-40E3-820D-BC895DC99BC7}">
      <dsp:nvSpPr>
        <dsp:cNvPr id="0" name=""/>
        <dsp:cNvSpPr/>
      </dsp:nvSpPr>
      <dsp:spPr>
        <a:xfrm>
          <a:off x="1479804" y="4564904"/>
          <a:ext cx="8524774" cy="701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10) порядок уведомления держателя платежной карточки об операциях с использованием платежной карточки, размер и порядок взимания комиссий за уведомление держателя платежной карточки об операциях с использованием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479804" y="4564904"/>
        <a:ext cx="8524774" cy="701660"/>
      </dsp:txXfrm>
    </dsp:sp>
    <dsp:sp modelId="{FFB78A75-B468-414F-85F4-71AF34C8E869}">
      <dsp:nvSpPr>
        <dsp:cNvPr id="0" name=""/>
        <dsp:cNvSpPr/>
      </dsp:nvSpPr>
      <dsp:spPr>
        <a:xfrm>
          <a:off x="1337319" y="5342148"/>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32009DE6-B4BE-4E23-8500-E061869EDE1D}">
      <dsp:nvSpPr>
        <dsp:cNvPr id="0" name=""/>
        <dsp:cNvSpPr/>
      </dsp:nvSpPr>
      <dsp:spPr>
        <a:xfrm>
          <a:off x="1479804" y="5365910"/>
          <a:ext cx="9031232" cy="360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11) порядок расторжения договора о выдаче платежной карточки</a:t>
          </a:r>
          <a:endParaRPr lang="en-US" sz="1600" kern="1200" dirty="0">
            <a:latin typeface="Times New Roman" panose="02020603050405020304" pitchFamily="18" charset="0"/>
            <a:cs typeface="Times New Roman" panose="02020603050405020304" pitchFamily="18" charset="0"/>
          </a:endParaRPr>
        </a:p>
      </dsp:txBody>
      <dsp:txXfrm>
        <a:off x="1479804" y="5365910"/>
        <a:ext cx="9031232" cy="360572"/>
      </dsp:txXfrm>
    </dsp:sp>
    <dsp:sp modelId="{0E583A5E-B2DF-4BE7-9E23-B07D37FA9564}">
      <dsp:nvSpPr>
        <dsp:cNvPr id="0" name=""/>
        <dsp:cNvSpPr/>
      </dsp:nvSpPr>
      <dsp:spPr>
        <a:xfrm>
          <a:off x="1337319" y="5726483"/>
          <a:ext cx="7599164" cy="0"/>
        </a:xfrm>
        <a:prstGeom prst="line">
          <a:avLst/>
        </a:prstGeom>
        <a:noFill/>
        <a:ln w="6350" cap="flat" cmpd="sng" algn="ctr">
          <a:solidFill>
            <a:schemeClr val="accent4">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F51C35-4769-44E4-8EAD-5EC8ED605011}">
      <dsp:nvSpPr>
        <dsp:cNvPr id="0" name=""/>
        <dsp:cNvSpPr/>
      </dsp:nvSpPr>
      <dsp:spPr>
        <a:xfrm>
          <a:off x="0" y="26127"/>
          <a:ext cx="10515600" cy="1589246"/>
        </a:xfrm>
        <a:prstGeom prst="rect">
          <a:avLst/>
        </a:prstGeom>
        <a:gradFill rotWithShape="0">
          <a:gsLst>
            <a:gs pos="0">
              <a:schemeClr val="accent5">
                <a:shade val="90000"/>
                <a:hueOff val="0"/>
                <a:satOff val="0"/>
                <a:lumOff val="0"/>
                <a:alphaOff val="0"/>
                <a:lumMod val="110000"/>
                <a:satMod val="105000"/>
                <a:tint val="67000"/>
              </a:schemeClr>
            </a:gs>
            <a:gs pos="50000">
              <a:schemeClr val="accent5">
                <a:shade val="90000"/>
                <a:hueOff val="0"/>
                <a:satOff val="0"/>
                <a:lumOff val="0"/>
                <a:alphaOff val="0"/>
                <a:lumMod val="105000"/>
                <a:satMod val="103000"/>
                <a:tint val="73000"/>
              </a:schemeClr>
            </a:gs>
            <a:gs pos="100000">
              <a:schemeClr val="accent5">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a:latin typeface="Times New Roman" panose="02020603050405020304" pitchFamily="18" charset="0"/>
              <a:cs typeface="Times New Roman" panose="02020603050405020304" pitchFamily="18" charset="0"/>
            </a:rPr>
            <a:t>Мониторинг работы сети банкоматов в режиме реального времени включает в себя следующие мероприятия</a:t>
          </a:r>
        </a:p>
      </dsp:txBody>
      <dsp:txXfrm>
        <a:off x="0" y="26127"/>
        <a:ext cx="10515600" cy="1589246"/>
      </dsp:txXfrm>
    </dsp:sp>
    <dsp:sp modelId="{2EAAB316-298C-4307-A328-D966DA4B07E9}">
      <dsp:nvSpPr>
        <dsp:cNvPr id="0" name=""/>
        <dsp:cNvSpPr/>
      </dsp:nvSpPr>
      <dsp:spPr>
        <a:xfrm>
          <a:off x="5134" y="1589246"/>
          <a:ext cx="1750888" cy="3337417"/>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1) наблюдение за работой банкоматов с применением специального программного обеспечения</a:t>
          </a:r>
        </a:p>
      </dsp:txBody>
      <dsp:txXfrm>
        <a:off x="5134" y="1589246"/>
        <a:ext cx="1750888" cy="3337417"/>
      </dsp:txXfrm>
    </dsp:sp>
    <dsp:sp modelId="{BD239C29-F23A-4693-A1CB-C53B9DD8A863}">
      <dsp:nvSpPr>
        <dsp:cNvPr id="0" name=""/>
        <dsp:cNvSpPr/>
      </dsp:nvSpPr>
      <dsp:spPr>
        <a:xfrm>
          <a:off x="1756023" y="1589246"/>
          <a:ext cx="1750888" cy="3337417"/>
        </a:xfrm>
        <a:prstGeom prst="rect">
          <a:avLst/>
        </a:prstGeom>
        <a:gradFill rotWithShape="0">
          <a:gsLst>
            <a:gs pos="0">
              <a:schemeClr val="accent5">
                <a:hueOff val="-1470669"/>
                <a:satOff val="-2046"/>
                <a:lumOff val="-784"/>
                <a:alphaOff val="0"/>
                <a:satMod val="103000"/>
                <a:lumMod val="102000"/>
                <a:tint val="94000"/>
              </a:schemeClr>
            </a:gs>
            <a:gs pos="50000">
              <a:schemeClr val="accent5">
                <a:hueOff val="-1470669"/>
                <a:satOff val="-2046"/>
                <a:lumOff val="-784"/>
                <a:alphaOff val="0"/>
                <a:satMod val="110000"/>
                <a:lumMod val="100000"/>
                <a:shade val="100000"/>
              </a:schemeClr>
            </a:gs>
            <a:gs pos="100000">
              <a:schemeClr val="accent5">
                <a:hueOff val="-1470669"/>
                <a:satOff val="-2046"/>
                <a:lumOff val="-78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2) оперативное выявление сбоев (тех. неисправностей) в работе банкоматов и иных проблемных ситуаций, возникающих в процессе их эксплуатации</a:t>
          </a:r>
          <a:endParaRPr lang="en-US" sz="1600" kern="1200" dirty="0">
            <a:latin typeface="Times New Roman" panose="02020603050405020304" pitchFamily="18" charset="0"/>
            <a:cs typeface="Times New Roman" panose="02020603050405020304" pitchFamily="18" charset="0"/>
          </a:endParaRPr>
        </a:p>
      </dsp:txBody>
      <dsp:txXfrm>
        <a:off x="1756023" y="1589246"/>
        <a:ext cx="1750888" cy="3337417"/>
      </dsp:txXfrm>
    </dsp:sp>
    <dsp:sp modelId="{CFF9A425-6556-48CD-8809-9C790277D728}">
      <dsp:nvSpPr>
        <dsp:cNvPr id="0" name=""/>
        <dsp:cNvSpPr/>
      </dsp:nvSpPr>
      <dsp:spPr>
        <a:xfrm>
          <a:off x="3506911" y="1589246"/>
          <a:ext cx="1750888" cy="3337417"/>
        </a:xfrm>
        <a:prstGeom prst="rect">
          <a:avLst/>
        </a:prstGeom>
        <a:gradFill rotWithShape="0">
          <a:gsLst>
            <a:gs pos="0">
              <a:schemeClr val="accent5">
                <a:hueOff val="-2941338"/>
                <a:satOff val="-4091"/>
                <a:lumOff val="-1569"/>
                <a:alphaOff val="0"/>
                <a:satMod val="103000"/>
                <a:lumMod val="102000"/>
                <a:tint val="94000"/>
              </a:schemeClr>
            </a:gs>
            <a:gs pos="50000">
              <a:schemeClr val="accent5">
                <a:hueOff val="-2941338"/>
                <a:satOff val="-4091"/>
                <a:lumOff val="-1569"/>
                <a:alphaOff val="0"/>
                <a:satMod val="110000"/>
                <a:lumMod val="100000"/>
                <a:shade val="100000"/>
              </a:schemeClr>
            </a:gs>
            <a:gs pos="100000">
              <a:schemeClr val="accent5">
                <a:hueOff val="-2941338"/>
                <a:satOff val="-4091"/>
                <a:lumOff val="-156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3) анализ причин возникновения сбоев в работе банкоматов и иных проблемных ситуаций</a:t>
          </a:r>
          <a:endParaRPr lang="en-US" sz="1600" kern="1200">
            <a:latin typeface="Times New Roman" panose="02020603050405020304" pitchFamily="18" charset="0"/>
            <a:cs typeface="Times New Roman" panose="02020603050405020304" pitchFamily="18" charset="0"/>
          </a:endParaRPr>
        </a:p>
      </dsp:txBody>
      <dsp:txXfrm>
        <a:off x="3506911" y="1589246"/>
        <a:ext cx="1750888" cy="3337417"/>
      </dsp:txXfrm>
    </dsp:sp>
    <dsp:sp modelId="{F54B350A-BFC2-4B4E-B189-D313F3D28D1C}">
      <dsp:nvSpPr>
        <dsp:cNvPr id="0" name=""/>
        <dsp:cNvSpPr/>
      </dsp:nvSpPr>
      <dsp:spPr>
        <a:xfrm>
          <a:off x="5257800" y="1589246"/>
          <a:ext cx="1750888" cy="3337417"/>
        </a:xfrm>
        <a:prstGeom prst="rect">
          <a:avLst/>
        </a:prstGeom>
        <a:gradFill rotWithShape="0">
          <a:gsLst>
            <a:gs pos="0">
              <a:schemeClr val="accent5">
                <a:hueOff val="-4412007"/>
                <a:satOff val="-6137"/>
                <a:lumOff val="-2353"/>
                <a:alphaOff val="0"/>
                <a:satMod val="103000"/>
                <a:lumMod val="102000"/>
                <a:tint val="94000"/>
              </a:schemeClr>
            </a:gs>
            <a:gs pos="50000">
              <a:schemeClr val="accent5">
                <a:hueOff val="-4412007"/>
                <a:satOff val="-6137"/>
                <a:lumOff val="-2353"/>
                <a:alphaOff val="0"/>
                <a:satMod val="110000"/>
                <a:lumMod val="100000"/>
                <a:shade val="100000"/>
              </a:schemeClr>
            </a:gs>
            <a:gs pos="100000">
              <a:schemeClr val="accent5">
                <a:hueOff val="-4412007"/>
                <a:satOff val="-6137"/>
                <a:lumOff val="-2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4) мониторинг за своевременным устранением сбоев (тех. неисправностей) и проблем иного характера в работе банкоматов</a:t>
          </a:r>
          <a:endParaRPr lang="en-US" sz="1600" kern="1200">
            <a:latin typeface="Times New Roman" panose="02020603050405020304" pitchFamily="18" charset="0"/>
            <a:cs typeface="Times New Roman" panose="02020603050405020304" pitchFamily="18" charset="0"/>
          </a:endParaRPr>
        </a:p>
      </dsp:txBody>
      <dsp:txXfrm>
        <a:off x="5257800" y="1589246"/>
        <a:ext cx="1750888" cy="3337417"/>
      </dsp:txXfrm>
    </dsp:sp>
    <dsp:sp modelId="{B9EF50B6-B229-4976-9DFC-F8C6A3ECBC0E}">
      <dsp:nvSpPr>
        <dsp:cNvPr id="0" name=""/>
        <dsp:cNvSpPr/>
      </dsp:nvSpPr>
      <dsp:spPr>
        <a:xfrm>
          <a:off x="7008688" y="1589246"/>
          <a:ext cx="1750888" cy="3337417"/>
        </a:xfrm>
        <a:prstGeom prst="rect">
          <a:avLst/>
        </a:prstGeom>
        <a:gradFill rotWithShape="0">
          <a:gsLst>
            <a:gs pos="0">
              <a:schemeClr val="accent5">
                <a:hueOff val="-5882676"/>
                <a:satOff val="-8182"/>
                <a:lumOff val="-3138"/>
                <a:alphaOff val="0"/>
                <a:satMod val="103000"/>
                <a:lumMod val="102000"/>
                <a:tint val="94000"/>
              </a:schemeClr>
            </a:gs>
            <a:gs pos="50000">
              <a:schemeClr val="accent5">
                <a:hueOff val="-5882676"/>
                <a:satOff val="-8182"/>
                <a:lumOff val="-3138"/>
                <a:alphaOff val="0"/>
                <a:satMod val="110000"/>
                <a:lumMod val="100000"/>
                <a:shade val="100000"/>
              </a:schemeClr>
            </a:gs>
            <a:gs pos="100000">
              <a:schemeClr val="accent5">
                <a:hueOff val="-5882676"/>
                <a:satOff val="-8182"/>
                <a:lumOff val="-313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5) мониторинг за наличием и остатком наличных денег в банкоматах и своевременной загрузкой их наличными деньгами</a:t>
          </a:r>
          <a:endParaRPr lang="en-US" sz="1600" kern="1200">
            <a:latin typeface="Times New Roman" panose="02020603050405020304" pitchFamily="18" charset="0"/>
            <a:cs typeface="Times New Roman" panose="02020603050405020304" pitchFamily="18" charset="0"/>
          </a:endParaRPr>
        </a:p>
      </dsp:txBody>
      <dsp:txXfrm>
        <a:off x="7008688" y="1589246"/>
        <a:ext cx="1750888" cy="3337417"/>
      </dsp:txXfrm>
    </dsp:sp>
    <dsp:sp modelId="{D8DDA937-D4FF-408C-A85B-509B6FD0CEB6}">
      <dsp:nvSpPr>
        <dsp:cNvPr id="0" name=""/>
        <dsp:cNvSpPr/>
      </dsp:nvSpPr>
      <dsp:spPr>
        <a:xfrm>
          <a:off x="8759576" y="1589246"/>
          <a:ext cx="1750888" cy="3337417"/>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6) в случае обнаружения сбоев в работе банкоматов эквайер принимает меры по восстановлению работоспособности банкоматов и устранению причин, вызвавших проблему в работе банкоматов</a:t>
          </a:r>
          <a:endParaRPr lang="en-US" sz="1600" kern="1200">
            <a:latin typeface="Times New Roman" panose="02020603050405020304" pitchFamily="18" charset="0"/>
            <a:cs typeface="Times New Roman" panose="02020603050405020304" pitchFamily="18" charset="0"/>
          </a:endParaRPr>
        </a:p>
      </dsp:txBody>
      <dsp:txXfrm>
        <a:off x="8759576" y="1589246"/>
        <a:ext cx="1750888" cy="3337417"/>
      </dsp:txXfrm>
    </dsp:sp>
    <dsp:sp modelId="{FF05A05F-BF70-4112-8CBB-499E57ED7226}">
      <dsp:nvSpPr>
        <dsp:cNvPr id="0" name=""/>
        <dsp:cNvSpPr/>
      </dsp:nvSpPr>
      <dsp:spPr>
        <a:xfrm>
          <a:off x="0" y="4926663"/>
          <a:ext cx="10515600" cy="370824"/>
        </a:xfrm>
        <a:prstGeom prst="rect">
          <a:avLst/>
        </a:prstGeom>
        <a:gradFill rotWithShape="0">
          <a:gsLst>
            <a:gs pos="0">
              <a:schemeClr val="accent5">
                <a:shade val="90000"/>
                <a:hueOff val="0"/>
                <a:satOff val="0"/>
                <a:lumOff val="0"/>
                <a:alphaOff val="0"/>
                <a:lumMod val="110000"/>
                <a:satMod val="105000"/>
                <a:tint val="67000"/>
              </a:schemeClr>
            </a:gs>
            <a:gs pos="50000">
              <a:schemeClr val="accent5">
                <a:shade val="90000"/>
                <a:hueOff val="0"/>
                <a:satOff val="0"/>
                <a:lumOff val="0"/>
                <a:alphaOff val="0"/>
                <a:lumMod val="105000"/>
                <a:satMod val="103000"/>
                <a:tint val="73000"/>
              </a:schemeClr>
            </a:gs>
            <a:gs pos="100000">
              <a:schemeClr val="accent5">
                <a:shade val="9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D05915-FD17-4D6D-91FA-F81E24008EC6}">
      <dsp:nvSpPr>
        <dsp:cNvPr id="0" name=""/>
        <dsp:cNvSpPr/>
      </dsp:nvSpPr>
      <dsp:spPr>
        <a:xfrm>
          <a:off x="3568340" y="2264322"/>
          <a:ext cx="2338512" cy="2039511"/>
        </a:xfrm>
        <a:prstGeom prst="roundRect">
          <a:avLst/>
        </a:prstGeom>
        <a:gradFill rotWithShape="0">
          <a:gsLst>
            <a:gs pos="0">
              <a:schemeClr val="accent2">
                <a:alpha val="90000"/>
                <a:hueOff val="0"/>
                <a:satOff val="0"/>
                <a:lumOff val="0"/>
                <a:alphaOff val="0"/>
                <a:satMod val="103000"/>
                <a:lumMod val="102000"/>
                <a:tint val="94000"/>
              </a:schemeClr>
            </a:gs>
            <a:gs pos="50000">
              <a:schemeClr val="accent2">
                <a:alpha val="90000"/>
                <a:hueOff val="0"/>
                <a:satOff val="0"/>
                <a:lumOff val="0"/>
                <a:alphaOff val="0"/>
                <a:satMod val="110000"/>
                <a:lumMod val="100000"/>
                <a:shade val="100000"/>
              </a:schemeClr>
            </a:gs>
            <a:gs pos="100000">
              <a:schemeClr val="accent2">
                <a:alpha val="9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К принадлежащим </a:t>
          </a:r>
          <a:r>
            <a:rPr lang="ru-RU" sz="2000" kern="1200" dirty="0" err="1">
              <a:solidFill>
                <a:schemeClr val="tx1"/>
              </a:solidFill>
              <a:latin typeface="Times New Roman" panose="02020603050405020304" pitchFamily="18" charset="0"/>
              <a:cs typeface="Times New Roman" panose="02020603050405020304" pitchFamily="18" charset="0"/>
            </a:rPr>
            <a:t>эквайеру</a:t>
          </a:r>
          <a:r>
            <a:rPr lang="ru-RU" sz="2000" kern="1200" dirty="0">
              <a:solidFill>
                <a:schemeClr val="tx1"/>
              </a:solidFill>
              <a:latin typeface="Times New Roman" panose="02020603050405020304" pitchFamily="18" charset="0"/>
              <a:cs typeface="Times New Roman" panose="02020603050405020304" pitchFamily="18" charset="0"/>
            </a:rPr>
            <a:t> банкоматам предъявляются следующие требования:</a:t>
          </a:r>
        </a:p>
      </dsp:txBody>
      <dsp:txXfrm>
        <a:off x="3667901" y="2363883"/>
        <a:ext cx="2139390" cy="1840389"/>
      </dsp:txXfrm>
    </dsp:sp>
    <dsp:sp modelId="{20390824-7076-457B-A6DD-FFC0B5E6992F}">
      <dsp:nvSpPr>
        <dsp:cNvPr id="0" name=""/>
        <dsp:cNvSpPr/>
      </dsp:nvSpPr>
      <dsp:spPr>
        <a:xfrm rot="16200000">
          <a:off x="4317649" y="1844375"/>
          <a:ext cx="839894" cy="0"/>
        </a:xfrm>
        <a:custGeom>
          <a:avLst/>
          <a:gdLst/>
          <a:ahLst/>
          <a:cxnLst/>
          <a:rect l="0" t="0" r="0" b="0"/>
          <a:pathLst>
            <a:path>
              <a:moveTo>
                <a:pt x="0" y="0"/>
              </a:moveTo>
              <a:lnTo>
                <a:pt x="839894" y="0"/>
              </a:lnTo>
            </a:path>
          </a:pathLst>
        </a:custGeom>
        <a:noFill/>
        <a:ln w="12700" cap="flat" cmpd="sng" algn="ctr">
          <a:solidFill>
            <a:schemeClr val="accent2">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41DF3F9-AEDE-4C16-B866-E66E5EBFDE5A}">
      <dsp:nvSpPr>
        <dsp:cNvPr id="0" name=""/>
        <dsp:cNvSpPr/>
      </dsp:nvSpPr>
      <dsp:spPr>
        <a:xfrm>
          <a:off x="3067859" y="260106"/>
          <a:ext cx="3339474" cy="1164321"/>
        </a:xfrm>
        <a:prstGeom prst="roundRect">
          <a:avLst/>
        </a:prstGeom>
        <a:gradFill rotWithShape="0">
          <a:gsLst>
            <a:gs pos="0">
              <a:schemeClr val="accent2">
                <a:alpha val="90000"/>
                <a:hueOff val="0"/>
                <a:satOff val="0"/>
                <a:lumOff val="0"/>
                <a:alphaOff val="-13333"/>
                <a:satMod val="103000"/>
                <a:lumMod val="102000"/>
                <a:tint val="94000"/>
              </a:schemeClr>
            </a:gs>
            <a:gs pos="50000">
              <a:schemeClr val="accent2">
                <a:alpha val="90000"/>
                <a:hueOff val="0"/>
                <a:satOff val="0"/>
                <a:lumOff val="0"/>
                <a:alphaOff val="-13333"/>
                <a:satMod val="110000"/>
                <a:lumMod val="100000"/>
                <a:shade val="100000"/>
              </a:schemeClr>
            </a:gs>
            <a:gs pos="100000">
              <a:schemeClr val="accent2">
                <a:alpha val="90000"/>
                <a:hueOff val="0"/>
                <a:satOff val="0"/>
                <a:lumOff val="0"/>
                <a:alphaOff val="-13333"/>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1) в банкоматах устанавливается оборудование, предназначенное для безопасного (скрытого) набора персонального </a:t>
          </a:r>
          <a:r>
            <a:rPr lang="ru-RU" sz="1600" kern="1200" dirty="0" err="1">
              <a:solidFill>
                <a:schemeClr val="tx1"/>
              </a:solidFill>
              <a:latin typeface="Times New Roman" panose="02020603050405020304" pitchFamily="18" charset="0"/>
              <a:cs typeface="Times New Roman" panose="02020603050405020304" pitchFamily="18" charset="0"/>
            </a:rPr>
            <a:t>идентифик-го</a:t>
          </a:r>
          <a:r>
            <a:rPr lang="ru-RU" sz="1600" kern="1200" dirty="0">
              <a:solidFill>
                <a:schemeClr val="tx1"/>
              </a:solidFill>
              <a:latin typeface="Times New Roman" panose="02020603050405020304" pitchFamily="18" charset="0"/>
              <a:cs typeface="Times New Roman" panose="02020603050405020304" pitchFamily="18" charset="0"/>
            </a:rPr>
            <a:t> номера</a:t>
          </a:r>
        </a:p>
      </dsp:txBody>
      <dsp:txXfrm>
        <a:off x="3124696" y="316943"/>
        <a:ext cx="3225800" cy="1050647"/>
      </dsp:txXfrm>
    </dsp:sp>
    <dsp:sp modelId="{21351400-5102-47AB-B268-48109BC66EE9}">
      <dsp:nvSpPr>
        <dsp:cNvPr id="0" name=""/>
        <dsp:cNvSpPr/>
      </dsp:nvSpPr>
      <dsp:spPr>
        <a:xfrm rot="1380204">
          <a:off x="5863385" y="3994096"/>
          <a:ext cx="1093267" cy="0"/>
        </a:xfrm>
        <a:custGeom>
          <a:avLst/>
          <a:gdLst/>
          <a:ahLst/>
          <a:cxnLst/>
          <a:rect l="0" t="0" r="0" b="0"/>
          <a:pathLst>
            <a:path>
              <a:moveTo>
                <a:pt x="0" y="0"/>
              </a:moveTo>
              <a:lnTo>
                <a:pt x="1093267" y="0"/>
              </a:lnTo>
            </a:path>
          </a:pathLst>
        </a:custGeom>
        <a:noFill/>
        <a:ln w="12700" cap="flat" cmpd="sng" algn="ctr">
          <a:solidFill>
            <a:schemeClr val="accent2">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A0E206D-BDC8-4464-85D0-DA7E0AE5A003}">
      <dsp:nvSpPr>
        <dsp:cNvPr id="0" name=""/>
        <dsp:cNvSpPr/>
      </dsp:nvSpPr>
      <dsp:spPr>
        <a:xfrm>
          <a:off x="5864492" y="4207713"/>
          <a:ext cx="4605473" cy="1064795"/>
        </a:xfrm>
        <a:prstGeom prst="roundRect">
          <a:avLst/>
        </a:prstGeom>
        <a:gradFill rotWithShape="0">
          <a:gsLst>
            <a:gs pos="0">
              <a:schemeClr val="accent2">
                <a:alpha val="90000"/>
                <a:hueOff val="0"/>
                <a:satOff val="0"/>
                <a:lumOff val="0"/>
                <a:alphaOff val="-26667"/>
                <a:satMod val="103000"/>
                <a:lumMod val="102000"/>
                <a:tint val="94000"/>
              </a:schemeClr>
            </a:gs>
            <a:gs pos="50000">
              <a:schemeClr val="accent2">
                <a:alpha val="90000"/>
                <a:hueOff val="0"/>
                <a:satOff val="0"/>
                <a:lumOff val="0"/>
                <a:alphaOff val="-26667"/>
                <a:satMod val="110000"/>
                <a:lumMod val="100000"/>
                <a:shade val="100000"/>
              </a:schemeClr>
            </a:gs>
            <a:gs pos="100000">
              <a:schemeClr val="accent2">
                <a:alpha val="90000"/>
                <a:hueOff val="0"/>
                <a:satOff val="0"/>
                <a:lumOff val="0"/>
                <a:alphaOff val="-26667"/>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2) в банкоматах устанавливается не менее одной камеры, позволяющей зафиксировать лицо держателя платежной карточки. Зафиксированные камерой изображения хранятся </a:t>
          </a:r>
          <a:r>
            <a:rPr lang="ru-RU" sz="1600" kern="1200" dirty="0" err="1">
              <a:solidFill>
                <a:schemeClr val="tx1"/>
              </a:solidFill>
              <a:latin typeface="Times New Roman" panose="02020603050405020304" pitchFamily="18" charset="0"/>
              <a:cs typeface="Times New Roman" panose="02020603050405020304" pitchFamily="18" charset="0"/>
            </a:rPr>
            <a:t>эквайером</a:t>
          </a:r>
          <a:r>
            <a:rPr lang="ru-RU" sz="1600" kern="1200" dirty="0">
              <a:solidFill>
                <a:schemeClr val="tx1"/>
              </a:solidFill>
              <a:latin typeface="Times New Roman" panose="02020603050405020304" pitchFamily="18" charset="0"/>
              <a:cs typeface="Times New Roman" panose="02020603050405020304" pitchFamily="18" charset="0"/>
            </a:rPr>
            <a:t> не менее 60 календарных дней.</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5916471" y="4259692"/>
        <a:ext cx="4501515" cy="960837"/>
      </dsp:txXfrm>
    </dsp:sp>
    <dsp:sp modelId="{D1DF54B4-E5E4-48C3-B171-D0FEB1DFE032}">
      <dsp:nvSpPr>
        <dsp:cNvPr id="0" name=""/>
        <dsp:cNvSpPr/>
      </dsp:nvSpPr>
      <dsp:spPr>
        <a:xfrm rot="9224244">
          <a:off x="2843903" y="4030010"/>
          <a:ext cx="763861" cy="0"/>
        </a:xfrm>
        <a:custGeom>
          <a:avLst/>
          <a:gdLst/>
          <a:ahLst/>
          <a:cxnLst/>
          <a:rect l="0" t="0" r="0" b="0"/>
          <a:pathLst>
            <a:path>
              <a:moveTo>
                <a:pt x="0" y="0"/>
              </a:moveTo>
              <a:lnTo>
                <a:pt x="763861" y="0"/>
              </a:lnTo>
            </a:path>
          </a:pathLst>
        </a:custGeom>
        <a:noFill/>
        <a:ln w="12700" cap="flat" cmpd="sng" algn="ctr">
          <a:solidFill>
            <a:schemeClr val="accent2">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ED569A5-F6B1-44AC-96F6-B3E7E664B38B}">
      <dsp:nvSpPr>
        <dsp:cNvPr id="0" name=""/>
        <dsp:cNvSpPr/>
      </dsp:nvSpPr>
      <dsp:spPr>
        <a:xfrm>
          <a:off x="542000" y="4199009"/>
          <a:ext cx="2524661" cy="1064795"/>
        </a:xfrm>
        <a:prstGeom prst="roundRect">
          <a:avLst/>
        </a:prstGeom>
        <a:gradFill rotWithShape="0">
          <a:gsLst>
            <a:gs pos="0">
              <a:schemeClr val="accent2">
                <a:alpha val="90000"/>
                <a:hueOff val="0"/>
                <a:satOff val="0"/>
                <a:lumOff val="0"/>
                <a:alphaOff val="-40000"/>
                <a:satMod val="103000"/>
                <a:lumMod val="102000"/>
                <a:tint val="94000"/>
              </a:schemeClr>
            </a:gs>
            <a:gs pos="50000">
              <a:schemeClr val="accent2">
                <a:alpha val="90000"/>
                <a:hueOff val="0"/>
                <a:satOff val="0"/>
                <a:lumOff val="0"/>
                <a:alphaOff val="-40000"/>
                <a:satMod val="110000"/>
                <a:lumMod val="100000"/>
                <a:shade val="100000"/>
              </a:schemeClr>
            </a:gs>
            <a:gs pos="100000">
              <a:schemeClr val="accent2">
                <a:alpha val="90000"/>
                <a:hueOff val="0"/>
                <a:satOff val="0"/>
                <a:lumOff val="0"/>
                <a:alphaOff val="-40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3) внутреннее программное обеспечение банкомата защищается антивирусной программой</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593979" y="4250988"/>
        <a:ext cx="2420703" cy="960837"/>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7C7C02-4145-477C-A338-B5442E31B18D}">
      <dsp:nvSpPr>
        <dsp:cNvPr id="0" name=""/>
        <dsp:cNvSpPr/>
      </dsp:nvSpPr>
      <dsp:spPr>
        <a:xfrm>
          <a:off x="0" y="0"/>
          <a:ext cx="10143309" cy="1546642"/>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kern="1200" dirty="0">
              <a:solidFill>
                <a:schemeClr val="tx1"/>
              </a:solidFill>
              <a:latin typeface="Times New Roman" panose="02020603050405020304" pitchFamily="18" charset="0"/>
              <a:cs typeface="Times New Roman" panose="02020603050405020304" pitchFamily="18" charset="0"/>
            </a:rPr>
            <a:t>Платежный документ не принимается участником системы платежных карточек к исполнению в следующих случаях:</a:t>
          </a:r>
        </a:p>
      </dsp:txBody>
      <dsp:txXfrm>
        <a:off x="0" y="0"/>
        <a:ext cx="10143309" cy="1546642"/>
      </dsp:txXfrm>
    </dsp:sp>
    <dsp:sp modelId="{33BFE123-AFDC-4FDF-9E41-689AED13406A}">
      <dsp:nvSpPr>
        <dsp:cNvPr id="0" name=""/>
        <dsp:cNvSpPr/>
      </dsp:nvSpPr>
      <dsp:spPr>
        <a:xfrm>
          <a:off x="3656" y="1546642"/>
          <a:ext cx="2777941" cy="324794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1) платежный документ составлен с нарушением требований, установленных Правилами, и условий договоров к порядку составления и предъявления платежных документов</a:t>
          </a:r>
        </a:p>
      </dsp:txBody>
      <dsp:txXfrm>
        <a:off x="3656" y="1546642"/>
        <a:ext cx="2777941" cy="3247949"/>
      </dsp:txXfrm>
    </dsp:sp>
    <dsp:sp modelId="{F3906CF1-F96F-4D85-8CB1-FBA34306B623}">
      <dsp:nvSpPr>
        <dsp:cNvPr id="0" name=""/>
        <dsp:cNvSpPr/>
      </dsp:nvSpPr>
      <dsp:spPr>
        <a:xfrm>
          <a:off x="2781598" y="1546642"/>
          <a:ext cx="2228754" cy="324794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2) платежный документ содержит признаки подделки</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2781598" y="1546642"/>
        <a:ext cx="2228754" cy="3247949"/>
      </dsp:txXfrm>
    </dsp:sp>
    <dsp:sp modelId="{94A59C89-E6F5-47DC-BC69-E3B270BEE593}">
      <dsp:nvSpPr>
        <dsp:cNvPr id="0" name=""/>
        <dsp:cNvSpPr/>
      </dsp:nvSpPr>
      <dsp:spPr>
        <a:xfrm>
          <a:off x="5010352" y="1546642"/>
          <a:ext cx="2228754" cy="324794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3) платеж является</a:t>
          </a:r>
          <a:r>
            <a:rPr lang="en-US" sz="1800" kern="1200">
              <a:solidFill>
                <a:schemeClr val="tx1"/>
              </a:solidFill>
              <a:latin typeface="Times New Roman" panose="02020603050405020304" pitchFamily="18" charset="0"/>
              <a:cs typeface="Times New Roman" panose="02020603050405020304" pitchFamily="18" charset="0"/>
            </a:rPr>
            <a:t> </a:t>
          </a:r>
          <a:r>
            <a:rPr lang="ru-RU" sz="1800" kern="1200">
              <a:solidFill>
                <a:schemeClr val="tx1"/>
              </a:solidFill>
              <a:latin typeface="Times New Roman" panose="02020603050405020304" pitchFamily="18" charset="0"/>
              <a:cs typeface="Times New Roman" panose="02020603050405020304" pitchFamily="18" charset="0"/>
            </a:rPr>
            <a:t>несанкционированным</a:t>
          </a:r>
          <a:endParaRPr lang="en-US" sz="1800" kern="1200">
            <a:solidFill>
              <a:schemeClr val="tx1"/>
            </a:solidFill>
            <a:latin typeface="Times New Roman" panose="02020603050405020304" pitchFamily="18" charset="0"/>
            <a:cs typeface="Times New Roman" panose="02020603050405020304" pitchFamily="18" charset="0"/>
          </a:endParaRPr>
        </a:p>
      </dsp:txBody>
      <dsp:txXfrm>
        <a:off x="5010352" y="1546642"/>
        <a:ext cx="2228754" cy="3247949"/>
      </dsp:txXfrm>
    </dsp:sp>
    <dsp:sp modelId="{3B0F0A9B-7F8B-41B2-A317-5C51CF914F03}">
      <dsp:nvSpPr>
        <dsp:cNvPr id="0" name=""/>
        <dsp:cNvSpPr/>
      </dsp:nvSpPr>
      <dsp:spPr>
        <a:xfrm>
          <a:off x="7239107" y="1546642"/>
          <a:ext cx="2900545" cy="324794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4) платеж является санкционированным, но платежный документ представлен эмитенту с нарушением требований, установленных в договорах, заключенных между участниками системы платежных карточек</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7239107" y="1546642"/>
        <a:ext cx="2900545" cy="3247949"/>
      </dsp:txXfrm>
    </dsp:sp>
    <dsp:sp modelId="{7216E456-3FA4-4AF1-84A4-744FA01567EA}">
      <dsp:nvSpPr>
        <dsp:cNvPr id="0" name=""/>
        <dsp:cNvSpPr/>
      </dsp:nvSpPr>
      <dsp:spPr>
        <a:xfrm>
          <a:off x="0" y="4794591"/>
          <a:ext cx="10143309" cy="360883"/>
        </a:xfrm>
        <a:prstGeom prst="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D1E4D6-0743-414E-A0CC-1C25395C8DA4}">
      <dsp:nvSpPr>
        <dsp:cNvPr id="0" name=""/>
        <dsp:cNvSpPr/>
      </dsp:nvSpPr>
      <dsp:spPr>
        <a:xfrm>
          <a:off x="0" y="0"/>
          <a:ext cx="10515600" cy="70290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Отказ эмитента или </a:t>
          </a:r>
          <a:r>
            <a:rPr lang="ru-RU" sz="2000" kern="1200" dirty="0" err="1">
              <a:solidFill>
                <a:schemeClr val="tx1"/>
              </a:solidFill>
              <a:latin typeface="Times New Roman" panose="02020603050405020304" pitchFamily="18" charset="0"/>
              <a:cs typeface="Times New Roman" panose="02020603050405020304" pitchFamily="18" charset="0"/>
            </a:rPr>
            <a:t>эквайера</a:t>
          </a:r>
          <a:r>
            <a:rPr lang="ru-RU" sz="2000" kern="1200" dirty="0">
              <a:solidFill>
                <a:schemeClr val="tx1"/>
              </a:solidFill>
              <a:latin typeface="Times New Roman" panose="02020603050405020304" pitchFamily="18" charset="0"/>
              <a:cs typeface="Times New Roman" panose="02020603050405020304" pitchFamily="18" charset="0"/>
            </a:rPr>
            <a:t> в исполнении платежного документа осуществляется не позднее одного операционного дня со дня его получения.</a:t>
          </a:r>
        </a:p>
      </dsp:txBody>
      <dsp:txXfrm>
        <a:off x="34313" y="34313"/>
        <a:ext cx="10446974" cy="634277"/>
      </dsp:txXfrm>
    </dsp:sp>
    <dsp:sp modelId="{1BAF7898-AE17-4E6A-90D9-7E0F50C21EE5}">
      <dsp:nvSpPr>
        <dsp:cNvPr id="0" name=""/>
        <dsp:cNvSpPr/>
      </dsp:nvSpPr>
      <dsp:spPr>
        <a:xfrm>
          <a:off x="0" y="696464"/>
          <a:ext cx="10515600" cy="888466"/>
        </a:xfrm>
        <a:prstGeom prst="round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В случае отказа держателя ПК от товаров, работ или услуг, приобретенных с использованием ПК, возврат денег держателю ПК производится предпринимателем путем осуществления безналичного платежа в пользу держателя ПК.</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a:off x="43371" y="739835"/>
        <a:ext cx="10428858" cy="801724"/>
      </dsp:txXfrm>
    </dsp:sp>
    <dsp:sp modelId="{E4486CCE-E62C-4A2F-A479-F87680AC657E}">
      <dsp:nvSpPr>
        <dsp:cNvPr id="0" name=""/>
        <dsp:cNvSpPr/>
      </dsp:nvSpPr>
      <dsp:spPr>
        <a:xfrm>
          <a:off x="0" y="1589730"/>
          <a:ext cx="10515600" cy="1097771"/>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Если в договорах, заключенных между участниками системы ПК, не предусмотрена возможность осуществления предпринимателем возврата денег держателю ПК путем осуществления безналичного платежа, возврат денег производится путем осуществления платежа с использованием наличных денег.</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a:off x="53589" y="1643319"/>
        <a:ext cx="10408422" cy="990593"/>
      </dsp:txXfrm>
    </dsp:sp>
    <dsp:sp modelId="{8290C11A-ED18-4B33-ACBE-948E25831352}">
      <dsp:nvSpPr>
        <dsp:cNvPr id="0" name=""/>
        <dsp:cNvSpPr/>
      </dsp:nvSpPr>
      <dsp:spPr>
        <a:xfrm>
          <a:off x="0" y="2703107"/>
          <a:ext cx="10515600" cy="995771"/>
        </a:xfrm>
        <a:prstGeom prst="round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При обнаружении ошибочного изъятия денег со своего БС зачисления денег на свой БС  или при совершении несанкционированного</a:t>
          </a:r>
          <a:r>
            <a:rPr lang="en-US" sz="2000" kern="1200" dirty="0">
              <a:solidFill>
                <a:schemeClr val="tx1"/>
              </a:solidFill>
              <a:latin typeface="Times New Roman" panose="02020603050405020304" pitchFamily="18" charset="0"/>
              <a:cs typeface="Times New Roman" panose="02020603050405020304" pitchFamily="18" charset="0"/>
            </a:rPr>
            <a:t> </a:t>
          </a:r>
          <a:r>
            <a:rPr lang="ru-RU" sz="2000" kern="1200" dirty="0">
              <a:solidFill>
                <a:schemeClr val="tx1"/>
              </a:solidFill>
              <a:latin typeface="Times New Roman" panose="02020603050405020304" pitchFamily="18" charset="0"/>
              <a:cs typeface="Times New Roman" panose="02020603050405020304" pitchFamily="18" charset="0"/>
            </a:rPr>
            <a:t>платежа, а также утери ПК клиент уведомляет об этом эмитента ПК</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a:off x="48610" y="2751717"/>
        <a:ext cx="10418380" cy="898551"/>
      </dsp:txXfrm>
    </dsp:sp>
    <dsp:sp modelId="{3D1D1854-F2FC-4C6C-B6B0-9296CB314627}">
      <dsp:nvSpPr>
        <dsp:cNvPr id="0" name=""/>
        <dsp:cNvSpPr/>
      </dsp:nvSpPr>
      <dsp:spPr>
        <a:xfrm>
          <a:off x="0" y="3716930"/>
          <a:ext cx="10515600" cy="1577489"/>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Эмитент при осуществлении ошибочного изъятия с БС клиента или ошибочного зачисления денег на БС клиента, по которым клиент не осуществлял операций с использованием ПК и уведомил о данном факте эмитента, после обнаружения ошибочного изъятия или ошибочного зачисления восстанавливает в течение 24 часов остаток денег на банковском счете клиента по состоянию до момента ошибочного изъятия или зачисления денег.</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a:off x="77007" y="3793937"/>
        <a:ext cx="10361586" cy="1423475"/>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14E19-BEBA-4C21-86D4-7FD5EE0AC01A}">
      <dsp:nvSpPr>
        <dsp:cNvPr id="0" name=""/>
        <dsp:cNvSpPr/>
      </dsp:nvSpPr>
      <dsp:spPr>
        <a:xfrm>
          <a:off x="0" y="0"/>
          <a:ext cx="8100363" cy="870451"/>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Платеж, осуществленный с использованием ПК, является санкционированным, если при осуществлении платежа ПК не заблокирована эмитентом, не истек срок ее действия и ПК использована для осуществления платежа в соответствии с договорами</a:t>
          </a:r>
        </a:p>
      </dsp:txBody>
      <dsp:txXfrm>
        <a:off x="25495" y="25495"/>
        <a:ext cx="7059234" cy="819461"/>
      </dsp:txXfrm>
    </dsp:sp>
    <dsp:sp modelId="{D984BB59-2FEF-40B2-BC62-DC32217079A6}">
      <dsp:nvSpPr>
        <dsp:cNvPr id="0" name=""/>
        <dsp:cNvSpPr/>
      </dsp:nvSpPr>
      <dsp:spPr>
        <a:xfrm>
          <a:off x="604897" y="991348"/>
          <a:ext cx="8100363" cy="870451"/>
        </a:xfrm>
        <a:prstGeom prst="roundRect">
          <a:avLst>
            <a:gd name="adj" fmla="val 10000"/>
          </a:avLst>
        </a:prstGeom>
        <a:gradFill rotWithShape="0">
          <a:gsLst>
            <a:gs pos="0">
              <a:schemeClr val="accent5">
                <a:hueOff val="-1838336"/>
                <a:satOff val="-2557"/>
                <a:lumOff val="-981"/>
                <a:alphaOff val="0"/>
                <a:lumMod val="110000"/>
                <a:satMod val="105000"/>
                <a:tint val="67000"/>
              </a:schemeClr>
            </a:gs>
            <a:gs pos="50000">
              <a:schemeClr val="accent5">
                <a:hueOff val="-1838336"/>
                <a:satOff val="-2557"/>
                <a:lumOff val="-981"/>
                <a:alphaOff val="0"/>
                <a:lumMod val="105000"/>
                <a:satMod val="103000"/>
                <a:tint val="73000"/>
              </a:schemeClr>
            </a:gs>
            <a:gs pos="100000">
              <a:schemeClr val="accent5">
                <a:hueOff val="-1838336"/>
                <a:satOff val="-2557"/>
                <a:lumOff val="-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При осуществлении платежа с использованием бесконтактной ПК эмитент обеспечивает соблюдение процедур безопасности от несанкционированных платежей, предусмотренных договором между эмитентом и держателем бесконтактной ПК</a:t>
          </a:r>
          <a:endParaRPr lang="en-US" sz="1600" kern="1200">
            <a:latin typeface="Times New Roman" panose="02020603050405020304" pitchFamily="18" charset="0"/>
            <a:cs typeface="Times New Roman" panose="02020603050405020304" pitchFamily="18" charset="0"/>
          </a:endParaRPr>
        </a:p>
      </dsp:txBody>
      <dsp:txXfrm>
        <a:off x="630392" y="1016843"/>
        <a:ext cx="6878682" cy="819461"/>
      </dsp:txXfrm>
    </dsp:sp>
    <dsp:sp modelId="{ACB5D38E-E32C-4082-843B-ECA97EF2FE6B}">
      <dsp:nvSpPr>
        <dsp:cNvPr id="0" name=""/>
        <dsp:cNvSpPr/>
      </dsp:nvSpPr>
      <dsp:spPr>
        <a:xfrm>
          <a:off x="1209794" y="1982696"/>
          <a:ext cx="8100363" cy="870451"/>
        </a:xfrm>
        <a:prstGeom prst="roundRect">
          <a:avLst>
            <a:gd name="adj" fmla="val 10000"/>
          </a:avLst>
        </a:prstGeom>
        <a:gradFill rotWithShape="0">
          <a:gsLst>
            <a:gs pos="0">
              <a:schemeClr val="accent5">
                <a:hueOff val="-3676672"/>
                <a:satOff val="-5114"/>
                <a:lumOff val="-1961"/>
                <a:alphaOff val="0"/>
                <a:lumMod val="110000"/>
                <a:satMod val="105000"/>
                <a:tint val="67000"/>
              </a:schemeClr>
            </a:gs>
            <a:gs pos="50000">
              <a:schemeClr val="accent5">
                <a:hueOff val="-3676672"/>
                <a:satOff val="-5114"/>
                <a:lumOff val="-1961"/>
                <a:alphaOff val="0"/>
                <a:lumMod val="105000"/>
                <a:satMod val="103000"/>
                <a:tint val="73000"/>
              </a:schemeClr>
            </a:gs>
            <a:gs pos="100000">
              <a:schemeClr val="accent5">
                <a:hueOff val="-3676672"/>
                <a:satOff val="-5114"/>
                <a:lumOff val="-196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Не допускается возмещение клиентом несанкционированного платежа, превышающего сумму самого несанкционированного платежа с учетом комиссий эмитента за осуществление платежа</a:t>
          </a:r>
          <a:endParaRPr lang="en-US" sz="1600" kern="1200">
            <a:latin typeface="Times New Roman" panose="02020603050405020304" pitchFamily="18" charset="0"/>
            <a:cs typeface="Times New Roman" panose="02020603050405020304" pitchFamily="18" charset="0"/>
          </a:endParaRPr>
        </a:p>
      </dsp:txBody>
      <dsp:txXfrm>
        <a:off x="1235289" y="2008191"/>
        <a:ext cx="6878682" cy="819461"/>
      </dsp:txXfrm>
    </dsp:sp>
    <dsp:sp modelId="{F2A605C9-C423-42F1-B338-A8947C7722A0}">
      <dsp:nvSpPr>
        <dsp:cNvPr id="0" name=""/>
        <dsp:cNvSpPr/>
      </dsp:nvSpPr>
      <dsp:spPr>
        <a:xfrm>
          <a:off x="1814691" y="2974044"/>
          <a:ext cx="8100363" cy="870451"/>
        </a:xfrm>
        <a:prstGeom prst="roundRect">
          <a:avLst>
            <a:gd name="adj" fmla="val 10000"/>
          </a:avLst>
        </a:prstGeom>
        <a:gradFill rotWithShape="0">
          <a:gsLst>
            <a:gs pos="0">
              <a:schemeClr val="accent5">
                <a:hueOff val="-5515009"/>
                <a:satOff val="-7671"/>
                <a:lumOff val="-2942"/>
                <a:alphaOff val="0"/>
                <a:lumMod val="110000"/>
                <a:satMod val="105000"/>
                <a:tint val="67000"/>
              </a:schemeClr>
            </a:gs>
            <a:gs pos="50000">
              <a:schemeClr val="accent5">
                <a:hueOff val="-5515009"/>
                <a:satOff val="-7671"/>
                <a:lumOff val="-2942"/>
                <a:alphaOff val="0"/>
                <a:lumMod val="105000"/>
                <a:satMod val="103000"/>
                <a:tint val="73000"/>
              </a:schemeClr>
            </a:gs>
            <a:gs pos="100000">
              <a:schemeClr val="accent5">
                <a:hueOff val="-5515009"/>
                <a:satOff val="-7671"/>
                <a:lumOff val="-294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Эмитент по операциям с использованием ПК осуществляет мониторинг по выявлению несанкционированных операций с использованием ПК при помощи соответствующего программного обеспечения</a:t>
          </a:r>
          <a:endParaRPr lang="en-US" sz="1600" kern="1200" dirty="0">
            <a:latin typeface="Times New Roman" panose="02020603050405020304" pitchFamily="18" charset="0"/>
            <a:cs typeface="Times New Roman" panose="02020603050405020304" pitchFamily="18" charset="0"/>
          </a:endParaRPr>
        </a:p>
      </dsp:txBody>
      <dsp:txXfrm>
        <a:off x="1840186" y="2999539"/>
        <a:ext cx="6878682" cy="819461"/>
      </dsp:txXfrm>
    </dsp:sp>
    <dsp:sp modelId="{48C79B8A-7B9A-4C79-8797-661F12A73BB1}">
      <dsp:nvSpPr>
        <dsp:cNvPr id="0" name=""/>
        <dsp:cNvSpPr/>
      </dsp:nvSpPr>
      <dsp:spPr>
        <a:xfrm>
          <a:off x="2419589" y="3965392"/>
          <a:ext cx="8100363" cy="870451"/>
        </a:xfrm>
        <a:prstGeom prst="roundRect">
          <a:avLst>
            <a:gd name="adj" fmla="val 10000"/>
          </a:avLst>
        </a:prstGeom>
        <a:gradFill rotWithShape="0">
          <a:gsLst>
            <a:gs pos="0">
              <a:schemeClr val="accent5">
                <a:hueOff val="-7353344"/>
                <a:satOff val="-10228"/>
                <a:lumOff val="-3922"/>
                <a:alphaOff val="0"/>
                <a:lumMod val="110000"/>
                <a:satMod val="105000"/>
                <a:tint val="67000"/>
              </a:schemeClr>
            </a:gs>
            <a:gs pos="50000">
              <a:schemeClr val="accent5">
                <a:hueOff val="-7353344"/>
                <a:satOff val="-10228"/>
                <a:lumOff val="-3922"/>
                <a:alphaOff val="0"/>
                <a:lumMod val="105000"/>
                <a:satMod val="103000"/>
                <a:tint val="73000"/>
              </a:schemeClr>
            </a:gs>
            <a:gs pos="100000">
              <a:schemeClr val="accent5">
                <a:hueOff val="-7353344"/>
                <a:satOff val="-10228"/>
                <a:lumOff val="-392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Допускается передача осуществления мониторинга по выявлению несанкционированных операций с использованием ПК эмитентом процессинговой организации на основании договора между ними</a:t>
          </a:r>
          <a:endParaRPr lang="en-US" sz="1600" kern="1200">
            <a:latin typeface="Times New Roman" panose="02020603050405020304" pitchFamily="18" charset="0"/>
            <a:cs typeface="Times New Roman" panose="02020603050405020304" pitchFamily="18" charset="0"/>
          </a:endParaRPr>
        </a:p>
      </dsp:txBody>
      <dsp:txXfrm>
        <a:off x="2445084" y="3990887"/>
        <a:ext cx="6878682" cy="819461"/>
      </dsp:txXfrm>
    </dsp:sp>
    <dsp:sp modelId="{E766FCC6-A47D-4A82-BF7B-D14642922EF5}">
      <dsp:nvSpPr>
        <dsp:cNvPr id="0" name=""/>
        <dsp:cNvSpPr/>
      </dsp:nvSpPr>
      <dsp:spPr>
        <a:xfrm>
          <a:off x="7534570" y="635913"/>
          <a:ext cx="565793" cy="565793"/>
        </a:xfrm>
        <a:prstGeom prst="downArrow">
          <a:avLst>
            <a:gd name="adj1" fmla="val 55000"/>
            <a:gd name="adj2" fmla="val 45000"/>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7661873" y="635913"/>
        <a:ext cx="311187" cy="425759"/>
      </dsp:txXfrm>
    </dsp:sp>
    <dsp:sp modelId="{EF65060B-7F01-48FC-B99B-83A01C31A679}">
      <dsp:nvSpPr>
        <dsp:cNvPr id="0" name=""/>
        <dsp:cNvSpPr/>
      </dsp:nvSpPr>
      <dsp:spPr>
        <a:xfrm>
          <a:off x="8139467" y="1627261"/>
          <a:ext cx="565793" cy="565793"/>
        </a:xfrm>
        <a:prstGeom prst="downArrow">
          <a:avLst>
            <a:gd name="adj1" fmla="val 55000"/>
            <a:gd name="adj2" fmla="val 45000"/>
          </a:avLst>
        </a:prstGeom>
        <a:solidFill>
          <a:schemeClr val="accent5">
            <a:tint val="40000"/>
            <a:alpha val="90000"/>
            <a:hueOff val="-2463918"/>
            <a:satOff val="-4272"/>
            <a:lumOff val="-43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8266770" y="1627261"/>
        <a:ext cx="311187" cy="425759"/>
      </dsp:txXfrm>
    </dsp:sp>
    <dsp:sp modelId="{5FEB5407-6ADB-4F0A-ACF0-CA8575AA83DC}">
      <dsp:nvSpPr>
        <dsp:cNvPr id="0" name=""/>
        <dsp:cNvSpPr/>
      </dsp:nvSpPr>
      <dsp:spPr>
        <a:xfrm>
          <a:off x="8744364" y="2604101"/>
          <a:ext cx="565793" cy="565793"/>
        </a:xfrm>
        <a:prstGeom prst="downArrow">
          <a:avLst>
            <a:gd name="adj1" fmla="val 55000"/>
            <a:gd name="adj2" fmla="val 45000"/>
          </a:avLst>
        </a:prstGeom>
        <a:solidFill>
          <a:schemeClr val="accent5">
            <a:tint val="40000"/>
            <a:alpha val="90000"/>
            <a:hueOff val="-4927837"/>
            <a:satOff val="-8544"/>
            <a:lumOff val="-859"/>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8871667" y="2604101"/>
        <a:ext cx="311187" cy="425759"/>
      </dsp:txXfrm>
    </dsp:sp>
    <dsp:sp modelId="{5A9B510E-E4C4-486B-AD54-A522049DFB9A}">
      <dsp:nvSpPr>
        <dsp:cNvPr id="0" name=""/>
        <dsp:cNvSpPr/>
      </dsp:nvSpPr>
      <dsp:spPr>
        <a:xfrm>
          <a:off x="9349261" y="3605121"/>
          <a:ext cx="565793" cy="565793"/>
        </a:xfrm>
        <a:prstGeom prst="downArrow">
          <a:avLst>
            <a:gd name="adj1" fmla="val 55000"/>
            <a:gd name="adj2" fmla="val 45000"/>
          </a:avLst>
        </a:prstGeom>
        <a:solidFill>
          <a:schemeClr val="accent5">
            <a:tint val="40000"/>
            <a:alpha val="90000"/>
            <a:hueOff val="-7391755"/>
            <a:satOff val="-12816"/>
            <a:lumOff val="-1289"/>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9476564" y="3605121"/>
        <a:ext cx="311187" cy="425759"/>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909C4C-C1C3-4A8E-9243-725D803308DE}">
      <dsp:nvSpPr>
        <dsp:cNvPr id="0" name=""/>
        <dsp:cNvSpPr/>
      </dsp:nvSpPr>
      <dsp:spPr>
        <a:xfrm>
          <a:off x="4214946" y="1706892"/>
          <a:ext cx="1983828" cy="2088381"/>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ru-RU" sz="2400" kern="1200" dirty="0">
              <a:solidFill>
                <a:schemeClr val="tx1"/>
              </a:solidFill>
              <a:latin typeface="Times New Roman" panose="02020603050405020304" pitchFamily="18" charset="0"/>
              <a:cs typeface="Times New Roman" panose="02020603050405020304" pitchFamily="18" charset="0"/>
            </a:rPr>
            <a:t>Эмитент блокирует платежную карточку в случаях:</a:t>
          </a:r>
        </a:p>
      </dsp:txBody>
      <dsp:txXfrm>
        <a:off x="4311789" y="1803735"/>
        <a:ext cx="1790142" cy="1894695"/>
      </dsp:txXfrm>
    </dsp:sp>
    <dsp:sp modelId="{6D373229-22CC-439D-923A-880DF99B21AF}">
      <dsp:nvSpPr>
        <dsp:cNvPr id="0" name=""/>
        <dsp:cNvSpPr/>
      </dsp:nvSpPr>
      <dsp:spPr>
        <a:xfrm rot="16214680">
          <a:off x="4964117" y="1458633"/>
          <a:ext cx="496522" cy="0"/>
        </a:xfrm>
        <a:custGeom>
          <a:avLst/>
          <a:gdLst/>
          <a:ahLst/>
          <a:cxnLst/>
          <a:rect l="0" t="0" r="0" b="0"/>
          <a:pathLst>
            <a:path>
              <a:moveTo>
                <a:pt x="0" y="0"/>
              </a:moveTo>
              <a:lnTo>
                <a:pt x="496522"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8CC5856-D070-4F95-86BD-D5BB4B4F5F18}">
      <dsp:nvSpPr>
        <dsp:cNvPr id="0" name=""/>
        <dsp:cNvSpPr/>
      </dsp:nvSpPr>
      <dsp:spPr>
        <a:xfrm>
          <a:off x="3521755" y="210363"/>
          <a:ext cx="3387637" cy="1000011"/>
        </a:xfrm>
        <a:prstGeom prst="round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1) получения уведомления от держателя ПК об утере, краже или несанкционированном использовании платежной карточки</a:t>
          </a:r>
        </a:p>
      </dsp:txBody>
      <dsp:txXfrm>
        <a:off x="3570572" y="259180"/>
        <a:ext cx="3290003" cy="902377"/>
      </dsp:txXfrm>
    </dsp:sp>
    <dsp:sp modelId="{B1D1F93B-06D8-417F-BF79-BE4A44188242}">
      <dsp:nvSpPr>
        <dsp:cNvPr id="0" name=""/>
        <dsp:cNvSpPr/>
      </dsp:nvSpPr>
      <dsp:spPr>
        <a:xfrm rot="1799859">
          <a:off x="6130205" y="3579635"/>
          <a:ext cx="1023770" cy="0"/>
        </a:xfrm>
        <a:custGeom>
          <a:avLst/>
          <a:gdLst/>
          <a:ahLst/>
          <a:cxnLst/>
          <a:rect l="0" t="0" r="0" b="0"/>
          <a:pathLst>
            <a:path>
              <a:moveTo>
                <a:pt x="0" y="0"/>
              </a:moveTo>
              <a:lnTo>
                <a:pt x="1023770"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D89DCA8-E1E8-4BCF-B5A6-A24A7E483A07}">
      <dsp:nvSpPr>
        <dsp:cNvPr id="0" name=""/>
        <dsp:cNvSpPr/>
      </dsp:nvSpPr>
      <dsp:spPr>
        <a:xfrm>
          <a:off x="6808215" y="3835560"/>
          <a:ext cx="2528438" cy="1139612"/>
        </a:xfrm>
        <a:prstGeom prst="round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2) неисполнения держателем ПК договора о выдаче платежной карточки</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6863846" y="3891191"/>
        <a:ext cx="2417176" cy="1028350"/>
      </dsp:txXfrm>
    </dsp:sp>
    <dsp:sp modelId="{9D400E24-151A-4B6A-AB18-75E75D057DDD}">
      <dsp:nvSpPr>
        <dsp:cNvPr id="0" name=""/>
        <dsp:cNvSpPr/>
      </dsp:nvSpPr>
      <dsp:spPr>
        <a:xfrm rot="9275387">
          <a:off x="3053442" y="3484161"/>
          <a:ext cx="1220542" cy="0"/>
        </a:xfrm>
        <a:custGeom>
          <a:avLst/>
          <a:gdLst/>
          <a:ahLst/>
          <a:cxnLst/>
          <a:rect l="0" t="0" r="0" b="0"/>
          <a:pathLst>
            <a:path>
              <a:moveTo>
                <a:pt x="0" y="0"/>
              </a:moveTo>
              <a:lnTo>
                <a:pt x="1220542"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7D09A43-EB0B-4866-BB65-00FF616126CD}">
      <dsp:nvSpPr>
        <dsp:cNvPr id="0" name=""/>
        <dsp:cNvSpPr/>
      </dsp:nvSpPr>
      <dsp:spPr>
        <a:xfrm>
          <a:off x="181812" y="3746026"/>
          <a:ext cx="3273936" cy="1229153"/>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u-RU" sz="1600" kern="1200">
              <a:solidFill>
                <a:schemeClr val="tx1"/>
              </a:solidFill>
              <a:latin typeface="Times New Roman" panose="02020603050405020304" pitchFamily="18" charset="0"/>
              <a:cs typeface="Times New Roman" panose="02020603050405020304" pitchFamily="18" charset="0"/>
            </a:rPr>
            <a:t>3) несоблюдения внутреннего документа пользования ПК, предусмотренного договором между эмитентом и держателем платежной карточки</a:t>
          </a:r>
          <a:endParaRPr lang="en-US" sz="1600" kern="1200">
            <a:solidFill>
              <a:schemeClr val="tx1"/>
            </a:solidFill>
            <a:latin typeface="Times New Roman" panose="02020603050405020304" pitchFamily="18" charset="0"/>
            <a:cs typeface="Times New Roman" panose="02020603050405020304" pitchFamily="18" charset="0"/>
          </a:endParaRPr>
        </a:p>
      </dsp:txBody>
      <dsp:txXfrm>
        <a:off x="241814" y="3806028"/>
        <a:ext cx="3153932" cy="1109149"/>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DBB79-B917-4E18-BD3D-C4A05C059C6D}">
      <dsp:nvSpPr>
        <dsp:cNvPr id="0" name=""/>
        <dsp:cNvSpPr/>
      </dsp:nvSpPr>
      <dsp:spPr>
        <a:xfrm rot="16200000">
          <a:off x="1258887" y="-1258887"/>
          <a:ext cx="2740024" cy="5257800"/>
        </a:xfrm>
        <a:prstGeom prst="round1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1) окончание срока действия платежной карточки</a:t>
          </a:r>
        </a:p>
      </dsp:txBody>
      <dsp:txXfrm rot="5400000">
        <a:off x="-1" y="1"/>
        <a:ext cx="5257800" cy="2055018"/>
      </dsp:txXfrm>
    </dsp:sp>
    <dsp:sp modelId="{FF9043AF-AEF5-41B4-AF8D-2B02692511E5}">
      <dsp:nvSpPr>
        <dsp:cNvPr id="0" name=""/>
        <dsp:cNvSpPr/>
      </dsp:nvSpPr>
      <dsp:spPr>
        <a:xfrm>
          <a:off x="5257800" y="0"/>
          <a:ext cx="5257800" cy="2740024"/>
        </a:xfrm>
        <a:prstGeom prst="round1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2) неисполнение держателем ПК договора о выдаче платежной карточки</a:t>
          </a:r>
          <a:endParaRPr lang="en-US" sz="2000" kern="1200">
            <a:latin typeface="Times New Roman" panose="02020603050405020304" pitchFamily="18" charset="0"/>
            <a:cs typeface="Times New Roman" panose="02020603050405020304" pitchFamily="18" charset="0"/>
          </a:endParaRPr>
        </a:p>
      </dsp:txBody>
      <dsp:txXfrm>
        <a:off x="5257800" y="0"/>
        <a:ext cx="5257800" cy="2055018"/>
      </dsp:txXfrm>
    </dsp:sp>
    <dsp:sp modelId="{100AC6C0-9BCD-45E0-9A71-E428E028D0AC}">
      <dsp:nvSpPr>
        <dsp:cNvPr id="0" name=""/>
        <dsp:cNvSpPr/>
      </dsp:nvSpPr>
      <dsp:spPr>
        <a:xfrm rot="10800000">
          <a:off x="0" y="2740024"/>
          <a:ext cx="5257800" cy="2740024"/>
        </a:xfrm>
        <a:prstGeom prst="round1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3) отказа держателя ПК от пользования платежной карточкой</a:t>
          </a:r>
          <a:endParaRPr lang="en-US" sz="2000" kern="1200">
            <a:latin typeface="Times New Roman" panose="02020603050405020304" pitchFamily="18" charset="0"/>
            <a:cs typeface="Times New Roman" panose="02020603050405020304" pitchFamily="18" charset="0"/>
          </a:endParaRPr>
        </a:p>
      </dsp:txBody>
      <dsp:txXfrm rot="10800000">
        <a:off x="0" y="3425031"/>
        <a:ext cx="5257800" cy="2055018"/>
      </dsp:txXfrm>
    </dsp:sp>
    <dsp:sp modelId="{8660391C-B93B-4E84-9A26-5D703745AC24}">
      <dsp:nvSpPr>
        <dsp:cNvPr id="0" name=""/>
        <dsp:cNvSpPr/>
      </dsp:nvSpPr>
      <dsp:spPr>
        <a:xfrm rot="5400000">
          <a:off x="6516687" y="1481137"/>
          <a:ext cx="2740024" cy="5257800"/>
        </a:xfrm>
        <a:prstGeom prst="round1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4) при расторжении договора о выдаче платежной карточки</a:t>
          </a:r>
          <a:endParaRPr lang="en-US" sz="2000" kern="1200">
            <a:latin typeface="Times New Roman" panose="02020603050405020304" pitchFamily="18" charset="0"/>
            <a:cs typeface="Times New Roman" panose="02020603050405020304" pitchFamily="18" charset="0"/>
          </a:endParaRPr>
        </a:p>
      </dsp:txBody>
      <dsp:txXfrm rot="-5400000">
        <a:off x="5257799" y="3425031"/>
        <a:ext cx="5257800" cy="2055018"/>
      </dsp:txXfrm>
    </dsp:sp>
    <dsp:sp modelId="{74A11432-7514-422F-B87B-8D008710FAD7}">
      <dsp:nvSpPr>
        <dsp:cNvPr id="0" name=""/>
        <dsp:cNvSpPr/>
      </dsp:nvSpPr>
      <dsp:spPr>
        <a:xfrm>
          <a:off x="3680460" y="2055018"/>
          <a:ext cx="3154680" cy="1370012"/>
        </a:xfrm>
        <a:prstGeom prst="roundRect">
          <a:avLst/>
        </a:prstGeom>
        <a:solidFill>
          <a:schemeClr val="accent1">
            <a:tint val="60000"/>
            <a:hueOff val="0"/>
            <a:satOff val="0"/>
            <a:lumOff val="0"/>
            <a:alphaOff val="0"/>
          </a:schemeClr>
        </a:solid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a:latin typeface="Times New Roman" panose="02020603050405020304" pitchFamily="18" charset="0"/>
              <a:cs typeface="Times New Roman" panose="02020603050405020304" pitchFamily="18" charset="0"/>
            </a:rPr>
            <a:t>Допускается изъятие эмитентом ПК у ее держателя в следующих случаях:</a:t>
          </a:r>
        </a:p>
      </dsp:txBody>
      <dsp:txXfrm>
        <a:off x="3747338" y="2121896"/>
        <a:ext cx="3020924" cy="1236256"/>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609D3-2247-47C2-806F-7F8FC1C6526A}">
      <dsp:nvSpPr>
        <dsp:cNvPr id="0" name=""/>
        <dsp:cNvSpPr/>
      </dsp:nvSpPr>
      <dsp:spPr>
        <a:xfrm rot="16200000">
          <a:off x="1171302" y="-1171302"/>
          <a:ext cx="2717074" cy="5059679"/>
        </a:xfrm>
        <a:prstGeom prst="round1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dirty="0">
              <a:latin typeface="Times New Roman" panose="02020603050405020304" pitchFamily="18" charset="0"/>
              <a:cs typeface="Times New Roman" panose="02020603050405020304" pitchFamily="18" charset="0"/>
            </a:rPr>
            <a:t>1) номер ПК. Допускается неполное указание номера ПК в соответствии с требованиями систем ПК </a:t>
          </a:r>
        </a:p>
      </dsp:txBody>
      <dsp:txXfrm rot="5400000">
        <a:off x="0" y="0"/>
        <a:ext cx="5059679" cy="2037805"/>
      </dsp:txXfrm>
    </dsp:sp>
    <dsp:sp modelId="{76BC7E0C-82BD-4379-A99C-D616929A66F3}">
      <dsp:nvSpPr>
        <dsp:cNvPr id="0" name=""/>
        <dsp:cNvSpPr/>
      </dsp:nvSpPr>
      <dsp:spPr>
        <a:xfrm>
          <a:off x="5059679" y="0"/>
          <a:ext cx="5059679" cy="2717074"/>
        </a:xfrm>
        <a:prstGeom prst="round1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2) начальную и последнюю дату отчетного периода</a:t>
          </a:r>
          <a:endParaRPr lang="en-US" sz="2000" kern="1200">
            <a:latin typeface="Times New Roman" panose="02020603050405020304" pitchFamily="18" charset="0"/>
            <a:cs typeface="Times New Roman" panose="02020603050405020304" pitchFamily="18" charset="0"/>
          </a:endParaRPr>
        </a:p>
      </dsp:txBody>
      <dsp:txXfrm>
        <a:off x="5059679" y="0"/>
        <a:ext cx="5059679" cy="2037805"/>
      </dsp:txXfrm>
    </dsp:sp>
    <dsp:sp modelId="{1F383969-F4E3-42B5-95FB-B52E9E051C1C}">
      <dsp:nvSpPr>
        <dsp:cNvPr id="0" name=""/>
        <dsp:cNvSpPr/>
      </dsp:nvSpPr>
      <dsp:spPr>
        <a:xfrm rot="10800000">
          <a:off x="0" y="2717074"/>
          <a:ext cx="5059679" cy="2717074"/>
        </a:xfrm>
        <a:prstGeom prst="round1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3) сумму и дату осуществления каждого платежа с использованием ПК </a:t>
          </a:r>
          <a:endParaRPr lang="en-US" sz="2000" kern="1200">
            <a:latin typeface="Times New Roman" panose="02020603050405020304" pitchFamily="18" charset="0"/>
            <a:cs typeface="Times New Roman" panose="02020603050405020304" pitchFamily="18" charset="0"/>
          </a:endParaRPr>
        </a:p>
      </dsp:txBody>
      <dsp:txXfrm rot="10800000">
        <a:off x="0" y="3396343"/>
        <a:ext cx="5059679" cy="2037805"/>
      </dsp:txXfrm>
    </dsp:sp>
    <dsp:sp modelId="{3295D297-DA4E-44BB-905A-258D7D1487B0}">
      <dsp:nvSpPr>
        <dsp:cNvPr id="0" name=""/>
        <dsp:cNvSpPr/>
      </dsp:nvSpPr>
      <dsp:spPr>
        <a:xfrm rot="5400000">
          <a:off x="6230982" y="1545771"/>
          <a:ext cx="2717074" cy="5059679"/>
        </a:xfrm>
        <a:prstGeom prst="round1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kern="1200">
              <a:latin typeface="Times New Roman" panose="02020603050405020304" pitchFamily="18" charset="0"/>
              <a:cs typeface="Times New Roman" panose="02020603050405020304" pitchFamily="18" charset="0"/>
            </a:rPr>
            <a:t>4) размер комиссий, удержанных с клиента за осуществление платежей с использованием ПК 1) номер ПК. Допускается неполное указание номера ПК в соответствии с требованиями систем ПК </a:t>
          </a:r>
          <a:endParaRPr lang="en-US" sz="2000" kern="1200">
            <a:latin typeface="Times New Roman" panose="02020603050405020304" pitchFamily="18" charset="0"/>
            <a:cs typeface="Times New Roman" panose="02020603050405020304" pitchFamily="18" charset="0"/>
          </a:endParaRPr>
        </a:p>
      </dsp:txBody>
      <dsp:txXfrm rot="-5400000">
        <a:off x="5059680" y="3396343"/>
        <a:ext cx="5059679" cy="2037805"/>
      </dsp:txXfrm>
    </dsp:sp>
    <dsp:sp modelId="{BB75C828-6F27-4B3E-A223-819EC286376E}">
      <dsp:nvSpPr>
        <dsp:cNvPr id="0" name=""/>
        <dsp:cNvSpPr/>
      </dsp:nvSpPr>
      <dsp:spPr>
        <a:xfrm>
          <a:off x="2055216" y="1793968"/>
          <a:ext cx="6008926" cy="1846211"/>
        </a:xfrm>
        <a:prstGeom prst="roundRect">
          <a:avLst/>
        </a:prstGeom>
        <a:solidFill>
          <a:schemeClr val="accent2">
            <a:tint val="40000"/>
            <a:hueOff val="0"/>
            <a:satOff val="0"/>
            <a:lumOff val="0"/>
            <a:alphaOff val="0"/>
          </a:schemeClr>
        </a:solidFill>
        <a:ln>
          <a:noFill/>
        </a:ln>
        <a:effectLst>
          <a:outerShdw blurRad="57150" dist="19050" dir="5400000" algn="ctr" rotWithShape="0">
            <a:srgbClr val="000000">
              <a:alpha val="63000"/>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a:latin typeface="Times New Roman" panose="02020603050405020304" pitchFamily="18" charset="0"/>
              <a:cs typeface="Times New Roman" panose="02020603050405020304" pitchFamily="18" charset="0"/>
            </a:rPr>
            <a:t>Выписка представляется на бумажном носителе или электронным способом </a:t>
          </a:r>
          <a:r>
            <a:rPr lang="ru-RU" sz="2800" kern="1200" dirty="0" smtClean="0">
              <a:latin typeface="Times New Roman" panose="02020603050405020304" pitchFamily="18" charset="0"/>
              <a:cs typeface="Times New Roman" panose="02020603050405020304" pitchFamily="18" charset="0"/>
            </a:rPr>
            <a:t>и содержит </a:t>
          </a:r>
          <a:r>
            <a:rPr lang="ru-RU" sz="2800" kern="1200" dirty="0">
              <a:latin typeface="Times New Roman" panose="02020603050405020304" pitchFamily="18" charset="0"/>
              <a:cs typeface="Times New Roman" panose="02020603050405020304" pitchFamily="18" charset="0"/>
            </a:rPr>
            <a:t>следующую информацию:</a:t>
          </a:r>
        </a:p>
      </dsp:txBody>
      <dsp:txXfrm>
        <a:off x="2145341" y="1884093"/>
        <a:ext cx="5828676" cy="1665961"/>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64BAA4-7DBB-4CEB-BA35-2BC00D1B8551}">
      <dsp:nvSpPr>
        <dsp:cNvPr id="0" name=""/>
        <dsp:cNvSpPr/>
      </dsp:nvSpPr>
      <dsp:spPr>
        <a:xfrm>
          <a:off x="-6196428" y="-947968"/>
          <a:ext cx="7375987" cy="7375987"/>
        </a:xfrm>
        <a:prstGeom prst="blockArc">
          <a:avLst>
            <a:gd name="adj1" fmla="val 18900000"/>
            <a:gd name="adj2" fmla="val 2700000"/>
            <a:gd name="adj3" fmla="val 293"/>
          </a:avLst>
        </a:pr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9A70258-B653-477C-A662-A2EB9F01EE01}">
      <dsp:nvSpPr>
        <dsp:cNvPr id="0" name=""/>
        <dsp:cNvSpPr/>
      </dsp:nvSpPr>
      <dsp:spPr>
        <a:xfrm>
          <a:off x="515389" y="342393"/>
          <a:ext cx="9922658" cy="68522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3898" tIns="50800" rIns="50800" bIns="50800" numCol="1" spcCol="1270" anchor="ctr" anchorCtr="0">
          <a:noAutofit/>
        </a:bodyPr>
        <a:lstStyle/>
        <a:p>
          <a:pPr lvl="0" algn="l"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Документом, подтверждающим осуществление по БС клиента платежей с использованием ПК, является торговый чек или выписка по БС клиента</a:t>
          </a:r>
        </a:p>
      </dsp:txBody>
      <dsp:txXfrm>
        <a:off x="515389" y="342393"/>
        <a:ext cx="9922658" cy="685225"/>
      </dsp:txXfrm>
    </dsp:sp>
    <dsp:sp modelId="{86B9B8B2-6467-4CA6-B183-37E98E44D948}">
      <dsp:nvSpPr>
        <dsp:cNvPr id="0" name=""/>
        <dsp:cNvSpPr/>
      </dsp:nvSpPr>
      <dsp:spPr>
        <a:xfrm>
          <a:off x="87123" y="256740"/>
          <a:ext cx="856531" cy="856531"/>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9948595-D874-4AAA-9436-89207B7FB201}">
      <dsp:nvSpPr>
        <dsp:cNvPr id="0" name=""/>
        <dsp:cNvSpPr/>
      </dsp:nvSpPr>
      <dsp:spPr>
        <a:xfrm>
          <a:off x="1006402" y="1210265"/>
          <a:ext cx="9431646" cy="1004499"/>
        </a:xfrm>
        <a:prstGeom prst="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3898" tIns="50800" rIns="50800" bIns="508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Эмитент по требованию клиента представляет ему выписку по БС клиента за период времени, указанный клиентом, содержащую информацию о платежах и переводах, осуществленных с использованием ПК </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a:off x="1006402" y="1210265"/>
        <a:ext cx="9431646" cy="1004499"/>
      </dsp:txXfrm>
    </dsp:sp>
    <dsp:sp modelId="{14AF6CB3-7B74-4113-A5E4-B8AF46ADD447}">
      <dsp:nvSpPr>
        <dsp:cNvPr id="0" name=""/>
        <dsp:cNvSpPr/>
      </dsp:nvSpPr>
      <dsp:spPr>
        <a:xfrm>
          <a:off x="578136" y="1284249"/>
          <a:ext cx="856531" cy="856531"/>
        </a:xfrm>
        <a:prstGeom prst="ellipse">
          <a:avLst/>
        </a:prstGeom>
        <a:solidFill>
          <a:schemeClr val="lt1">
            <a:hueOff val="0"/>
            <a:satOff val="0"/>
            <a:lumOff val="0"/>
            <a:alphaOff val="0"/>
          </a:schemeClr>
        </a:solidFill>
        <a:ln w="6350" cap="flat" cmpd="sng" algn="ctr">
          <a:solidFill>
            <a:schemeClr val="accent2">
              <a:hueOff val="-363841"/>
              <a:satOff val="-20982"/>
              <a:lumOff val="2157"/>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F9312C3-490D-4DCC-AC3A-18CA2B386D80}">
      <dsp:nvSpPr>
        <dsp:cNvPr id="0" name=""/>
        <dsp:cNvSpPr/>
      </dsp:nvSpPr>
      <dsp:spPr>
        <a:xfrm>
          <a:off x="1157103" y="2397412"/>
          <a:ext cx="9280944" cy="685225"/>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3898" tIns="50800" rIns="50800" bIns="50800" numCol="1" spcCol="1270" anchor="ctr" anchorCtr="0">
          <a:noAutofit/>
        </a:bodyPr>
        <a:lstStyle/>
        <a:p>
          <a:pPr lvl="0" algn="l"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Допускается включение в выписку по БС клиента дополнительной информации, предусмотренной договором между эмитентом и клиентом.</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1157103" y="2397412"/>
        <a:ext cx="9280944" cy="685225"/>
      </dsp:txXfrm>
    </dsp:sp>
    <dsp:sp modelId="{147C7DD2-F371-4E9D-9652-322DB9F50F8F}">
      <dsp:nvSpPr>
        <dsp:cNvPr id="0" name=""/>
        <dsp:cNvSpPr/>
      </dsp:nvSpPr>
      <dsp:spPr>
        <a:xfrm>
          <a:off x="728837" y="2311759"/>
          <a:ext cx="856531" cy="856531"/>
        </a:xfrm>
        <a:prstGeom prst="ellipse">
          <a:avLst/>
        </a:prstGeom>
        <a:solidFill>
          <a:schemeClr val="lt1">
            <a:hueOff val="0"/>
            <a:satOff val="0"/>
            <a:lumOff val="0"/>
            <a:alphaOff val="0"/>
          </a:schemeClr>
        </a:solidFill>
        <a:ln w="6350" cap="flat" cmpd="sng" algn="ctr">
          <a:solidFill>
            <a:schemeClr val="accent2">
              <a:hueOff val="-727682"/>
              <a:satOff val="-41964"/>
              <a:lumOff val="4314"/>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BBBF2A2-7F52-4285-969F-48C636C9C519}">
      <dsp:nvSpPr>
        <dsp:cNvPr id="0" name=""/>
        <dsp:cNvSpPr/>
      </dsp:nvSpPr>
      <dsp:spPr>
        <a:xfrm>
          <a:off x="1006402" y="3424921"/>
          <a:ext cx="9431646" cy="685225"/>
        </a:xfrm>
        <a:prstGeom prst="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3898" tIns="50800" rIns="50800" bIns="50800" numCol="1" spcCol="1270" anchor="ctr" anchorCtr="0">
          <a:noAutofit/>
        </a:bodyPr>
        <a:lstStyle/>
        <a:p>
          <a:pPr lvl="0" algn="l"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Выписка по БС клиента предоставляется эмитентом без взимания платы не менее одного раза в месяц </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1006402" y="3424921"/>
        <a:ext cx="9431646" cy="685225"/>
      </dsp:txXfrm>
    </dsp:sp>
    <dsp:sp modelId="{EDA71C91-8C83-437B-B3FA-593297655F0C}">
      <dsp:nvSpPr>
        <dsp:cNvPr id="0" name=""/>
        <dsp:cNvSpPr/>
      </dsp:nvSpPr>
      <dsp:spPr>
        <a:xfrm>
          <a:off x="578136" y="3339268"/>
          <a:ext cx="856531" cy="856531"/>
        </a:xfrm>
        <a:prstGeom prst="ellipse">
          <a:avLst/>
        </a:prstGeom>
        <a:solidFill>
          <a:schemeClr val="lt1">
            <a:hueOff val="0"/>
            <a:satOff val="0"/>
            <a:lumOff val="0"/>
            <a:alphaOff val="0"/>
          </a:schemeClr>
        </a:solidFill>
        <a:ln w="6350" cap="flat" cmpd="sng" algn="ctr">
          <a:solidFill>
            <a:schemeClr val="accent2">
              <a:hueOff val="-1091522"/>
              <a:satOff val="-62946"/>
              <a:lumOff val="6471"/>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4192024-D37E-468E-B3DB-81390FB963EE}">
      <dsp:nvSpPr>
        <dsp:cNvPr id="0" name=""/>
        <dsp:cNvSpPr/>
      </dsp:nvSpPr>
      <dsp:spPr>
        <a:xfrm>
          <a:off x="515389" y="4452431"/>
          <a:ext cx="9922658" cy="685225"/>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3898" tIns="50800" rIns="50800" bIns="50800" numCol="1" spcCol="1270" anchor="ctr" anchorCtr="0">
          <a:noAutofit/>
        </a:bodyPr>
        <a:lstStyle/>
        <a:p>
          <a:pPr lvl="0" algn="l" defTabSz="889000">
            <a:lnSpc>
              <a:spcPct val="90000"/>
            </a:lnSpc>
            <a:spcBef>
              <a:spcPct val="0"/>
            </a:spcBef>
            <a:spcAft>
              <a:spcPct val="35000"/>
            </a:spcAft>
          </a:pPr>
          <a:r>
            <a:rPr lang="ru-RU" sz="2000" kern="1200">
              <a:solidFill>
                <a:schemeClr val="tx1"/>
              </a:solidFill>
              <a:latin typeface="Times New Roman" panose="02020603050405020304" pitchFamily="18" charset="0"/>
              <a:cs typeface="Times New Roman" panose="02020603050405020304" pitchFamily="18" charset="0"/>
            </a:rPr>
            <a:t>Выписка по БС клиента, предоставляемая эмитентом клиенту, содержит реквизиты, идентифицирующие эмитента</a:t>
          </a:r>
          <a:endParaRPr lang="en-US" sz="2000" kern="1200">
            <a:solidFill>
              <a:schemeClr val="tx1"/>
            </a:solidFill>
            <a:latin typeface="Times New Roman" panose="02020603050405020304" pitchFamily="18" charset="0"/>
            <a:cs typeface="Times New Roman" panose="02020603050405020304" pitchFamily="18" charset="0"/>
          </a:endParaRPr>
        </a:p>
      </dsp:txBody>
      <dsp:txXfrm>
        <a:off x="515389" y="4452431"/>
        <a:ext cx="9922658" cy="685225"/>
      </dsp:txXfrm>
    </dsp:sp>
    <dsp:sp modelId="{EA843FC9-06FC-41BA-9911-49E77DFB2C5A}">
      <dsp:nvSpPr>
        <dsp:cNvPr id="0" name=""/>
        <dsp:cNvSpPr/>
      </dsp:nvSpPr>
      <dsp:spPr>
        <a:xfrm>
          <a:off x="87123" y="4366777"/>
          <a:ext cx="856531" cy="856531"/>
        </a:xfrm>
        <a:prstGeom prst="ellipse">
          <a:avLst/>
        </a:prstGeom>
        <a:solidFill>
          <a:schemeClr val="lt1">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028EB0-155A-4B84-85CE-7DEF277ED3EB}">
      <dsp:nvSpPr>
        <dsp:cNvPr id="0" name=""/>
        <dsp:cNvSpPr/>
      </dsp:nvSpPr>
      <dsp:spPr>
        <a:xfrm>
          <a:off x="1754" y="116099"/>
          <a:ext cx="4672222" cy="2444694"/>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smtClean="0">
              <a:solidFill>
                <a:schemeClr val="tx1"/>
              </a:solidFill>
              <a:latin typeface="Times New Roman" panose="02020603050405020304" pitchFamily="18" charset="0"/>
              <a:cs typeface="Times New Roman" panose="02020603050405020304" pitchFamily="18" charset="0"/>
            </a:rPr>
            <a:t>Эмитент обеспечивает изложение договора о выдаче платежной карточки в форме, обеспечивающей чтение его содержания и размещение его образца в доступном для держателя платежной карточки месте эмитента и на интернет-ресурсе эмитента, а также представляет по его требованию в бумажной и  электронной форме в порядке, предусмотренном договором о выдаче платежной карточки.</a:t>
          </a:r>
          <a:endParaRPr lang="ru-RU" sz="1800" kern="1200" dirty="0">
            <a:solidFill>
              <a:schemeClr val="tx1"/>
            </a:solidFill>
            <a:latin typeface="Times New Roman" panose="02020603050405020304" pitchFamily="18" charset="0"/>
            <a:cs typeface="Times New Roman" panose="02020603050405020304" pitchFamily="18" charset="0"/>
          </a:endParaRPr>
        </a:p>
      </dsp:txBody>
      <dsp:txXfrm>
        <a:off x="1754" y="116099"/>
        <a:ext cx="4672222" cy="2444694"/>
      </dsp:txXfrm>
    </dsp:sp>
    <dsp:sp modelId="{B69D208A-3AFD-43F2-BFC7-91F8873727BC}">
      <dsp:nvSpPr>
        <dsp:cNvPr id="0" name=""/>
        <dsp:cNvSpPr/>
      </dsp:nvSpPr>
      <dsp:spPr>
        <a:xfrm>
          <a:off x="2872980" y="2738898"/>
          <a:ext cx="5524091" cy="258398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solidFill>
                <a:schemeClr val="tx1"/>
              </a:solidFill>
              <a:latin typeface="Times New Roman" panose="02020603050405020304" pitchFamily="18" charset="0"/>
              <a:cs typeface="Times New Roman" panose="02020603050405020304" pitchFamily="18" charset="0"/>
            </a:rPr>
            <a:t>Эмитент уведомляет клиента способом, предусмотренным договором о выдаче платежной карточки, в том числе путем размещения информации на </a:t>
          </a:r>
          <a:r>
            <a:rPr lang="ru-RU" sz="1800" kern="1200" dirty="0" err="1" smtClean="0">
              <a:solidFill>
                <a:schemeClr val="tx1"/>
              </a:solidFill>
              <a:latin typeface="Times New Roman" panose="02020603050405020304" pitchFamily="18" charset="0"/>
              <a:cs typeface="Times New Roman" panose="02020603050405020304" pitchFamily="18" charset="0"/>
            </a:rPr>
            <a:t>интернет-ресурсе</a:t>
          </a:r>
          <a:r>
            <a:rPr lang="ru-RU" sz="1800" kern="1200" dirty="0" smtClean="0">
              <a:solidFill>
                <a:schemeClr val="tx1"/>
              </a:solidFill>
              <a:latin typeface="Times New Roman" panose="02020603050405020304" pitchFamily="18" charset="0"/>
              <a:cs typeface="Times New Roman" panose="02020603050405020304" pitchFamily="18" charset="0"/>
            </a:rPr>
            <a:t> эмитента и направления на указанный клиентом адрес эл. почты или устройство сотовой связи посредством коротких текстовых и  мультимедийных сообщений, о вносимых изменениях и дополнениях в договор о выдаче платежной карточки и размере комиссий обслуживания, не позднее чем за 15 календарных дней до даты их вступления в соответствии с договором</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2872980" y="2738898"/>
        <a:ext cx="5524091" cy="2583989"/>
      </dsp:txXfrm>
    </dsp:sp>
    <dsp:sp modelId="{282CEDFD-5FF6-4529-AABF-AC84AAA24C5D}">
      <dsp:nvSpPr>
        <dsp:cNvPr id="0" name=""/>
        <dsp:cNvSpPr/>
      </dsp:nvSpPr>
      <dsp:spPr>
        <a:xfrm>
          <a:off x="5833412" y="97809"/>
          <a:ext cx="4137834" cy="2277964"/>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smtClean="0">
              <a:solidFill>
                <a:schemeClr val="tx1"/>
              </a:solidFill>
              <a:latin typeface="Times New Roman" panose="02020603050405020304" pitchFamily="18" charset="0"/>
              <a:cs typeface="Times New Roman" panose="02020603050405020304" pitchFamily="18" charset="0"/>
            </a:rPr>
            <a:t>Эмитент в уведомлении указывает о возможности клиента до даты, с которой будут применяться изменения и (или) дополнения в договор о выдаче платежной карточки, расторгнуть договор без уплаты дополнительной комиссии за его расторжение в соответствии с договором о выдаче платежной карточки.</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5833412" y="97809"/>
        <a:ext cx="4137834" cy="22779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71B442-9000-4981-BB83-669A2D5693BB}">
      <dsp:nvSpPr>
        <dsp:cNvPr id="0" name=""/>
        <dsp:cNvSpPr/>
      </dsp:nvSpPr>
      <dsp:spPr>
        <a:xfrm rot="16200000">
          <a:off x="-567572" y="569106"/>
          <a:ext cx="5322888" cy="4184674"/>
        </a:xfrm>
        <a:prstGeom prst="flowChartManualOperation">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just" defTabSz="800100">
            <a:lnSpc>
              <a:spcPct val="90000"/>
            </a:lnSpc>
            <a:spcBef>
              <a:spcPct val="0"/>
            </a:spcBef>
            <a:spcAft>
              <a:spcPct val="35000"/>
            </a:spcAft>
          </a:pPr>
          <a:r>
            <a:rPr lang="ru-RU" sz="1800" kern="1200">
              <a:latin typeface="Times New Roman" panose="02020603050405020304" pitchFamily="18" charset="0"/>
              <a:cs typeface="Times New Roman" panose="02020603050405020304" pitchFamily="18" charset="0"/>
            </a:rPr>
            <a:t>При выдаче платежной карточки несовершеннолетнему эмитент получает от законного представителя несовершеннолетнего по форме и способами, определенными эмитентом, информацию и разрешения о доступных по платежной карточке видах операций, максимальной сумме операций, возможности пополнения платежной карточки третьими лицами, иную информацию и разрешения, определенные эмитентом.</a:t>
          </a:r>
        </a:p>
      </dsp:txBody>
      <dsp:txXfrm rot="5400000">
        <a:off x="1535" y="1064577"/>
        <a:ext cx="4184674" cy="3193732"/>
      </dsp:txXfrm>
    </dsp:sp>
    <dsp:sp modelId="{28BA73FB-A160-4539-AEDD-63B1F1FFA45D}">
      <dsp:nvSpPr>
        <dsp:cNvPr id="0" name=""/>
        <dsp:cNvSpPr/>
      </dsp:nvSpPr>
      <dsp:spPr>
        <a:xfrm rot="16200000">
          <a:off x="3273833" y="1226226"/>
          <a:ext cx="5322888" cy="2870435"/>
        </a:xfrm>
        <a:prstGeom prst="flowChartManualOperation">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just"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Платежная карточка несовершеннолетнего доступна ему для использования в пределах условий и ограничений, установленных законным представителем и эмитентом.</a:t>
          </a:r>
          <a:endParaRPr lang="en-US" sz="1800" kern="1200" dirty="0">
            <a:latin typeface="Times New Roman" panose="02020603050405020304" pitchFamily="18" charset="0"/>
            <a:cs typeface="Times New Roman" panose="02020603050405020304" pitchFamily="18" charset="0"/>
          </a:endParaRPr>
        </a:p>
      </dsp:txBody>
      <dsp:txXfrm rot="5400000">
        <a:off x="4500059" y="1064578"/>
        <a:ext cx="2870435" cy="3193732"/>
      </dsp:txXfrm>
    </dsp:sp>
    <dsp:sp modelId="{C6AFA131-2CA1-432A-AF99-C46C2FBB377D}">
      <dsp:nvSpPr>
        <dsp:cNvPr id="0" name=""/>
        <dsp:cNvSpPr/>
      </dsp:nvSpPr>
      <dsp:spPr>
        <a:xfrm rot="16200000">
          <a:off x="6437761" y="1246584"/>
          <a:ext cx="5322888" cy="2829718"/>
        </a:xfrm>
        <a:prstGeom prst="flowChartManualOperation">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just" defTabSz="800100">
            <a:lnSpc>
              <a:spcPct val="90000"/>
            </a:lnSpc>
            <a:spcBef>
              <a:spcPct val="0"/>
            </a:spcBef>
            <a:spcAft>
              <a:spcPct val="35000"/>
            </a:spcAft>
          </a:pPr>
          <a:r>
            <a:rPr lang="ru-RU" sz="1800" kern="1200" dirty="0">
              <a:latin typeface="Times New Roman" panose="02020603050405020304" pitchFamily="18" charset="0"/>
              <a:cs typeface="Times New Roman" panose="02020603050405020304" pitchFamily="18" charset="0"/>
            </a:rPr>
            <a:t>При отказе законным представителем несовершеннолетнего в установлении ограничений к выпущенной ему платежной карточки эмитент фиксирует данный отказ в порядке, определенном эмитентом.</a:t>
          </a:r>
          <a:endParaRPr lang="en-US" sz="1800" kern="1200" dirty="0">
            <a:latin typeface="Times New Roman" panose="02020603050405020304" pitchFamily="18" charset="0"/>
            <a:cs typeface="Times New Roman" panose="02020603050405020304" pitchFamily="18" charset="0"/>
          </a:endParaRPr>
        </a:p>
      </dsp:txBody>
      <dsp:txXfrm rot="5400000">
        <a:off x="7684346" y="1064577"/>
        <a:ext cx="2829718" cy="31937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F40719-4698-4ADB-9B8E-732189D941F5}">
      <dsp:nvSpPr>
        <dsp:cNvPr id="0" name=""/>
        <dsp:cNvSpPr/>
      </dsp:nvSpPr>
      <dsp:spPr>
        <a:xfrm>
          <a:off x="0" y="1084"/>
          <a:ext cx="10613572" cy="597670"/>
        </a:xfrm>
        <a:prstGeom prst="roundRect">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Эмитент информирует клиента об истечении срока действия его платежной карточки не менее чем за десять календарных дней до даты ее истечения в порядке, предусмотренном договором о выдаче платежной карточки.</a:t>
          </a:r>
        </a:p>
      </dsp:txBody>
      <dsp:txXfrm>
        <a:off x="29176" y="30260"/>
        <a:ext cx="10555220" cy="539318"/>
      </dsp:txXfrm>
    </dsp:sp>
    <dsp:sp modelId="{585F0313-C409-4366-A2F1-B3D4B4E34D63}">
      <dsp:nvSpPr>
        <dsp:cNvPr id="0" name=""/>
        <dsp:cNvSpPr/>
      </dsp:nvSpPr>
      <dsp:spPr>
        <a:xfrm>
          <a:off x="0" y="606785"/>
          <a:ext cx="10613572" cy="597670"/>
        </a:xfrm>
        <a:prstGeom prst="roundRect">
          <a:avLst/>
        </a:prstGeom>
        <a:gradFill rotWithShape="0">
          <a:gsLst>
            <a:gs pos="0">
              <a:schemeClr val="accent1">
                <a:shade val="80000"/>
                <a:hueOff val="33908"/>
                <a:satOff val="647"/>
                <a:lumOff val="2857"/>
                <a:alphaOff val="0"/>
                <a:lumMod val="110000"/>
                <a:satMod val="105000"/>
                <a:tint val="67000"/>
              </a:schemeClr>
            </a:gs>
            <a:gs pos="50000">
              <a:schemeClr val="accent1">
                <a:shade val="80000"/>
                <a:hueOff val="33908"/>
                <a:satOff val="647"/>
                <a:lumOff val="2857"/>
                <a:alphaOff val="0"/>
                <a:lumMod val="105000"/>
                <a:satMod val="103000"/>
                <a:tint val="73000"/>
              </a:schemeClr>
            </a:gs>
            <a:gs pos="100000">
              <a:schemeClr val="accent1">
                <a:shade val="80000"/>
                <a:hueOff val="33908"/>
                <a:satOff val="647"/>
                <a:lumOff val="285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Допускается включение в платежную карточку, выпущенную эмитентом, неплатежных приложений, используемых для оказания или учета определенных видов услуг, реализуемых другими лицами в соответствии с заключенными договорами между ними.</a:t>
          </a:r>
          <a:endParaRPr lang="en-US" sz="1600" kern="1200">
            <a:latin typeface="Times New Roman" panose="02020603050405020304" pitchFamily="18" charset="0"/>
            <a:cs typeface="Times New Roman" panose="02020603050405020304" pitchFamily="18" charset="0"/>
          </a:endParaRPr>
        </a:p>
      </dsp:txBody>
      <dsp:txXfrm>
        <a:off x="29176" y="635961"/>
        <a:ext cx="10555220" cy="539318"/>
      </dsp:txXfrm>
    </dsp:sp>
    <dsp:sp modelId="{6392DDEC-6D89-4942-8416-7FC7E13E0E77}">
      <dsp:nvSpPr>
        <dsp:cNvPr id="0" name=""/>
        <dsp:cNvSpPr/>
      </dsp:nvSpPr>
      <dsp:spPr>
        <a:xfrm>
          <a:off x="0" y="1212485"/>
          <a:ext cx="10613572" cy="597670"/>
        </a:xfrm>
        <a:prstGeom prst="roundRect">
          <a:avLst/>
        </a:prstGeom>
        <a:gradFill rotWithShape="0">
          <a:gsLst>
            <a:gs pos="0">
              <a:schemeClr val="accent1">
                <a:shade val="80000"/>
                <a:hueOff val="67816"/>
                <a:satOff val="1294"/>
                <a:lumOff val="5714"/>
                <a:alphaOff val="0"/>
                <a:lumMod val="110000"/>
                <a:satMod val="105000"/>
                <a:tint val="67000"/>
              </a:schemeClr>
            </a:gs>
            <a:gs pos="50000">
              <a:schemeClr val="accent1">
                <a:shade val="80000"/>
                <a:hueOff val="67816"/>
                <a:satOff val="1294"/>
                <a:lumOff val="5714"/>
                <a:alphaOff val="0"/>
                <a:lumMod val="105000"/>
                <a:satMod val="103000"/>
                <a:tint val="73000"/>
              </a:schemeClr>
            </a:gs>
            <a:gs pos="100000">
              <a:schemeClr val="accent1">
                <a:shade val="80000"/>
                <a:hueOff val="67816"/>
                <a:satOff val="1294"/>
                <a:lumOff val="571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Максимальная сумма выпущенной эмитентом предоплаченной платежной карточки не превышает сумму 200 000 тенге или ее эквивалент в иностранной валюте на дату выпуска предоплаченной платежной карточки. </a:t>
          </a:r>
          <a:endParaRPr lang="en-US" sz="1600" kern="1200">
            <a:latin typeface="Times New Roman" panose="02020603050405020304" pitchFamily="18" charset="0"/>
            <a:cs typeface="Times New Roman" panose="02020603050405020304" pitchFamily="18" charset="0"/>
          </a:endParaRPr>
        </a:p>
      </dsp:txBody>
      <dsp:txXfrm>
        <a:off x="29176" y="1241661"/>
        <a:ext cx="10555220" cy="539318"/>
      </dsp:txXfrm>
    </dsp:sp>
    <dsp:sp modelId="{6D674F59-D475-44E2-87F4-39B18ECD9B9B}">
      <dsp:nvSpPr>
        <dsp:cNvPr id="0" name=""/>
        <dsp:cNvSpPr/>
      </dsp:nvSpPr>
      <dsp:spPr>
        <a:xfrm>
          <a:off x="0" y="1818185"/>
          <a:ext cx="10613572" cy="597670"/>
        </a:xfrm>
        <a:prstGeom prst="roundRect">
          <a:avLst/>
        </a:prstGeom>
        <a:gradFill rotWithShape="0">
          <a:gsLst>
            <a:gs pos="0">
              <a:schemeClr val="accent1">
                <a:shade val="80000"/>
                <a:hueOff val="101724"/>
                <a:satOff val="1941"/>
                <a:lumOff val="8571"/>
                <a:alphaOff val="0"/>
                <a:lumMod val="110000"/>
                <a:satMod val="105000"/>
                <a:tint val="67000"/>
              </a:schemeClr>
            </a:gs>
            <a:gs pos="50000">
              <a:schemeClr val="accent1">
                <a:shade val="80000"/>
                <a:hueOff val="101724"/>
                <a:satOff val="1941"/>
                <a:lumOff val="8571"/>
                <a:alphaOff val="0"/>
                <a:lumMod val="105000"/>
                <a:satMod val="103000"/>
                <a:tint val="73000"/>
              </a:schemeClr>
            </a:gs>
            <a:gs pos="100000">
              <a:schemeClr val="accent1">
                <a:shade val="80000"/>
                <a:hueOff val="101724"/>
                <a:satOff val="1941"/>
                <a:lumOff val="85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В предоплаченной платежной карточке допускается отсутствие реквизитов, позволяющих идентифицировать ее держателя.</a:t>
          </a:r>
          <a:endParaRPr lang="en-US" sz="1600" kern="1200">
            <a:latin typeface="Times New Roman" panose="02020603050405020304" pitchFamily="18" charset="0"/>
            <a:cs typeface="Times New Roman" panose="02020603050405020304" pitchFamily="18" charset="0"/>
          </a:endParaRPr>
        </a:p>
      </dsp:txBody>
      <dsp:txXfrm>
        <a:off x="29176" y="1847361"/>
        <a:ext cx="10555220" cy="539318"/>
      </dsp:txXfrm>
    </dsp:sp>
    <dsp:sp modelId="{C7A30844-C2BC-4025-8622-D9B1875EA8FA}">
      <dsp:nvSpPr>
        <dsp:cNvPr id="0" name=""/>
        <dsp:cNvSpPr/>
      </dsp:nvSpPr>
      <dsp:spPr>
        <a:xfrm>
          <a:off x="0" y="2423886"/>
          <a:ext cx="10613572" cy="597670"/>
        </a:xfrm>
        <a:prstGeom prst="roundRect">
          <a:avLst/>
        </a:prstGeom>
        <a:gradFill rotWithShape="0">
          <a:gsLst>
            <a:gs pos="0">
              <a:schemeClr val="accent1">
                <a:shade val="80000"/>
                <a:hueOff val="135632"/>
                <a:satOff val="2588"/>
                <a:lumOff val="11428"/>
                <a:alphaOff val="0"/>
                <a:lumMod val="110000"/>
                <a:satMod val="105000"/>
                <a:tint val="67000"/>
              </a:schemeClr>
            </a:gs>
            <a:gs pos="50000">
              <a:schemeClr val="accent1">
                <a:shade val="80000"/>
                <a:hueOff val="135632"/>
                <a:satOff val="2588"/>
                <a:lumOff val="11428"/>
                <a:alphaOff val="0"/>
                <a:lumMod val="105000"/>
                <a:satMod val="103000"/>
                <a:tint val="73000"/>
              </a:schemeClr>
            </a:gs>
            <a:gs pos="100000">
              <a:schemeClr val="accent1">
                <a:shade val="80000"/>
                <a:hueOff val="135632"/>
                <a:satOff val="2588"/>
                <a:lumOff val="114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Для учета денег держателей предоплаченных платежных карточек эмитент открывает консолидированный счет эмитента.</a:t>
          </a:r>
          <a:endParaRPr lang="en-US" sz="1600" kern="1200">
            <a:latin typeface="Times New Roman" panose="02020603050405020304" pitchFamily="18" charset="0"/>
            <a:cs typeface="Times New Roman" panose="02020603050405020304" pitchFamily="18" charset="0"/>
          </a:endParaRPr>
        </a:p>
      </dsp:txBody>
      <dsp:txXfrm>
        <a:off x="29176" y="2453062"/>
        <a:ext cx="10555220" cy="539318"/>
      </dsp:txXfrm>
    </dsp:sp>
    <dsp:sp modelId="{807BF8AD-2639-4D6B-AC89-C9A8202D9963}">
      <dsp:nvSpPr>
        <dsp:cNvPr id="0" name=""/>
        <dsp:cNvSpPr/>
      </dsp:nvSpPr>
      <dsp:spPr>
        <a:xfrm>
          <a:off x="0" y="3029586"/>
          <a:ext cx="10613572" cy="597670"/>
        </a:xfrm>
        <a:prstGeom prst="roundRect">
          <a:avLst/>
        </a:prstGeom>
        <a:gradFill rotWithShape="0">
          <a:gsLst>
            <a:gs pos="0">
              <a:schemeClr val="accent1">
                <a:shade val="80000"/>
                <a:hueOff val="169540"/>
                <a:satOff val="3234"/>
                <a:lumOff val="14284"/>
                <a:alphaOff val="0"/>
                <a:lumMod val="110000"/>
                <a:satMod val="105000"/>
                <a:tint val="67000"/>
              </a:schemeClr>
            </a:gs>
            <a:gs pos="50000">
              <a:schemeClr val="accent1">
                <a:shade val="80000"/>
                <a:hueOff val="169540"/>
                <a:satOff val="3234"/>
                <a:lumOff val="14284"/>
                <a:alphaOff val="0"/>
                <a:lumMod val="105000"/>
                <a:satMod val="103000"/>
                <a:tint val="73000"/>
              </a:schemeClr>
            </a:gs>
            <a:gs pos="100000">
              <a:schemeClr val="accent1">
                <a:shade val="80000"/>
                <a:hueOff val="169540"/>
                <a:satOff val="3234"/>
                <a:lumOff val="1428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Максимальная сумма выпущенной эмитентом предоплаченной платежной карточки с фиксированной суммой не превышает сумму 200 000 тенге, указание которой допускается на предоплаченной платежной карточке.</a:t>
          </a:r>
          <a:endParaRPr lang="en-US" sz="1600" kern="1200">
            <a:latin typeface="Times New Roman" panose="02020603050405020304" pitchFamily="18" charset="0"/>
            <a:cs typeface="Times New Roman" panose="02020603050405020304" pitchFamily="18" charset="0"/>
          </a:endParaRPr>
        </a:p>
      </dsp:txBody>
      <dsp:txXfrm>
        <a:off x="29176" y="3058762"/>
        <a:ext cx="10555220" cy="539318"/>
      </dsp:txXfrm>
    </dsp:sp>
    <dsp:sp modelId="{45BA69E7-B4AE-4312-AD1E-071FE0DBEB9E}">
      <dsp:nvSpPr>
        <dsp:cNvPr id="0" name=""/>
        <dsp:cNvSpPr/>
      </dsp:nvSpPr>
      <dsp:spPr>
        <a:xfrm>
          <a:off x="0" y="3635286"/>
          <a:ext cx="10613572" cy="597670"/>
        </a:xfrm>
        <a:prstGeom prst="roundRect">
          <a:avLst/>
        </a:prstGeom>
        <a:gradFill rotWithShape="0">
          <a:gsLst>
            <a:gs pos="0">
              <a:schemeClr val="accent1">
                <a:shade val="80000"/>
                <a:hueOff val="203448"/>
                <a:satOff val="3881"/>
                <a:lumOff val="17141"/>
                <a:alphaOff val="0"/>
                <a:lumMod val="110000"/>
                <a:satMod val="105000"/>
                <a:tint val="67000"/>
              </a:schemeClr>
            </a:gs>
            <a:gs pos="50000">
              <a:schemeClr val="accent1">
                <a:shade val="80000"/>
                <a:hueOff val="203448"/>
                <a:satOff val="3881"/>
                <a:lumOff val="17141"/>
                <a:alphaOff val="0"/>
                <a:lumMod val="105000"/>
                <a:satMod val="103000"/>
                <a:tint val="73000"/>
              </a:schemeClr>
            </a:gs>
            <a:gs pos="100000">
              <a:schemeClr val="accent1">
                <a:shade val="80000"/>
                <a:hueOff val="203448"/>
                <a:satOff val="3881"/>
                <a:lumOff val="1714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Предоплаченная платежная карточка, имеющая фиксированную сумму, пополнению не подлежит.</a:t>
          </a:r>
          <a:endParaRPr lang="en-US" sz="1600" kern="1200">
            <a:latin typeface="Times New Roman" panose="02020603050405020304" pitchFamily="18" charset="0"/>
            <a:cs typeface="Times New Roman" panose="02020603050405020304" pitchFamily="18" charset="0"/>
          </a:endParaRPr>
        </a:p>
      </dsp:txBody>
      <dsp:txXfrm>
        <a:off x="29176" y="3664462"/>
        <a:ext cx="10555220" cy="539318"/>
      </dsp:txXfrm>
    </dsp:sp>
    <dsp:sp modelId="{32E66890-45B6-4DA0-88BB-B9D77E00B22B}">
      <dsp:nvSpPr>
        <dsp:cNvPr id="0" name=""/>
        <dsp:cNvSpPr/>
      </dsp:nvSpPr>
      <dsp:spPr>
        <a:xfrm>
          <a:off x="0" y="4240987"/>
          <a:ext cx="10613572" cy="597670"/>
        </a:xfrm>
        <a:prstGeom prst="roundRect">
          <a:avLst/>
        </a:prstGeom>
        <a:gradFill rotWithShape="0">
          <a:gsLst>
            <a:gs pos="0">
              <a:schemeClr val="accent1">
                <a:shade val="80000"/>
                <a:hueOff val="237355"/>
                <a:satOff val="4528"/>
                <a:lumOff val="19998"/>
                <a:alphaOff val="0"/>
                <a:lumMod val="110000"/>
                <a:satMod val="105000"/>
                <a:tint val="67000"/>
              </a:schemeClr>
            </a:gs>
            <a:gs pos="50000">
              <a:schemeClr val="accent1">
                <a:shade val="80000"/>
                <a:hueOff val="237355"/>
                <a:satOff val="4528"/>
                <a:lumOff val="19998"/>
                <a:alphaOff val="0"/>
                <a:lumMod val="105000"/>
                <a:satMod val="103000"/>
                <a:tint val="73000"/>
              </a:schemeClr>
            </a:gs>
            <a:gs pos="100000">
              <a:schemeClr val="accent1">
                <a:shade val="80000"/>
                <a:hueOff val="237355"/>
                <a:satOff val="4528"/>
                <a:lumOff val="1999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Предоплаченная платежная карточка, выпускаемая в эл. виде состоит из реквизитов платежной карточки и не подлежит дополнительному пополнению, использованию для получения наличных денег. Использование такой предоплаченной платежной карточки для осуществления платежей и переводов денег допускается в пределах суммы денег, предварительно внесенных клиентом в банк при выпуске предоплаченной платежной карточки.</a:t>
          </a:r>
          <a:endParaRPr lang="en-US" sz="1600" kern="1200">
            <a:latin typeface="Times New Roman" panose="02020603050405020304" pitchFamily="18" charset="0"/>
            <a:cs typeface="Times New Roman" panose="02020603050405020304" pitchFamily="18" charset="0"/>
          </a:endParaRPr>
        </a:p>
      </dsp:txBody>
      <dsp:txXfrm>
        <a:off x="29176" y="4270163"/>
        <a:ext cx="10555220" cy="539318"/>
      </dsp:txXfrm>
    </dsp:sp>
    <dsp:sp modelId="{FBA7D852-96FB-491B-BE61-6B2C0304C232}">
      <dsp:nvSpPr>
        <dsp:cNvPr id="0" name=""/>
        <dsp:cNvSpPr/>
      </dsp:nvSpPr>
      <dsp:spPr>
        <a:xfrm>
          <a:off x="0" y="4846687"/>
          <a:ext cx="10613572" cy="597670"/>
        </a:xfrm>
        <a:prstGeom prst="roundRect">
          <a:avLst/>
        </a:prstGeom>
        <a:gradFill rotWithShape="0">
          <a:gsLst>
            <a:gs pos="0">
              <a:schemeClr val="accent1">
                <a:shade val="80000"/>
                <a:hueOff val="271263"/>
                <a:satOff val="5175"/>
                <a:lumOff val="22855"/>
                <a:alphaOff val="0"/>
                <a:lumMod val="110000"/>
                <a:satMod val="105000"/>
                <a:tint val="67000"/>
              </a:schemeClr>
            </a:gs>
            <a:gs pos="50000">
              <a:schemeClr val="accent1">
                <a:shade val="80000"/>
                <a:hueOff val="271263"/>
                <a:satOff val="5175"/>
                <a:lumOff val="22855"/>
                <a:alphaOff val="0"/>
                <a:lumMod val="105000"/>
                <a:satMod val="103000"/>
                <a:tint val="73000"/>
              </a:schemeClr>
            </a:gs>
            <a:gs pos="100000">
              <a:schemeClr val="accent1">
                <a:shade val="80000"/>
                <a:hueOff val="271263"/>
                <a:satOff val="5175"/>
                <a:lumOff val="2285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Эмитент ведет перечень выданных им платежных карточек, содержащий номера и иные реквизиты платежных карточек, выданных держателям платежных карточек</a:t>
          </a:r>
          <a:endParaRPr lang="en-US" sz="1600" kern="1200">
            <a:latin typeface="Times New Roman" panose="02020603050405020304" pitchFamily="18" charset="0"/>
            <a:cs typeface="Times New Roman" panose="02020603050405020304" pitchFamily="18" charset="0"/>
          </a:endParaRPr>
        </a:p>
      </dsp:txBody>
      <dsp:txXfrm>
        <a:off x="29176" y="4875863"/>
        <a:ext cx="10555220" cy="5393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03C922-A3FF-4DF8-A890-7B22B92B22CD}">
      <dsp:nvSpPr>
        <dsp:cNvPr id="0" name=""/>
        <dsp:cNvSpPr/>
      </dsp:nvSpPr>
      <dsp:spPr>
        <a:xfrm>
          <a:off x="0" y="0"/>
          <a:ext cx="10515600" cy="1596866"/>
        </a:xfrm>
        <a:prstGeom prst="rect">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ru-RU" sz="2600" kern="1200" dirty="0">
              <a:latin typeface="Times New Roman" panose="02020603050405020304" pitchFamily="18" charset="0"/>
              <a:cs typeface="Times New Roman" panose="02020603050405020304" pitchFamily="18" charset="0"/>
            </a:rPr>
            <a:t>В течение десяти рабочих дней со дня начала или завершения выпуска платежных карточек определенной системы платежных карточек или платежных карточек нового вида эмитент в произвольной письменной форме уведомляет об этом НБ РК. </a:t>
          </a:r>
          <a:r>
            <a:rPr lang="ru-RU" sz="2600" kern="1200" dirty="0">
              <a:solidFill>
                <a:srgbClr val="C00000"/>
              </a:solidFill>
              <a:latin typeface="Times New Roman" panose="02020603050405020304" pitchFamily="18" charset="0"/>
              <a:cs typeface="Times New Roman" panose="02020603050405020304" pitchFamily="18" charset="0"/>
            </a:rPr>
            <a:t>В уведомлении указывается:</a:t>
          </a:r>
        </a:p>
      </dsp:txBody>
      <dsp:txXfrm>
        <a:off x="0" y="0"/>
        <a:ext cx="10515600" cy="1596866"/>
      </dsp:txXfrm>
    </dsp:sp>
    <dsp:sp modelId="{77E20BAD-7195-4674-BFB4-1646F134DC91}">
      <dsp:nvSpPr>
        <dsp:cNvPr id="0" name=""/>
        <dsp:cNvSpPr/>
      </dsp:nvSpPr>
      <dsp:spPr>
        <a:xfrm>
          <a:off x="5134" y="1596866"/>
          <a:ext cx="3501776" cy="3353419"/>
        </a:xfrm>
        <a:prstGeom prst="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ru-RU" sz="3000" kern="1200">
              <a:latin typeface="Times New Roman" panose="02020603050405020304" pitchFamily="18" charset="0"/>
              <a:cs typeface="Times New Roman" panose="02020603050405020304" pitchFamily="18" charset="0"/>
            </a:rPr>
            <a:t>1) дата начала или завершения выпуска платежных карточек</a:t>
          </a:r>
        </a:p>
      </dsp:txBody>
      <dsp:txXfrm>
        <a:off x="5134" y="1596866"/>
        <a:ext cx="3501776" cy="3353419"/>
      </dsp:txXfrm>
    </dsp:sp>
    <dsp:sp modelId="{FD4BE183-4F13-4A57-BD01-7B84A458089D}">
      <dsp:nvSpPr>
        <dsp:cNvPr id="0" name=""/>
        <dsp:cNvSpPr/>
      </dsp:nvSpPr>
      <dsp:spPr>
        <a:xfrm>
          <a:off x="3506911" y="1596866"/>
          <a:ext cx="3501776" cy="3353419"/>
        </a:xfrm>
        <a:prstGeom prst="rect">
          <a:avLst/>
        </a:prstGeom>
        <a:gradFill rotWithShape="0">
          <a:gsLst>
            <a:gs pos="0">
              <a:schemeClr val="accent4">
                <a:hueOff val="5197846"/>
                <a:satOff val="-23984"/>
                <a:lumOff val="883"/>
                <a:alphaOff val="0"/>
                <a:lumMod val="110000"/>
                <a:satMod val="105000"/>
                <a:tint val="67000"/>
              </a:schemeClr>
            </a:gs>
            <a:gs pos="50000">
              <a:schemeClr val="accent4">
                <a:hueOff val="5197846"/>
                <a:satOff val="-23984"/>
                <a:lumOff val="883"/>
                <a:alphaOff val="0"/>
                <a:lumMod val="105000"/>
                <a:satMod val="103000"/>
                <a:tint val="73000"/>
              </a:schemeClr>
            </a:gs>
            <a:gs pos="100000">
              <a:schemeClr val="accent4">
                <a:hueOff val="5197846"/>
                <a:satOff val="-23984"/>
                <a:lumOff val="88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ru-RU" sz="3000" kern="1200">
              <a:latin typeface="Times New Roman" panose="02020603050405020304" pitchFamily="18" charset="0"/>
              <a:cs typeface="Times New Roman" panose="02020603050405020304" pitchFamily="18" charset="0"/>
            </a:rPr>
            <a:t>2) наименование системы платежных карточек</a:t>
          </a:r>
          <a:endParaRPr lang="en-US" sz="3000" kern="1200">
            <a:latin typeface="Times New Roman" panose="02020603050405020304" pitchFamily="18" charset="0"/>
            <a:cs typeface="Times New Roman" panose="02020603050405020304" pitchFamily="18" charset="0"/>
          </a:endParaRPr>
        </a:p>
      </dsp:txBody>
      <dsp:txXfrm>
        <a:off x="3506911" y="1596866"/>
        <a:ext cx="3501776" cy="3353419"/>
      </dsp:txXfrm>
    </dsp:sp>
    <dsp:sp modelId="{742A2669-B905-4E28-B8FF-FBDDA6EE1EFC}">
      <dsp:nvSpPr>
        <dsp:cNvPr id="0" name=""/>
        <dsp:cNvSpPr/>
      </dsp:nvSpPr>
      <dsp:spPr>
        <a:xfrm>
          <a:off x="7008688" y="1596866"/>
          <a:ext cx="3501776" cy="3353419"/>
        </a:xfrm>
        <a:prstGeom prst="rect">
          <a:avLst/>
        </a:prstGeom>
        <a:gradFill rotWithShape="0">
          <a:gsLst>
            <a:gs pos="0">
              <a:schemeClr val="accent4">
                <a:hueOff val="10395692"/>
                <a:satOff val="-47968"/>
                <a:lumOff val="1765"/>
                <a:alphaOff val="0"/>
                <a:lumMod val="110000"/>
                <a:satMod val="105000"/>
                <a:tint val="67000"/>
              </a:schemeClr>
            </a:gs>
            <a:gs pos="50000">
              <a:schemeClr val="accent4">
                <a:hueOff val="10395692"/>
                <a:satOff val="-47968"/>
                <a:lumOff val="1765"/>
                <a:alphaOff val="0"/>
                <a:lumMod val="105000"/>
                <a:satMod val="103000"/>
                <a:tint val="73000"/>
              </a:schemeClr>
            </a:gs>
            <a:gs pos="100000">
              <a:schemeClr val="accent4">
                <a:hueOff val="10395692"/>
                <a:satOff val="-47968"/>
                <a:lumOff val="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ru-RU" sz="3000" kern="1200">
              <a:latin typeface="Times New Roman" panose="02020603050405020304" pitchFamily="18" charset="0"/>
              <a:cs typeface="Times New Roman" panose="02020603050405020304" pitchFamily="18" charset="0"/>
            </a:rPr>
            <a:t>3) тип платежной карточки (с магнитной полосой, с интегральной микросхемой, комбинированный или другой)</a:t>
          </a:r>
          <a:endParaRPr lang="en-US" sz="3000" kern="1200">
            <a:latin typeface="Times New Roman" panose="02020603050405020304" pitchFamily="18" charset="0"/>
            <a:cs typeface="Times New Roman" panose="02020603050405020304" pitchFamily="18" charset="0"/>
          </a:endParaRPr>
        </a:p>
      </dsp:txBody>
      <dsp:txXfrm>
        <a:off x="7008688" y="1596866"/>
        <a:ext cx="3501776" cy="3353419"/>
      </dsp:txXfrm>
    </dsp:sp>
    <dsp:sp modelId="{AC65EEFC-92AF-4F87-BA27-3A5034AA9FB6}">
      <dsp:nvSpPr>
        <dsp:cNvPr id="0" name=""/>
        <dsp:cNvSpPr/>
      </dsp:nvSpPr>
      <dsp:spPr>
        <a:xfrm>
          <a:off x="0" y="4950285"/>
          <a:ext cx="10515600" cy="372602"/>
        </a:xfrm>
        <a:prstGeom prst="rect">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C22CE4-8719-4883-960F-4AD812CAECFC}">
      <dsp:nvSpPr>
        <dsp:cNvPr id="0" name=""/>
        <dsp:cNvSpPr/>
      </dsp:nvSpPr>
      <dsp:spPr>
        <a:xfrm>
          <a:off x="-98892" y="0"/>
          <a:ext cx="7892491" cy="89036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Реализация предоплаченной платежной карточки физическому лицу осуществляется платежным агентом на основании договора, заключенного с эмитентом.</a:t>
          </a:r>
        </a:p>
      </dsp:txBody>
      <dsp:txXfrm>
        <a:off x="-72814" y="26078"/>
        <a:ext cx="6827546" cy="838208"/>
      </dsp:txXfrm>
    </dsp:sp>
    <dsp:sp modelId="{25FF67FE-64B3-49F5-9FAB-923FB2675586}">
      <dsp:nvSpPr>
        <dsp:cNvPr id="0" name=""/>
        <dsp:cNvSpPr/>
      </dsp:nvSpPr>
      <dsp:spPr>
        <a:xfrm>
          <a:off x="490481" y="1014026"/>
          <a:ext cx="7892491" cy="89036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Платежный агент осуществляет реализацию предоплаченной платежной карточки физическому лицу после получения суммы денег, равной сумме, выпускаемой предоплаченной платежной карточки в соответствии с договором между эмитентом и платежным агентом.</a:t>
          </a:r>
          <a:endParaRPr lang="en-US" sz="1600" kern="1200">
            <a:latin typeface="Times New Roman" panose="02020603050405020304" pitchFamily="18" charset="0"/>
            <a:cs typeface="Times New Roman" panose="02020603050405020304" pitchFamily="18" charset="0"/>
          </a:endParaRPr>
        </a:p>
      </dsp:txBody>
      <dsp:txXfrm>
        <a:off x="516559" y="1040104"/>
        <a:ext cx="6672224" cy="838208"/>
      </dsp:txXfrm>
    </dsp:sp>
    <dsp:sp modelId="{57814465-0599-4406-9661-3A3EC8C1F1E2}">
      <dsp:nvSpPr>
        <dsp:cNvPr id="0" name=""/>
        <dsp:cNvSpPr/>
      </dsp:nvSpPr>
      <dsp:spPr>
        <a:xfrm>
          <a:off x="1079855" y="2028052"/>
          <a:ext cx="7892491" cy="89036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Допускается реализация платежным агентом предоплаченной платежной карточки, заранее приобретенной (ранее выпущенной эмитентом) им у эмитента.</a:t>
          </a:r>
          <a:endParaRPr lang="en-US" sz="1600" kern="1200">
            <a:latin typeface="Times New Roman" panose="02020603050405020304" pitchFamily="18" charset="0"/>
            <a:cs typeface="Times New Roman" panose="02020603050405020304" pitchFamily="18" charset="0"/>
          </a:endParaRPr>
        </a:p>
      </dsp:txBody>
      <dsp:txXfrm>
        <a:off x="1105933" y="2054130"/>
        <a:ext cx="6672224" cy="838208"/>
      </dsp:txXfrm>
    </dsp:sp>
    <dsp:sp modelId="{5B89818B-D4EA-4985-B073-EFEF621326FA}">
      <dsp:nvSpPr>
        <dsp:cNvPr id="0" name=""/>
        <dsp:cNvSpPr/>
      </dsp:nvSpPr>
      <dsp:spPr>
        <a:xfrm>
          <a:off x="1669230" y="3042078"/>
          <a:ext cx="7892491" cy="89036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Подтверждением приобретения физ. лицом у платежного агента предоплаченной платежной карточки является документ произвольной формы, подтверждающий внесение физ. лицом суммы денег, выданный платежным агентом.</a:t>
          </a:r>
          <a:endParaRPr lang="en-US" sz="1600" kern="1200">
            <a:latin typeface="Times New Roman" panose="02020603050405020304" pitchFamily="18" charset="0"/>
            <a:cs typeface="Times New Roman" panose="02020603050405020304" pitchFamily="18" charset="0"/>
          </a:endParaRPr>
        </a:p>
      </dsp:txBody>
      <dsp:txXfrm>
        <a:off x="1695308" y="3068156"/>
        <a:ext cx="6672224" cy="838208"/>
      </dsp:txXfrm>
    </dsp:sp>
    <dsp:sp modelId="{DBE42C22-F411-49A1-9C78-F709C90B6C95}">
      <dsp:nvSpPr>
        <dsp:cNvPr id="0" name=""/>
        <dsp:cNvSpPr/>
      </dsp:nvSpPr>
      <dsp:spPr>
        <a:xfrm>
          <a:off x="2060818" y="4056104"/>
          <a:ext cx="8288063" cy="89036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Эмитент обеспечивает выдачу платежным агентом держателю предоплаченной платежной карточки документа, подтверждающего внесение суммы денег физ. лицом при приобретении у платежного агента в порядке, предусмотренном договором между эмитентом и платежным агентом.</a:t>
          </a:r>
          <a:endParaRPr lang="en-US" sz="1600" kern="1200" dirty="0">
            <a:latin typeface="Times New Roman" panose="02020603050405020304" pitchFamily="18" charset="0"/>
            <a:cs typeface="Times New Roman" panose="02020603050405020304" pitchFamily="18" charset="0"/>
          </a:endParaRPr>
        </a:p>
      </dsp:txBody>
      <dsp:txXfrm>
        <a:off x="2086896" y="4082182"/>
        <a:ext cx="7009250" cy="838208"/>
      </dsp:txXfrm>
    </dsp:sp>
    <dsp:sp modelId="{53A57D51-769A-4A6B-92D0-24D5CEA40940}">
      <dsp:nvSpPr>
        <dsp:cNvPr id="0" name=""/>
        <dsp:cNvSpPr/>
      </dsp:nvSpPr>
      <dsp:spPr>
        <a:xfrm>
          <a:off x="7214861" y="650460"/>
          <a:ext cx="578736" cy="57873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7345077" y="650460"/>
        <a:ext cx="318304" cy="435499"/>
      </dsp:txXfrm>
    </dsp:sp>
    <dsp:sp modelId="{03B3D886-C027-4C3E-AA9E-88AB90522E55}">
      <dsp:nvSpPr>
        <dsp:cNvPr id="0" name=""/>
        <dsp:cNvSpPr/>
      </dsp:nvSpPr>
      <dsp:spPr>
        <a:xfrm>
          <a:off x="7804236" y="1664486"/>
          <a:ext cx="578736" cy="57873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7934452" y="1664486"/>
        <a:ext cx="318304" cy="435499"/>
      </dsp:txXfrm>
    </dsp:sp>
    <dsp:sp modelId="{5F00FCDE-1D8B-4F50-9741-B6475B2FBEA7}">
      <dsp:nvSpPr>
        <dsp:cNvPr id="0" name=""/>
        <dsp:cNvSpPr/>
      </dsp:nvSpPr>
      <dsp:spPr>
        <a:xfrm>
          <a:off x="8393610" y="2663673"/>
          <a:ext cx="578736" cy="57873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8523826" y="2663673"/>
        <a:ext cx="318304" cy="435499"/>
      </dsp:txXfrm>
    </dsp:sp>
    <dsp:sp modelId="{B9E7CEBC-5C20-4C73-B72C-23AA547C25E4}">
      <dsp:nvSpPr>
        <dsp:cNvPr id="0" name=""/>
        <dsp:cNvSpPr/>
      </dsp:nvSpPr>
      <dsp:spPr>
        <a:xfrm>
          <a:off x="8982984" y="3687592"/>
          <a:ext cx="578736" cy="578736"/>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RU" sz="1600" kern="1200">
            <a:latin typeface="Times New Roman" panose="02020603050405020304" pitchFamily="18" charset="0"/>
            <a:cs typeface="Times New Roman" panose="02020603050405020304" pitchFamily="18" charset="0"/>
          </a:endParaRPr>
        </a:p>
      </dsp:txBody>
      <dsp:txXfrm>
        <a:off x="9113200" y="3687592"/>
        <a:ext cx="318304" cy="4354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BB19C6-31A3-412A-AD60-5DC1DCF34C7C}">
      <dsp:nvSpPr>
        <dsp:cNvPr id="0" name=""/>
        <dsp:cNvSpPr/>
      </dsp:nvSpPr>
      <dsp:spPr>
        <a:xfrm>
          <a:off x="2982608" y="2661444"/>
          <a:ext cx="581241" cy="2215098"/>
        </a:xfrm>
        <a:custGeom>
          <a:avLst/>
          <a:gdLst/>
          <a:ahLst/>
          <a:cxnLst/>
          <a:rect l="0" t="0" r="0" b="0"/>
          <a:pathLst>
            <a:path>
              <a:moveTo>
                <a:pt x="0" y="0"/>
              </a:moveTo>
              <a:lnTo>
                <a:pt x="290620" y="0"/>
              </a:lnTo>
              <a:lnTo>
                <a:pt x="290620" y="2215098"/>
              </a:lnTo>
              <a:lnTo>
                <a:pt x="581241" y="2215098"/>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3215976" y="3711740"/>
        <a:ext cx="114504" cy="114504"/>
      </dsp:txXfrm>
    </dsp:sp>
    <dsp:sp modelId="{181D7B1F-8399-4BC2-9880-A70612CEA2A6}">
      <dsp:nvSpPr>
        <dsp:cNvPr id="0" name=""/>
        <dsp:cNvSpPr/>
      </dsp:nvSpPr>
      <dsp:spPr>
        <a:xfrm>
          <a:off x="2982608" y="2661444"/>
          <a:ext cx="581241" cy="1107549"/>
        </a:xfrm>
        <a:custGeom>
          <a:avLst/>
          <a:gdLst/>
          <a:ahLst/>
          <a:cxnLst/>
          <a:rect l="0" t="0" r="0" b="0"/>
          <a:pathLst>
            <a:path>
              <a:moveTo>
                <a:pt x="0" y="0"/>
              </a:moveTo>
              <a:lnTo>
                <a:pt x="290620" y="0"/>
              </a:lnTo>
              <a:lnTo>
                <a:pt x="290620" y="1107549"/>
              </a:lnTo>
              <a:lnTo>
                <a:pt x="581241" y="1107549"/>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3241958" y="3183948"/>
        <a:ext cx="62540" cy="62540"/>
      </dsp:txXfrm>
    </dsp:sp>
    <dsp:sp modelId="{FE0D4D2A-9B63-40E7-B818-CB4463BE9C8E}">
      <dsp:nvSpPr>
        <dsp:cNvPr id="0" name=""/>
        <dsp:cNvSpPr/>
      </dsp:nvSpPr>
      <dsp:spPr>
        <a:xfrm>
          <a:off x="2982608" y="2615724"/>
          <a:ext cx="581241" cy="91440"/>
        </a:xfrm>
        <a:custGeom>
          <a:avLst/>
          <a:gdLst/>
          <a:ahLst/>
          <a:cxnLst/>
          <a:rect l="0" t="0" r="0" b="0"/>
          <a:pathLst>
            <a:path>
              <a:moveTo>
                <a:pt x="0" y="45720"/>
              </a:moveTo>
              <a:lnTo>
                <a:pt x="581241" y="45720"/>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3258697" y="2646912"/>
        <a:ext cx="29062" cy="29062"/>
      </dsp:txXfrm>
    </dsp:sp>
    <dsp:sp modelId="{5794B250-6FD1-4580-BF86-66E25080DE21}">
      <dsp:nvSpPr>
        <dsp:cNvPr id="0" name=""/>
        <dsp:cNvSpPr/>
      </dsp:nvSpPr>
      <dsp:spPr>
        <a:xfrm>
          <a:off x="2982608" y="1553894"/>
          <a:ext cx="581241" cy="1107549"/>
        </a:xfrm>
        <a:custGeom>
          <a:avLst/>
          <a:gdLst/>
          <a:ahLst/>
          <a:cxnLst/>
          <a:rect l="0" t="0" r="0" b="0"/>
          <a:pathLst>
            <a:path>
              <a:moveTo>
                <a:pt x="0" y="1107549"/>
              </a:moveTo>
              <a:lnTo>
                <a:pt x="290620" y="1107549"/>
              </a:lnTo>
              <a:lnTo>
                <a:pt x="290620" y="0"/>
              </a:lnTo>
              <a:lnTo>
                <a:pt x="581241" y="0"/>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3241958" y="2076399"/>
        <a:ext cx="62540" cy="62540"/>
      </dsp:txXfrm>
    </dsp:sp>
    <dsp:sp modelId="{06F6760F-0890-42D4-A9A2-2FBCC8C7054D}">
      <dsp:nvSpPr>
        <dsp:cNvPr id="0" name=""/>
        <dsp:cNvSpPr/>
      </dsp:nvSpPr>
      <dsp:spPr>
        <a:xfrm>
          <a:off x="2982608" y="446345"/>
          <a:ext cx="581241" cy="2215098"/>
        </a:xfrm>
        <a:custGeom>
          <a:avLst/>
          <a:gdLst/>
          <a:ahLst/>
          <a:cxnLst/>
          <a:rect l="0" t="0" r="0" b="0"/>
          <a:pathLst>
            <a:path>
              <a:moveTo>
                <a:pt x="0" y="2215098"/>
              </a:moveTo>
              <a:lnTo>
                <a:pt x="290620" y="2215098"/>
              </a:lnTo>
              <a:lnTo>
                <a:pt x="290620" y="0"/>
              </a:lnTo>
              <a:lnTo>
                <a:pt x="581241" y="0"/>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ru-RU" sz="1800" kern="1200">
            <a:solidFill>
              <a:schemeClr val="tx1"/>
            </a:solidFill>
            <a:latin typeface="Times New Roman" panose="02020603050405020304" pitchFamily="18" charset="0"/>
            <a:cs typeface="Times New Roman" panose="02020603050405020304" pitchFamily="18" charset="0"/>
          </a:endParaRPr>
        </a:p>
      </dsp:txBody>
      <dsp:txXfrm>
        <a:off x="3215976" y="1496642"/>
        <a:ext cx="114504" cy="114504"/>
      </dsp:txXfrm>
    </dsp:sp>
    <dsp:sp modelId="{70F29269-E6A0-427E-AF29-0A5D76EF99FC}">
      <dsp:nvSpPr>
        <dsp:cNvPr id="0" name=""/>
        <dsp:cNvSpPr/>
      </dsp:nvSpPr>
      <dsp:spPr>
        <a:xfrm rot="16200000">
          <a:off x="-139897" y="2096514"/>
          <a:ext cx="5115151" cy="112985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u-RU" sz="2400" kern="1200" dirty="0">
              <a:solidFill>
                <a:schemeClr val="tx1"/>
              </a:solidFill>
              <a:latin typeface="Times New Roman" panose="02020603050405020304" pitchFamily="18" charset="0"/>
              <a:cs typeface="Times New Roman" panose="02020603050405020304" pitchFamily="18" charset="0"/>
            </a:rPr>
            <a:t>Договор, заключаемый между эмитентом и платежным агентом, содержит:</a:t>
          </a:r>
        </a:p>
      </dsp:txBody>
      <dsp:txXfrm>
        <a:off x="-139897" y="2096514"/>
        <a:ext cx="5115151" cy="1129859"/>
      </dsp:txXfrm>
    </dsp:sp>
    <dsp:sp modelId="{9497E9D2-652B-41FC-8D9C-304B12939EAE}">
      <dsp:nvSpPr>
        <dsp:cNvPr id="0" name=""/>
        <dsp:cNvSpPr/>
      </dsp:nvSpPr>
      <dsp:spPr>
        <a:xfrm>
          <a:off x="3563849" y="3326"/>
          <a:ext cx="4262972" cy="88603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a:solidFill>
                <a:schemeClr val="tx1"/>
              </a:solidFill>
              <a:latin typeface="Times New Roman" panose="02020603050405020304" pitchFamily="18" charset="0"/>
              <a:cs typeface="Times New Roman" panose="02020603050405020304" pitchFamily="18" charset="0"/>
            </a:rPr>
            <a:t>1) порядок и условия реализации платежным агентом предоплаченных платежных карточек</a:t>
          </a:r>
        </a:p>
      </dsp:txBody>
      <dsp:txXfrm>
        <a:off x="3563849" y="3326"/>
        <a:ext cx="4262972" cy="886039"/>
      </dsp:txXfrm>
    </dsp:sp>
    <dsp:sp modelId="{44383BE2-1632-4330-A230-F5C58B734C15}">
      <dsp:nvSpPr>
        <dsp:cNvPr id="0" name=""/>
        <dsp:cNvSpPr/>
      </dsp:nvSpPr>
      <dsp:spPr>
        <a:xfrm>
          <a:off x="3563849" y="1110875"/>
          <a:ext cx="4315226" cy="88603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2) режим и порядок обмена информацией при реализации (распространении) предоплаченных платежных карточек</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3563849" y="1110875"/>
        <a:ext cx="4315226" cy="886039"/>
      </dsp:txXfrm>
    </dsp:sp>
    <dsp:sp modelId="{C338F5CF-A75D-496A-849F-E75E62DFA05A}">
      <dsp:nvSpPr>
        <dsp:cNvPr id="0" name=""/>
        <dsp:cNvSpPr/>
      </dsp:nvSpPr>
      <dsp:spPr>
        <a:xfrm>
          <a:off x="3563849" y="2218424"/>
          <a:ext cx="5099001" cy="88603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3) условия обеспечения конфиденциальности информации по реализованным предоплаченным платежным карточкам</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3563849" y="2218424"/>
        <a:ext cx="5099001" cy="886039"/>
      </dsp:txXfrm>
    </dsp:sp>
    <dsp:sp modelId="{FE11CC77-FAAC-44C3-8B60-A66F5F256065}">
      <dsp:nvSpPr>
        <dsp:cNvPr id="0" name=""/>
        <dsp:cNvSpPr/>
      </dsp:nvSpPr>
      <dsp:spPr>
        <a:xfrm>
          <a:off x="3563849" y="3325973"/>
          <a:ext cx="5081564" cy="88603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4) порядок и условия зачисления наличных денег, принятых платежным агентом у физического лица на банковские счета платежного агента</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3563849" y="3325973"/>
        <a:ext cx="5081564" cy="886039"/>
      </dsp:txXfrm>
    </dsp:sp>
    <dsp:sp modelId="{6FB061E4-3811-49EF-9904-DEF781C5878F}">
      <dsp:nvSpPr>
        <dsp:cNvPr id="0" name=""/>
        <dsp:cNvSpPr/>
      </dsp:nvSpPr>
      <dsp:spPr>
        <a:xfrm>
          <a:off x="3563849" y="4433522"/>
          <a:ext cx="4402296" cy="88603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5) порядок разрешения споров между эмитентом и платежным агентом</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3563849" y="4433522"/>
        <a:ext cx="4402296" cy="88603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C1A41E-8B89-48C5-990C-0CB512177EE5}">
      <dsp:nvSpPr>
        <dsp:cNvPr id="0" name=""/>
        <dsp:cNvSpPr/>
      </dsp:nvSpPr>
      <dsp:spPr>
        <a:xfrm rot="5400000">
          <a:off x="513588" y="1873010"/>
          <a:ext cx="1529719" cy="2545419"/>
        </a:xfrm>
        <a:prstGeom prst="corner">
          <a:avLst>
            <a:gd name="adj1" fmla="val 16120"/>
            <a:gd name="adj2" fmla="val 1611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EFEE553-4F71-4223-AE99-DEA5DAA12874}">
      <dsp:nvSpPr>
        <dsp:cNvPr id="0" name=""/>
        <dsp:cNvSpPr/>
      </dsp:nvSpPr>
      <dsp:spPr>
        <a:xfrm>
          <a:off x="258240" y="2633542"/>
          <a:ext cx="2298019" cy="2014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ru-RU" sz="1600" kern="1200">
              <a:latin typeface="Times New Roman" panose="02020603050405020304" pitchFamily="18" charset="0"/>
              <a:cs typeface="Times New Roman" panose="02020603050405020304" pitchFamily="18" charset="0"/>
            </a:rPr>
            <a:t>Платежный документ, используемый для осуществления платежей и переводов денег с использованием платежных карточек, составляется и передается между участниками системы платежных карточек на бумажном носителе и в электронном виде.</a:t>
          </a:r>
        </a:p>
      </dsp:txBody>
      <dsp:txXfrm>
        <a:off x="258240" y="2633542"/>
        <a:ext cx="2298019" cy="2014348"/>
      </dsp:txXfrm>
    </dsp:sp>
    <dsp:sp modelId="{C850129D-736B-4408-A75D-D44B822AAB86}">
      <dsp:nvSpPr>
        <dsp:cNvPr id="0" name=""/>
        <dsp:cNvSpPr/>
      </dsp:nvSpPr>
      <dsp:spPr>
        <a:xfrm>
          <a:off x="2122671" y="1685613"/>
          <a:ext cx="433588" cy="433588"/>
        </a:xfrm>
        <a:prstGeom prst="triangle">
          <a:avLst>
            <a:gd name="adj" fmla="val 100000"/>
          </a:avLst>
        </a:prstGeom>
        <a:gradFill rotWithShape="0">
          <a:gsLst>
            <a:gs pos="0">
              <a:schemeClr val="accent2">
                <a:hueOff val="-242561"/>
                <a:satOff val="-13988"/>
                <a:lumOff val="1438"/>
                <a:alphaOff val="0"/>
                <a:satMod val="103000"/>
                <a:lumMod val="102000"/>
                <a:tint val="94000"/>
              </a:schemeClr>
            </a:gs>
            <a:gs pos="50000">
              <a:schemeClr val="accent2">
                <a:hueOff val="-242561"/>
                <a:satOff val="-13988"/>
                <a:lumOff val="1438"/>
                <a:alphaOff val="0"/>
                <a:satMod val="110000"/>
                <a:lumMod val="100000"/>
                <a:shade val="100000"/>
              </a:schemeClr>
            </a:gs>
            <a:gs pos="100000">
              <a:schemeClr val="accent2">
                <a:hueOff val="-242561"/>
                <a:satOff val="-13988"/>
                <a:lumOff val="1438"/>
                <a:alphaOff val="0"/>
                <a:lumMod val="99000"/>
                <a:satMod val="120000"/>
                <a:shade val="78000"/>
              </a:schemeClr>
            </a:gs>
          </a:gsLst>
          <a:lin ang="5400000" scaled="0"/>
        </a:gradFill>
        <a:ln w="6350" cap="flat" cmpd="sng" algn="ctr">
          <a:solidFill>
            <a:schemeClr val="accent2">
              <a:hueOff val="-242561"/>
              <a:satOff val="-13988"/>
              <a:lumOff val="143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7694047-1EFA-4745-A4D8-E5C940AF2EF5}">
      <dsp:nvSpPr>
        <dsp:cNvPr id="0" name=""/>
        <dsp:cNvSpPr/>
      </dsp:nvSpPr>
      <dsp:spPr>
        <a:xfrm rot="5400000">
          <a:off x="3326813" y="1176874"/>
          <a:ext cx="1529719" cy="2545419"/>
        </a:xfrm>
        <a:prstGeom prst="corner">
          <a:avLst>
            <a:gd name="adj1" fmla="val 16120"/>
            <a:gd name="adj2" fmla="val 16110"/>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w="6350" cap="flat" cmpd="sng" algn="ctr">
          <a:solidFill>
            <a:schemeClr val="accent2">
              <a:hueOff val="-485121"/>
              <a:satOff val="-27976"/>
              <a:lumOff val="287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73F9D35-24B0-4A80-85A1-3FC865F3CAB1}">
      <dsp:nvSpPr>
        <dsp:cNvPr id="0" name=""/>
        <dsp:cNvSpPr/>
      </dsp:nvSpPr>
      <dsp:spPr>
        <a:xfrm>
          <a:off x="3071464" y="1937406"/>
          <a:ext cx="2298019" cy="2014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Платежный документ в электронном виде, составленный на основании платежного документа на бумажном носителе, содержит реквизиты, указанные в платежном документе, составленном на бумажном носителе.</a:t>
          </a:r>
          <a:endParaRPr lang="en-US" sz="1600" kern="1200" dirty="0">
            <a:latin typeface="Times New Roman" panose="02020603050405020304" pitchFamily="18" charset="0"/>
            <a:cs typeface="Times New Roman" panose="02020603050405020304" pitchFamily="18" charset="0"/>
          </a:endParaRPr>
        </a:p>
      </dsp:txBody>
      <dsp:txXfrm>
        <a:off x="3071464" y="1937406"/>
        <a:ext cx="2298019" cy="2014348"/>
      </dsp:txXfrm>
    </dsp:sp>
    <dsp:sp modelId="{AD1FEECA-836A-4FEC-A9AF-11C319783E13}">
      <dsp:nvSpPr>
        <dsp:cNvPr id="0" name=""/>
        <dsp:cNvSpPr/>
      </dsp:nvSpPr>
      <dsp:spPr>
        <a:xfrm>
          <a:off x="4935895" y="989478"/>
          <a:ext cx="433588" cy="433588"/>
        </a:xfrm>
        <a:prstGeom prst="triangle">
          <a:avLst>
            <a:gd name="adj" fmla="val 100000"/>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w="6350" cap="flat" cmpd="sng" algn="ctr">
          <a:solidFill>
            <a:schemeClr val="accent2">
              <a:hueOff val="-727682"/>
              <a:satOff val="-41964"/>
              <a:lumOff val="431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BBD94BF-00D2-4AAC-A7FE-0ACDD1CBA622}">
      <dsp:nvSpPr>
        <dsp:cNvPr id="0" name=""/>
        <dsp:cNvSpPr/>
      </dsp:nvSpPr>
      <dsp:spPr>
        <a:xfrm rot="5400000">
          <a:off x="6140037" y="480739"/>
          <a:ext cx="1529719" cy="2545419"/>
        </a:xfrm>
        <a:prstGeom prst="corner">
          <a:avLst>
            <a:gd name="adj1" fmla="val 16120"/>
            <a:gd name="adj2" fmla="val 16110"/>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w="6350" cap="flat" cmpd="sng" algn="ctr">
          <a:solidFill>
            <a:schemeClr val="accent2">
              <a:hueOff val="-970242"/>
              <a:satOff val="-55952"/>
              <a:lumOff val="575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6214CD4-2AFC-4D47-A138-E5E23B1C3AF7}">
      <dsp:nvSpPr>
        <dsp:cNvPr id="0" name=""/>
        <dsp:cNvSpPr/>
      </dsp:nvSpPr>
      <dsp:spPr>
        <a:xfrm>
          <a:off x="5884689" y="1241271"/>
          <a:ext cx="2298019" cy="2014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Составление и предъявление платежных документов в эл. виде допускается при условии соблюдения порядка защитных действий от несанкционированных платежей, установленных договорами, заключенными между участниками системы платежных карточек, в соответствии с требованиями</a:t>
          </a:r>
          <a:r>
            <a:rPr lang="en-US" sz="1600" kern="1200" dirty="0">
              <a:latin typeface="Times New Roman" panose="02020603050405020304" pitchFamily="18" charset="0"/>
              <a:cs typeface="Times New Roman" panose="02020603050405020304" pitchFamily="18" charset="0"/>
            </a:rPr>
            <a:t> </a:t>
          </a:r>
          <a:r>
            <a:rPr lang="ru-RU" sz="1600" kern="1200" dirty="0">
              <a:latin typeface="Times New Roman" panose="02020603050405020304" pitchFamily="18" charset="0"/>
              <a:cs typeface="Times New Roman" panose="02020603050405020304" pitchFamily="18" charset="0"/>
            </a:rPr>
            <a:t>Закона</a:t>
          </a:r>
          <a:r>
            <a:rPr lang="en-US" sz="1600" kern="1200" dirty="0">
              <a:latin typeface="Times New Roman" panose="02020603050405020304" pitchFamily="18" charset="0"/>
              <a:cs typeface="Times New Roman" panose="02020603050405020304" pitchFamily="18" charset="0"/>
            </a:rPr>
            <a:t> </a:t>
          </a:r>
          <a:r>
            <a:rPr lang="ru-RU" sz="1600" kern="1200" dirty="0">
              <a:latin typeface="Times New Roman" panose="02020603050405020304" pitchFamily="18" charset="0"/>
              <a:cs typeface="Times New Roman" panose="02020603050405020304" pitchFamily="18" charset="0"/>
            </a:rPr>
            <a:t>о платежах и платежных системах.</a:t>
          </a:r>
          <a:endParaRPr lang="en-US" sz="1600" kern="1200" dirty="0">
            <a:latin typeface="Times New Roman" panose="02020603050405020304" pitchFamily="18" charset="0"/>
            <a:cs typeface="Times New Roman" panose="02020603050405020304" pitchFamily="18" charset="0"/>
          </a:endParaRPr>
        </a:p>
      </dsp:txBody>
      <dsp:txXfrm>
        <a:off x="5884689" y="1241271"/>
        <a:ext cx="2298019" cy="2014348"/>
      </dsp:txXfrm>
    </dsp:sp>
    <dsp:sp modelId="{40D18E1F-418B-4CF1-BFAF-21702296FE3F}">
      <dsp:nvSpPr>
        <dsp:cNvPr id="0" name=""/>
        <dsp:cNvSpPr/>
      </dsp:nvSpPr>
      <dsp:spPr>
        <a:xfrm>
          <a:off x="7749119" y="293343"/>
          <a:ext cx="433588" cy="433588"/>
        </a:xfrm>
        <a:prstGeom prst="triangle">
          <a:avLst>
            <a:gd name="adj" fmla="val 100000"/>
          </a:avLst>
        </a:prstGeom>
        <a:gradFill rotWithShape="0">
          <a:gsLst>
            <a:gs pos="0">
              <a:schemeClr val="accent2">
                <a:hueOff val="-1212803"/>
                <a:satOff val="-69940"/>
                <a:lumOff val="7190"/>
                <a:alphaOff val="0"/>
                <a:satMod val="103000"/>
                <a:lumMod val="102000"/>
                <a:tint val="94000"/>
              </a:schemeClr>
            </a:gs>
            <a:gs pos="50000">
              <a:schemeClr val="accent2">
                <a:hueOff val="-1212803"/>
                <a:satOff val="-69940"/>
                <a:lumOff val="7190"/>
                <a:alphaOff val="0"/>
                <a:satMod val="110000"/>
                <a:lumMod val="100000"/>
                <a:shade val="100000"/>
              </a:schemeClr>
            </a:gs>
            <a:gs pos="100000">
              <a:schemeClr val="accent2">
                <a:hueOff val="-1212803"/>
                <a:satOff val="-69940"/>
                <a:lumOff val="7190"/>
                <a:alphaOff val="0"/>
                <a:lumMod val="99000"/>
                <a:satMod val="120000"/>
                <a:shade val="78000"/>
              </a:schemeClr>
            </a:gs>
          </a:gsLst>
          <a:lin ang="5400000" scaled="0"/>
        </a:gradFill>
        <a:ln w="6350" cap="flat" cmpd="sng" algn="ctr">
          <a:solidFill>
            <a:schemeClr val="accent2">
              <a:hueOff val="-1212803"/>
              <a:satOff val="-69940"/>
              <a:lumOff val="719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652748-F9B4-4524-8032-EBACA887C380}">
      <dsp:nvSpPr>
        <dsp:cNvPr id="0" name=""/>
        <dsp:cNvSpPr/>
      </dsp:nvSpPr>
      <dsp:spPr>
        <a:xfrm rot="5400000">
          <a:off x="8679030" y="58835"/>
          <a:ext cx="1529719" cy="1996958"/>
        </a:xfrm>
        <a:prstGeom prst="corner">
          <a:avLst>
            <a:gd name="adj1" fmla="val 16120"/>
            <a:gd name="adj2" fmla="val 1611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w="6350" cap="flat" cmpd="sng" algn="ctr">
          <a:solidFill>
            <a:schemeClr val="accent2">
              <a:hueOff val="-1455363"/>
              <a:satOff val="-83928"/>
              <a:lumOff val="8628"/>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6EFF700-F450-4E68-99D8-F648D28CA0F0}">
      <dsp:nvSpPr>
        <dsp:cNvPr id="0" name=""/>
        <dsp:cNvSpPr/>
      </dsp:nvSpPr>
      <dsp:spPr>
        <a:xfrm>
          <a:off x="8727722" y="545136"/>
          <a:ext cx="1689940" cy="2014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Платежный документ составляется на казахском или русском языках</a:t>
          </a:r>
          <a:endParaRPr lang="en-US" sz="1600" kern="1200" dirty="0">
            <a:latin typeface="Times New Roman" panose="02020603050405020304" pitchFamily="18" charset="0"/>
            <a:cs typeface="Times New Roman" panose="02020603050405020304" pitchFamily="18" charset="0"/>
          </a:endParaRPr>
        </a:p>
      </dsp:txBody>
      <dsp:txXfrm>
        <a:off x="8727722" y="545136"/>
        <a:ext cx="1689940" cy="201434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5.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7/30/2024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1546886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7/30/2024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2929549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7/30/2024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48084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2CC3DE6-06E5-4CEC-9C35-4759AAA08159}" type="datetimeFigureOut">
              <a:rPr lang="en-US" smtClean="0"/>
              <a:t>7/30/2024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026592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2CC3DE6-06E5-4CEC-9C35-4759AAA08159}" type="datetimeFigureOut">
              <a:rPr lang="en-US" smtClean="0"/>
              <a:t>7/30/2024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268020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F2CC3DE6-06E5-4CEC-9C35-4759AAA08159}" type="datetimeFigureOut">
              <a:rPr lang="en-US" smtClean="0"/>
              <a:t>7/30/2024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405667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F2CC3DE6-06E5-4CEC-9C35-4759AAA08159}" type="datetimeFigureOut">
              <a:rPr lang="en-US" smtClean="0"/>
              <a:t>7/30/2024</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05382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F2CC3DE6-06E5-4CEC-9C35-4759AAA08159}" type="datetimeFigureOut">
              <a:rPr lang="en-US" smtClean="0"/>
              <a:t>7/30/2024</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1707046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2CC3DE6-06E5-4CEC-9C35-4759AAA08159}" type="datetimeFigureOut">
              <a:rPr lang="en-US" smtClean="0"/>
              <a:t>7/30/2024</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251618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2CC3DE6-06E5-4CEC-9C35-4759AAA08159}" type="datetimeFigureOut">
              <a:rPr lang="en-US" smtClean="0"/>
              <a:t>7/30/2024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3269619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2CC3DE6-06E5-4CEC-9C35-4759AAA08159}" type="datetimeFigureOut">
              <a:rPr lang="en-US" smtClean="0"/>
              <a:t>7/30/2024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E1420FE-C170-420B-A7D7-714315FC9E52}" type="slidenum">
              <a:rPr lang="en-US" smtClean="0"/>
              <a:t>‹#›</a:t>
            </a:fld>
            <a:endParaRPr lang="en-US"/>
          </a:p>
        </p:txBody>
      </p:sp>
    </p:spTree>
    <p:extLst>
      <p:ext uri="{BB962C8B-B14F-4D97-AF65-F5344CB8AC3E}">
        <p14:creationId xmlns:p14="http://schemas.microsoft.com/office/powerpoint/2010/main" val="731493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C3DE6-06E5-4CEC-9C35-4759AAA08159}" type="datetimeFigureOut">
              <a:rPr lang="en-US" smtClean="0"/>
              <a:t>7/30/2024</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420FE-C170-420B-A7D7-714315FC9E52}" type="slidenum">
              <a:rPr lang="en-US" smtClean="0"/>
              <a:t>‹#›</a:t>
            </a:fld>
            <a:endParaRPr lang="en-US"/>
          </a:p>
        </p:txBody>
      </p:sp>
    </p:spTree>
    <p:extLst>
      <p:ext uri="{BB962C8B-B14F-4D97-AF65-F5344CB8AC3E}">
        <p14:creationId xmlns:p14="http://schemas.microsoft.com/office/powerpoint/2010/main" val="3891842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66354"/>
            <a:ext cx="10515600" cy="5410609"/>
          </a:xfrm>
        </p:spPr>
        <p:txBody>
          <a:bodyPr>
            <a:normAutofit lnSpcReduction="10000"/>
          </a:bodyPr>
          <a:lstStyle/>
          <a:p>
            <a:pPr marL="0" indent="0" algn="ctr">
              <a:lnSpc>
                <a:spcPct val="100000"/>
              </a:lnSpc>
              <a:spcBef>
                <a:spcPts val="0"/>
              </a:spcBef>
              <a:buNone/>
            </a:pPr>
            <a:r>
              <a:rPr lang="ru-RU" b="1" dirty="0" smtClean="0">
                <a:latin typeface="Times New Roman" panose="02020603050405020304" pitchFamily="18" charset="0"/>
                <a:cs typeface="Times New Roman" panose="02020603050405020304" pitchFamily="18" charset="0"/>
              </a:rPr>
              <a:t>Евразийский Национальный университет </a:t>
            </a:r>
            <a:r>
              <a:rPr lang="ru-RU" b="1" dirty="0" err="1" smtClean="0">
                <a:latin typeface="Times New Roman" panose="02020603050405020304" pitchFamily="18" charset="0"/>
                <a:cs typeface="Times New Roman" panose="02020603050405020304" pitchFamily="18" charset="0"/>
              </a:rPr>
              <a:t>им.Л.Н.Гумилева</a:t>
            </a:r>
            <a:endParaRPr lang="ru-RU"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n>
                <a:solidFill>
                  <a:srgbClr val="00B0F0"/>
                </a:solidFill>
              </a:ln>
              <a:solidFill>
                <a:srgbClr val="0070C0"/>
              </a:solidFill>
              <a:effectLst>
                <a:outerShdw blurRad="50800" dist="38100" dir="18900000" algn="bl" rotWithShape="0">
                  <a:prstClr val="black">
                    <a:alpha val="40000"/>
                  </a:prstClr>
                </a:outerShdw>
              </a:effectLst>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n>
                <a:solidFill>
                  <a:srgbClr val="00B0F0"/>
                </a:solidFill>
              </a:ln>
              <a:solidFill>
                <a:srgbClr val="0070C0"/>
              </a:solidFill>
              <a:effectLst>
                <a:outerShdw blurRad="50800" dist="38100" dir="18900000" algn="bl" rotWithShape="0">
                  <a:prstClr val="black">
                    <a:alpha val="40000"/>
                  </a:prstClr>
                </a:outerShdw>
              </a:effectLst>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ru-RU" b="1" dirty="0" smtClean="0">
              <a:ln>
                <a:solidFill>
                  <a:srgbClr val="00B0F0"/>
                </a:solidFill>
              </a:ln>
              <a:solidFill>
                <a:srgbClr val="0070C0"/>
              </a:solidFill>
              <a:effectLst>
                <a:outerShdw blurRad="50800" dist="38100" dir="18900000" algn="bl" rotWithShape="0">
                  <a:prstClr val="black">
                    <a:alpha val="40000"/>
                  </a:prstClr>
                </a:outerShdw>
              </a:effectLst>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r>
              <a:rPr lang="ru-RU" b="1" dirty="0" smtClean="0">
                <a:latin typeface="Times New Roman" panose="02020603050405020304" pitchFamily="18" charset="0"/>
                <a:cs typeface="Times New Roman" panose="02020603050405020304" pitchFamily="18" charset="0"/>
              </a:rPr>
              <a:t>Тема 8. </a:t>
            </a:r>
            <a:r>
              <a:rPr lang="ru-RU" sz="3200" b="1" dirty="0">
                <a:latin typeface="Times New Roman" panose="02020603050405020304" pitchFamily="18" charset="0"/>
                <a:cs typeface="Times New Roman" panose="02020603050405020304" pitchFamily="18" charset="0"/>
              </a:rPr>
              <a:t>Средство электронного платежа</a:t>
            </a: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endParaRPr lang="ru-RU" sz="2000" b="1" dirty="0" smtClean="0">
              <a:latin typeface="Times New Roman" panose="02020603050405020304" pitchFamily="18" charset="0"/>
              <a:cs typeface="Times New Roman" panose="02020603050405020304" pitchFamily="18" charset="0"/>
            </a:endParaRPr>
          </a:p>
          <a:p>
            <a:pPr marL="0" lvl="0" indent="0" algn="ctr">
              <a:lnSpc>
                <a:spcPct val="100000"/>
              </a:lnSpc>
              <a:spcBef>
                <a:spcPts val="0"/>
              </a:spcBef>
              <a:buNone/>
            </a:pPr>
            <a:r>
              <a:rPr lang="ru-RU" sz="2000" b="1" dirty="0" smtClean="0">
                <a:latin typeface="Times New Roman" panose="02020603050405020304" pitchFamily="18" charset="0"/>
                <a:cs typeface="Times New Roman" panose="02020603050405020304" pitchFamily="18" charset="0"/>
              </a:rPr>
              <a:t>Профессор кафедры «Финансы»</a:t>
            </a:r>
          </a:p>
          <a:p>
            <a:pPr marL="0" indent="0" algn="ctr">
              <a:lnSpc>
                <a:spcPct val="100000"/>
              </a:lnSpc>
              <a:spcBef>
                <a:spcPts val="0"/>
              </a:spcBef>
              <a:buNone/>
            </a:pPr>
            <a:r>
              <a:rPr lang="ru-RU" sz="2000" b="1" dirty="0" err="1" smtClean="0">
                <a:latin typeface="Times New Roman" panose="02020603050405020304" pitchFamily="18" charset="0"/>
                <a:cs typeface="Times New Roman" panose="02020603050405020304" pitchFamily="18" charset="0"/>
              </a:rPr>
              <a:t>Жоламанова</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Макпал</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Токановна</a:t>
            </a:r>
            <a:endParaRPr lang="ru-RU" sz="20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en-US" sz="2000" b="1" dirty="0" smtClean="0">
                <a:latin typeface="Times New Roman" panose="02020603050405020304" pitchFamily="18" charset="0"/>
                <a:cs typeface="Times New Roman" panose="02020603050405020304" pitchFamily="18" charset="0"/>
              </a:rPr>
              <a:t>makpalzh@mail.ru</a:t>
            </a:r>
            <a:endParaRPr lang="ru-RU" sz="2000" b="1" dirty="0" smtClean="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Рисунок 3" descr="Логотип ЕНУ_каз"/>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9096" y="1579734"/>
            <a:ext cx="2273808" cy="1139081"/>
          </a:xfrm>
          <a:prstGeom prst="rect">
            <a:avLst/>
          </a:prstGeom>
          <a:noFill/>
          <a:ln>
            <a:noFill/>
          </a:ln>
        </p:spPr>
      </p:pic>
    </p:spTree>
    <p:extLst>
      <p:ext uri="{BB962C8B-B14F-4D97-AF65-F5344CB8AC3E}">
        <p14:creationId xmlns:p14="http://schemas.microsoft.com/office/powerpoint/2010/main" val="3391907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739947"/>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2929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0892"/>
            <a:ext cx="10515600" cy="5576072"/>
          </a:xfrm>
        </p:spPr>
        <p:txBody>
          <a:bodyPr>
            <a:normAutofit/>
          </a:bodyPr>
          <a:lstStyle/>
          <a:p>
            <a:pPr marL="0" indent="0" algn="just">
              <a:buNone/>
            </a:pPr>
            <a:r>
              <a:rPr lang="ru-RU" sz="2200" dirty="0">
                <a:latin typeface="Times New Roman" panose="02020603050405020304" pitchFamily="18" charset="0"/>
                <a:cs typeface="Times New Roman" panose="02020603050405020304" pitchFamily="18" charset="0"/>
              </a:rPr>
              <a:t>Требования к составлению платежных документов, используемых для осуществления платежей </a:t>
            </a:r>
            <a:r>
              <a:rPr lang="ru-RU" sz="2200" dirty="0" smtClean="0">
                <a:latin typeface="Times New Roman" panose="02020603050405020304" pitchFamily="18" charset="0"/>
                <a:cs typeface="Times New Roman" panose="02020603050405020304" pitchFamily="18" charset="0"/>
              </a:rPr>
              <a:t>и </a:t>
            </a:r>
            <a:r>
              <a:rPr lang="ru-RU" sz="2200" dirty="0">
                <a:latin typeface="Times New Roman" panose="02020603050405020304" pitchFamily="18" charset="0"/>
                <a:cs typeface="Times New Roman" panose="02020603050405020304" pitchFamily="18" charset="0"/>
              </a:rPr>
              <a:t>переводов денег с использованием платежных </a:t>
            </a:r>
            <a:r>
              <a:rPr lang="ru-RU" sz="2200" dirty="0" smtClean="0">
                <a:latin typeface="Times New Roman" panose="02020603050405020304" pitchFamily="18" charset="0"/>
                <a:cs typeface="Times New Roman" panose="02020603050405020304" pitchFamily="18" charset="0"/>
              </a:rPr>
              <a:t>карточек</a:t>
            </a:r>
          </a:p>
          <a:p>
            <a:pPr marL="0" indent="0" algn="just">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2665541054"/>
              </p:ext>
            </p:extLst>
          </p:nvPr>
        </p:nvGraphicFramePr>
        <p:xfrm>
          <a:off x="905691" y="1045028"/>
          <a:ext cx="10448109" cy="4940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4921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57944141"/>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530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220311856"/>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8769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166336534"/>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5240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92183"/>
            <a:ext cx="10515600" cy="5584781"/>
          </a:xfrm>
        </p:spPr>
        <p:txBody>
          <a:bodyPr>
            <a:normAutofit/>
          </a:bodyPr>
          <a:lstStyle/>
          <a:p>
            <a:pPr marL="0" indent="0" algn="ctr">
              <a:buNone/>
            </a:pPr>
            <a:r>
              <a:rPr lang="ru-RU" sz="2000" b="1" dirty="0">
                <a:latin typeface="Times New Roman" panose="02020603050405020304" pitchFamily="18" charset="0"/>
                <a:cs typeface="Times New Roman" panose="02020603050405020304" pitchFamily="18" charset="0"/>
              </a:rPr>
              <a:t>Требования к осуществлению платежей или переводов денег с использованием платежных </a:t>
            </a:r>
            <a:r>
              <a:rPr lang="ru-RU" sz="2000" b="1" dirty="0" smtClean="0">
                <a:latin typeface="Times New Roman" panose="02020603050405020304" pitchFamily="18" charset="0"/>
                <a:cs typeface="Times New Roman" panose="02020603050405020304" pitchFamily="18" charset="0"/>
              </a:rPr>
              <a:t>карточек</a:t>
            </a:r>
          </a:p>
          <a:p>
            <a:pPr marL="0" indent="0" algn="ctr">
              <a:buNone/>
            </a:pPr>
            <a:endParaRPr lang="en-US" sz="2000" dirty="0">
              <a:latin typeface="Times New Roman" panose="02020603050405020304" pitchFamily="18" charset="0"/>
              <a:cs typeface="Times New Roman" panose="02020603050405020304" pitchFamily="18" charset="0"/>
            </a:endParaRPr>
          </a:p>
          <a:p>
            <a:pPr marL="0" indent="0" algn="ctr">
              <a:buNone/>
            </a:pPr>
            <a:endParaRPr lang="en-US" sz="20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1319762837"/>
              </p:ext>
            </p:extLst>
          </p:nvPr>
        </p:nvGraphicFramePr>
        <p:xfrm>
          <a:off x="1254034" y="1254035"/>
          <a:ext cx="9927772" cy="5111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80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98153546"/>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1374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202454787"/>
              </p:ext>
            </p:extLst>
          </p:nvPr>
        </p:nvGraphicFramePr>
        <p:xfrm>
          <a:off x="0" y="854074"/>
          <a:ext cx="12192000" cy="5398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7398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145019675"/>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0047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53440"/>
            <a:ext cx="10515600" cy="5323523"/>
          </a:xfrm>
        </p:spPr>
        <p:txBody>
          <a:bodyPr/>
          <a:lstStyle/>
          <a:p>
            <a:pPr marL="0" lvl="0" indent="0">
              <a:buNone/>
            </a:pPr>
            <a:endParaRPr lang="ru-RU" dirty="0"/>
          </a:p>
          <a:p>
            <a:pPr marL="0" indent="0">
              <a:buNone/>
            </a:pPr>
            <a:endParaRPr lang="en-US" dirty="0"/>
          </a:p>
        </p:txBody>
      </p:sp>
      <p:graphicFrame>
        <p:nvGraphicFramePr>
          <p:cNvPr id="4" name="Схема 3"/>
          <p:cNvGraphicFramePr/>
          <p:nvPr>
            <p:extLst>
              <p:ext uri="{D42A27DB-BD31-4B8C-83A1-F6EECF244321}">
                <p14:modId xmlns:p14="http://schemas.microsoft.com/office/powerpoint/2010/main" val="634907000"/>
              </p:ext>
            </p:extLst>
          </p:nvPr>
        </p:nvGraphicFramePr>
        <p:xfrm>
          <a:off x="1193075" y="914400"/>
          <a:ext cx="9945188" cy="51641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705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96686"/>
            <a:ext cx="10515600" cy="5480278"/>
          </a:xfrm>
        </p:spPr>
        <p:txBody>
          <a:bodyPr>
            <a:noAutofit/>
          </a:bodyPr>
          <a:lstStyle/>
          <a:p>
            <a:pPr marL="0" indent="0" algn="just">
              <a:lnSpc>
                <a:spcPct val="100000"/>
              </a:lnSpc>
              <a:spcBef>
                <a:spcPts val="0"/>
              </a:spcBef>
              <a:buNone/>
            </a:pPr>
            <a:r>
              <a:rPr lang="ru-RU" sz="2000" b="1" dirty="0">
                <a:latin typeface="Times New Roman" panose="02020603050405020304" pitchFamily="18" charset="0"/>
                <a:cs typeface="Times New Roman" panose="02020603050405020304" pitchFamily="18" charset="0"/>
              </a:rPr>
              <a:t>План лекции</a:t>
            </a:r>
            <a:endParaRPr lang="en-US" sz="2000" b="1" dirty="0">
              <a:latin typeface="Times New Roman" panose="02020603050405020304" pitchFamily="18" charset="0"/>
              <a:cs typeface="Times New Roman" panose="02020603050405020304" pitchFamily="18" charset="0"/>
            </a:endParaRPr>
          </a:p>
          <a:p>
            <a:pPr marL="0" indent="0" algn="just" fontAlgn="base">
              <a:lnSpc>
                <a:spcPct val="100000"/>
              </a:lnSpc>
              <a:spcBef>
                <a:spcPts val="0"/>
              </a:spcBef>
              <a:buNone/>
            </a:pPr>
            <a:r>
              <a:rPr lang="ru-RU" sz="2000" dirty="0">
                <a:latin typeface="Times New Roman" panose="02020603050405020304" pitchFamily="18" charset="0"/>
                <a:cs typeface="Times New Roman" panose="02020603050405020304" pitchFamily="18" charset="0"/>
              </a:rPr>
              <a:t>1. Порядок выпуска платежных карточек</a:t>
            </a:r>
            <a:endParaRPr lang="en-US" sz="2000" dirty="0">
              <a:latin typeface="Times New Roman" panose="02020603050405020304" pitchFamily="18" charset="0"/>
              <a:cs typeface="Times New Roman" panose="02020603050405020304" pitchFamily="18" charset="0"/>
            </a:endParaRPr>
          </a:p>
          <a:p>
            <a:pPr marL="0" indent="0" algn="just" fontAlgn="base">
              <a:lnSpc>
                <a:spcPct val="100000"/>
              </a:lnSpc>
              <a:spcBef>
                <a:spcPts val="0"/>
              </a:spcBef>
              <a:buNone/>
            </a:pPr>
            <a:r>
              <a:rPr lang="ru-RU" sz="2000" dirty="0">
                <a:latin typeface="Times New Roman" panose="02020603050405020304" pitchFamily="18" charset="0"/>
                <a:cs typeface="Times New Roman" panose="02020603050405020304" pitchFamily="18" charset="0"/>
              </a:rPr>
              <a:t>2. Требования к составлению платежных документов, используемых для осуществления платежей и переводов денег с использованием платежных карточек</a:t>
            </a:r>
            <a:endParaRPr lang="en-US" sz="2000" dirty="0">
              <a:latin typeface="Times New Roman" panose="02020603050405020304" pitchFamily="18" charset="0"/>
              <a:cs typeface="Times New Roman" panose="02020603050405020304" pitchFamily="18" charset="0"/>
            </a:endParaRPr>
          </a:p>
          <a:p>
            <a:pPr marL="0" indent="0" algn="just" fontAlgn="base">
              <a:lnSpc>
                <a:spcPct val="100000"/>
              </a:lnSpc>
              <a:spcBef>
                <a:spcPts val="0"/>
              </a:spcBef>
              <a:buNone/>
            </a:pPr>
            <a:r>
              <a:rPr lang="ru-RU" sz="2000" dirty="0">
                <a:latin typeface="Times New Roman" panose="02020603050405020304" pitchFamily="18" charset="0"/>
                <a:cs typeface="Times New Roman" panose="02020603050405020304" pitchFamily="18" charset="0"/>
              </a:rPr>
              <a:t>3. Требования к осуществлению платежей и переводов денег с использованием платежных карточек</a:t>
            </a:r>
            <a:endParaRPr lang="en-US" sz="2000" dirty="0">
              <a:latin typeface="Times New Roman" panose="02020603050405020304" pitchFamily="18" charset="0"/>
              <a:cs typeface="Times New Roman" panose="02020603050405020304" pitchFamily="18" charset="0"/>
            </a:endParaRPr>
          </a:p>
          <a:p>
            <a:pPr marL="0" indent="0" algn="just" fontAlgn="base">
              <a:lnSpc>
                <a:spcPct val="100000"/>
              </a:lnSpc>
              <a:spcBef>
                <a:spcPts val="0"/>
              </a:spcBef>
              <a:buNone/>
            </a:pPr>
            <a:r>
              <a:rPr lang="ru-RU" sz="2000" dirty="0">
                <a:latin typeface="Times New Roman" panose="02020603050405020304" pitchFamily="18" charset="0"/>
                <a:cs typeface="Times New Roman" panose="02020603050405020304" pitchFamily="18" charset="0"/>
              </a:rPr>
              <a:t>4. Отказ в исполнении платежных документов и осуществление возврата денег</a:t>
            </a:r>
            <a:endParaRPr lang="en-US" sz="2000" dirty="0">
              <a:latin typeface="Times New Roman" panose="02020603050405020304" pitchFamily="18" charset="0"/>
              <a:cs typeface="Times New Roman" panose="02020603050405020304" pitchFamily="18" charset="0"/>
            </a:endParaRPr>
          </a:p>
          <a:p>
            <a:pPr marL="0" indent="0" algn="just" fontAlgn="base">
              <a:lnSpc>
                <a:spcPct val="100000"/>
              </a:lnSpc>
              <a:spcBef>
                <a:spcPts val="0"/>
              </a:spcBef>
              <a:buNone/>
            </a:pPr>
            <a:r>
              <a:rPr lang="ru-RU" sz="2000" dirty="0">
                <a:latin typeface="Times New Roman" panose="02020603050405020304" pitchFamily="18" charset="0"/>
                <a:cs typeface="Times New Roman" panose="02020603050405020304" pitchFamily="18" charset="0"/>
              </a:rPr>
              <a:t>5. Блокирование и изъятие платежных карточек</a:t>
            </a:r>
            <a:endParaRPr lang="en-US" sz="2000" dirty="0">
              <a:latin typeface="Times New Roman" panose="02020603050405020304" pitchFamily="18" charset="0"/>
              <a:cs typeface="Times New Roman" panose="02020603050405020304" pitchFamily="18" charset="0"/>
            </a:endParaRPr>
          </a:p>
          <a:p>
            <a:pPr marL="0" indent="0" algn="just" fontAlgn="base">
              <a:lnSpc>
                <a:spcPct val="100000"/>
              </a:lnSpc>
              <a:spcBef>
                <a:spcPts val="0"/>
              </a:spcBef>
              <a:buNone/>
            </a:pPr>
            <a:r>
              <a:rPr lang="ru-RU" sz="2000" dirty="0">
                <a:latin typeface="Times New Roman" panose="02020603050405020304" pitchFamily="18" charset="0"/>
                <a:cs typeface="Times New Roman" panose="02020603050405020304" pitchFamily="18" charset="0"/>
              </a:rPr>
              <a:t>6. Составление и представление выписок по банковскому счету клиента</a:t>
            </a:r>
            <a:endParaRPr lang="en-US" sz="2000" dirty="0">
              <a:latin typeface="Times New Roman" panose="02020603050405020304" pitchFamily="18" charset="0"/>
              <a:cs typeface="Times New Roman" panose="02020603050405020304" pitchFamily="18" charset="0"/>
            </a:endParaRPr>
          </a:p>
          <a:p>
            <a:pPr marL="0" indent="0" algn="just">
              <a:buNone/>
            </a:pPr>
            <a:r>
              <a:rPr lang="ru-RU" sz="2000" b="1" dirty="0">
                <a:latin typeface="Times New Roman" panose="02020603050405020304" pitchFamily="18" charset="0"/>
                <a:cs typeface="Times New Roman" panose="02020603050405020304" pitchFamily="18" charset="0"/>
              </a:rPr>
              <a:t>1. Порядок выпуска платежных карточек</a:t>
            </a:r>
            <a:endParaRPr lang="en-US" sz="2000" b="1" dirty="0">
              <a:latin typeface="Times New Roman" panose="02020603050405020304" pitchFamily="18" charset="0"/>
              <a:cs typeface="Times New Roman" panose="02020603050405020304" pitchFamily="18" charset="0"/>
            </a:endParaRPr>
          </a:p>
          <a:p>
            <a:pPr algn="just" fontAlgn="base"/>
            <a:r>
              <a:rPr lang="ru-RU" sz="2000" dirty="0">
                <a:latin typeface="Times New Roman" panose="02020603050405020304" pitchFamily="18" charset="0"/>
                <a:cs typeface="Times New Roman" panose="02020603050405020304" pitchFamily="18" charset="0"/>
              </a:rPr>
              <a:t>Согласно </a:t>
            </a:r>
            <a:r>
              <a:rPr lang="ru-RU" sz="2000" dirty="0" smtClean="0">
                <a:latin typeface="Times New Roman" panose="02020603050405020304" pitchFamily="18" charset="0"/>
                <a:cs typeface="Times New Roman" panose="02020603050405020304" pitchFamily="18" charset="0"/>
              </a:rPr>
              <a:t>Закон РК от </a:t>
            </a:r>
            <a:r>
              <a:rPr lang="ru-RU" sz="2000" dirty="0">
                <a:latin typeface="Times New Roman" panose="02020603050405020304" pitchFamily="18" charset="0"/>
                <a:cs typeface="Times New Roman" panose="02020603050405020304" pitchFamily="18" charset="0"/>
              </a:rPr>
              <a:t>26 июля 2016 года № 11-</a:t>
            </a:r>
            <a:r>
              <a:rPr lang="en-US" sz="2000" dirty="0">
                <a:latin typeface="Times New Roman" panose="02020603050405020304" pitchFamily="18" charset="0"/>
                <a:cs typeface="Times New Roman" panose="02020603050405020304" pitchFamily="18" charset="0"/>
              </a:rPr>
              <a:t>VI</a:t>
            </a:r>
            <a:r>
              <a:rPr lang="ru-RU" sz="2000" dirty="0">
                <a:latin typeface="Times New Roman" panose="02020603050405020304" pitchFamily="18" charset="0"/>
                <a:cs typeface="Times New Roman" panose="02020603050405020304" pitchFamily="18" charset="0"/>
              </a:rPr>
              <a:t> ЗРК. </a:t>
            </a:r>
            <a:r>
              <a:rPr lang="ru-RU" sz="2000" dirty="0" smtClean="0">
                <a:latin typeface="Times New Roman" panose="02020603050405020304" pitchFamily="18" charset="0"/>
                <a:cs typeface="Times New Roman" panose="02020603050405020304" pitchFamily="18" charset="0"/>
              </a:rPr>
              <a:t>«О платежах и платежных системах» к средствам электронного платежа </a:t>
            </a:r>
            <a:r>
              <a:rPr lang="ru-RU" sz="2000" dirty="0">
                <a:latin typeface="Times New Roman" panose="02020603050405020304" pitchFamily="18" charset="0"/>
                <a:cs typeface="Times New Roman" panose="02020603050405020304" pitchFamily="18" charset="0"/>
              </a:rPr>
              <a:t>относится – </a:t>
            </a:r>
            <a:r>
              <a:rPr lang="ru-RU" sz="2000" b="1" i="1" dirty="0">
                <a:latin typeface="Times New Roman" panose="02020603050405020304" pitchFamily="18" charset="0"/>
                <a:cs typeface="Times New Roman" panose="02020603050405020304" pitchFamily="18" charset="0"/>
              </a:rPr>
              <a:t>платежная карточка</a:t>
            </a:r>
            <a:r>
              <a:rPr lang="ru-RU" sz="2000" dirty="0">
                <a:latin typeface="Times New Roman" panose="02020603050405020304" pitchFamily="18" charset="0"/>
                <a:cs typeface="Times New Roman" panose="02020603050405020304" pitchFamily="18" charset="0"/>
              </a:rPr>
              <a:t> или иной электронный носитель, содержащие информацию, которая позволяет отправителю денег, имеющему полномочие совершать платеж или перевод денег, инициировать осуществление платежа и перевода денег, а также осуществлять иные операции, предусмотренные договором между ним и эмитентом средства электронного </a:t>
            </a:r>
            <a:r>
              <a:rPr lang="ru-RU" sz="2000" dirty="0" smtClean="0">
                <a:latin typeface="Times New Roman" panose="02020603050405020304" pitchFamily="18" charset="0"/>
                <a:cs typeface="Times New Roman" panose="02020603050405020304" pitchFamily="18" charset="0"/>
              </a:rPr>
              <a:t>платежа.</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К </a:t>
            </a:r>
            <a:r>
              <a:rPr lang="ru-RU" sz="2000" dirty="0">
                <a:latin typeface="Times New Roman" panose="02020603050405020304" pitchFamily="18" charset="0"/>
                <a:cs typeface="Times New Roman" panose="02020603050405020304" pitchFamily="18" charset="0"/>
              </a:rPr>
              <a:t>таким средствам платежа можно отнести </a:t>
            </a:r>
            <a:r>
              <a:rPr lang="ru-RU" sz="2000" dirty="0" err="1">
                <a:latin typeface="Times New Roman" panose="02020603050405020304" pitchFamily="18" charset="0"/>
                <a:cs typeface="Times New Roman" panose="02020603050405020304" pitchFamily="18" charset="0"/>
              </a:rPr>
              <a:t>Яндекс.Деньги</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WebMoney</a:t>
            </a:r>
            <a:r>
              <a:rPr lang="ru-RU" sz="2000" dirty="0">
                <a:latin typeface="Times New Roman" panose="02020603050405020304" pitchFamily="18" charset="0"/>
                <a:cs typeface="Times New Roman" panose="02020603050405020304" pitchFamily="18" charset="0"/>
              </a:rPr>
              <a:t>, систему «Клиент-банк».</a:t>
            </a:r>
            <a:endParaRPr lang="en-US" sz="2000" dirty="0">
              <a:latin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0345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708958678"/>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4676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53649449"/>
              </p:ext>
            </p:extLst>
          </p:nvPr>
        </p:nvGraphicFramePr>
        <p:xfrm>
          <a:off x="838200" y="879475"/>
          <a:ext cx="10515600" cy="5297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7995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972664229"/>
              </p:ext>
            </p:extLst>
          </p:nvPr>
        </p:nvGraphicFramePr>
        <p:xfrm>
          <a:off x="838200" y="879475"/>
          <a:ext cx="10515600" cy="5297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9632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692720763"/>
              </p:ext>
            </p:extLst>
          </p:nvPr>
        </p:nvGraphicFramePr>
        <p:xfrm>
          <a:off x="873034" y="600800"/>
          <a:ext cx="10515600" cy="5297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3414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79566"/>
            <a:ext cx="10515600" cy="5297397"/>
          </a:xfrm>
        </p:spPr>
        <p:txBody>
          <a:bodyPr>
            <a:normAutofit/>
          </a:bodyPr>
          <a:lstStyle/>
          <a:p>
            <a:pPr marL="0" indent="0" algn="ctr">
              <a:buNone/>
            </a:pPr>
            <a:r>
              <a:rPr lang="ru-RU" sz="2200" b="1" dirty="0">
                <a:latin typeface="Times New Roman" panose="02020603050405020304" pitchFamily="18" charset="0"/>
                <a:cs typeface="Times New Roman" panose="02020603050405020304" pitchFamily="18" charset="0"/>
              </a:rPr>
              <a:t>Отказ в исполнении платежных документов и осуществление возврата </a:t>
            </a:r>
            <a:r>
              <a:rPr lang="ru-RU" sz="2200" b="1" dirty="0" smtClean="0">
                <a:latin typeface="Times New Roman" panose="02020603050405020304" pitchFamily="18" charset="0"/>
                <a:cs typeface="Times New Roman" panose="02020603050405020304" pitchFamily="18" charset="0"/>
              </a:rPr>
              <a:t>денег</a:t>
            </a:r>
          </a:p>
          <a:p>
            <a:pPr marL="0" indent="0" algn="ctr">
              <a:buNone/>
            </a:pPr>
            <a:endParaRPr lang="en-US" sz="2200" b="1" dirty="0">
              <a:latin typeface="Times New Roman" panose="02020603050405020304" pitchFamily="18" charset="0"/>
              <a:cs typeface="Times New Roman" panose="02020603050405020304" pitchFamily="18" charset="0"/>
            </a:endParaRPr>
          </a:p>
          <a:p>
            <a:pPr marL="0" indent="0" algn="just">
              <a:buNone/>
            </a:pPr>
            <a:endParaRPr lang="en-US" sz="2200" dirty="0">
              <a:latin typeface="Times New Roman" panose="02020603050405020304" pitchFamily="18" charset="0"/>
              <a:cs typeface="Times New Roman" panose="02020603050405020304" pitchFamily="18" charset="0"/>
            </a:endParaRPr>
          </a:p>
        </p:txBody>
      </p:sp>
      <p:graphicFrame>
        <p:nvGraphicFramePr>
          <p:cNvPr id="5" name="Схема 4"/>
          <p:cNvGraphicFramePr/>
          <p:nvPr>
            <p:extLst>
              <p:ext uri="{D42A27DB-BD31-4B8C-83A1-F6EECF244321}">
                <p14:modId xmlns:p14="http://schemas.microsoft.com/office/powerpoint/2010/main" val="2898598334"/>
              </p:ext>
            </p:extLst>
          </p:nvPr>
        </p:nvGraphicFramePr>
        <p:xfrm>
          <a:off x="1210491" y="1393371"/>
          <a:ext cx="10143309" cy="5155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60095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483618741"/>
              </p:ext>
            </p:extLst>
          </p:nvPr>
        </p:nvGraphicFramePr>
        <p:xfrm>
          <a:off x="838200" y="862058"/>
          <a:ext cx="10515600" cy="5297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57384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87978"/>
            <a:ext cx="10515600" cy="5488986"/>
          </a:xfrm>
        </p:spPr>
        <p:txBody>
          <a:bodyPr>
            <a:normAutofit/>
          </a:bodyPr>
          <a:lstStyle/>
          <a:p>
            <a:pPr marL="0" indent="0" algn="ctr">
              <a:buNone/>
            </a:pPr>
            <a:r>
              <a:rPr lang="ru-RU" sz="2200" b="1" dirty="0">
                <a:latin typeface="Times New Roman" panose="02020603050405020304" pitchFamily="18" charset="0"/>
                <a:cs typeface="Times New Roman" panose="02020603050405020304" pitchFamily="18" charset="0"/>
              </a:rPr>
              <a:t>Санкционированные и несанкционированные платежи с использованием платежной </a:t>
            </a:r>
            <a:r>
              <a:rPr lang="ru-RU" sz="2200" b="1" dirty="0" smtClean="0">
                <a:latin typeface="Times New Roman" panose="02020603050405020304" pitchFamily="18" charset="0"/>
                <a:cs typeface="Times New Roman" panose="02020603050405020304" pitchFamily="18" charset="0"/>
              </a:rPr>
              <a:t>карточки</a:t>
            </a:r>
          </a:p>
          <a:p>
            <a:pPr marL="0" indent="0" algn="ctr">
              <a:buNone/>
            </a:pPr>
            <a:endParaRPr lang="en-US" sz="2200" b="1" dirty="0">
              <a:latin typeface="Times New Roman" panose="02020603050405020304" pitchFamily="18" charset="0"/>
              <a:cs typeface="Times New Roman" panose="02020603050405020304" pitchFamily="18" charset="0"/>
            </a:endParaRPr>
          </a:p>
          <a:p>
            <a:pPr marL="0" indent="0" algn="ctr">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2662169225"/>
              </p:ext>
            </p:extLst>
          </p:nvPr>
        </p:nvGraphicFramePr>
        <p:xfrm>
          <a:off x="1018903" y="1341120"/>
          <a:ext cx="10519953" cy="4835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05179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696686"/>
            <a:ext cx="10515600" cy="5480277"/>
          </a:xfrm>
        </p:spPr>
        <p:txBody>
          <a:bodyPr>
            <a:normAutofit/>
          </a:bodyPr>
          <a:lstStyle/>
          <a:p>
            <a:pPr marL="0" indent="0" algn="ctr">
              <a:buNone/>
            </a:pPr>
            <a:r>
              <a:rPr lang="ru-RU" sz="2200" b="1" dirty="0" smtClean="0">
                <a:latin typeface="Times New Roman" panose="02020603050405020304" pitchFamily="18" charset="0"/>
                <a:cs typeface="Times New Roman" panose="02020603050405020304" pitchFamily="18" charset="0"/>
              </a:rPr>
              <a:t>Блокирование и изъятие платежных карточек</a:t>
            </a:r>
            <a:endParaRPr lang="en-US" sz="2200" b="1" dirty="0" smtClean="0">
              <a:latin typeface="Times New Roman" panose="02020603050405020304" pitchFamily="18" charset="0"/>
              <a:cs typeface="Times New Roman" panose="02020603050405020304" pitchFamily="18" charset="0"/>
            </a:endParaRPr>
          </a:p>
          <a:p>
            <a:pPr marL="0" indent="0" algn="ctr">
              <a:buNone/>
            </a:pPr>
            <a:endParaRPr lang="en-US" sz="2200" dirty="0">
              <a:latin typeface="Times New Roman" panose="02020603050405020304" pitchFamily="18" charset="0"/>
              <a:cs typeface="Times New Roman" panose="02020603050405020304" pitchFamily="18" charset="0"/>
            </a:endParaRPr>
          </a:p>
        </p:txBody>
      </p:sp>
      <p:graphicFrame>
        <p:nvGraphicFramePr>
          <p:cNvPr id="3" name="Схема 2"/>
          <p:cNvGraphicFramePr/>
          <p:nvPr/>
        </p:nvGraphicFramePr>
        <p:xfrm>
          <a:off x="1158240" y="1201783"/>
          <a:ext cx="10058400" cy="49751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35637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729179480"/>
              </p:ext>
            </p:extLst>
          </p:nvPr>
        </p:nvGraphicFramePr>
        <p:xfrm>
          <a:off x="838200" y="696913"/>
          <a:ext cx="10515600" cy="5480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9607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696686"/>
            <a:ext cx="10515600" cy="5480277"/>
          </a:xfrm>
        </p:spPr>
        <p:txBody>
          <a:bodyPr>
            <a:normAutofit/>
          </a:bodyPr>
          <a:lstStyle/>
          <a:p>
            <a:pPr marL="0" indent="0" algn="ctr">
              <a:buNone/>
            </a:pPr>
            <a:r>
              <a:rPr lang="ru-RU" sz="2200" b="1" dirty="0">
                <a:latin typeface="Times New Roman" panose="02020603050405020304" pitchFamily="18" charset="0"/>
                <a:cs typeface="Times New Roman" panose="02020603050405020304" pitchFamily="18" charset="0"/>
              </a:rPr>
              <a:t>Составление и представление выписок по банковскому счету </a:t>
            </a:r>
            <a:r>
              <a:rPr lang="ru-RU" sz="2200" b="1" dirty="0" smtClean="0">
                <a:latin typeface="Times New Roman" panose="02020603050405020304" pitchFamily="18" charset="0"/>
                <a:cs typeface="Times New Roman" panose="02020603050405020304" pitchFamily="18" charset="0"/>
              </a:rPr>
              <a:t>клиента</a:t>
            </a:r>
          </a:p>
          <a:p>
            <a:pPr marL="0" indent="0" algn="ctr">
              <a:buNone/>
            </a:pPr>
            <a:endParaRPr lang="en-US" sz="2200" b="1" dirty="0">
              <a:latin typeface="Times New Roman" panose="02020603050405020304" pitchFamily="18" charset="0"/>
              <a:cs typeface="Times New Roman" panose="02020603050405020304" pitchFamily="18" charset="0"/>
            </a:endParaRPr>
          </a:p>
        </p:txBody>
      </p:sp>
      <p:graphicFrame>
        <p:nvGraphicFramePr>
          <p:cNvPr id="3" name="Схема 2"/>
          <p:cNvGraphicFramePr/>
          <p:nvPr>
            <p:extLst>
              <p:ext uri="{D42A27DB-BD31-4B8C-83A1-F6EECF244321}">
                <p14:modId xmlns:p14="http://schemas.microsoft.com/office/powerpoint/2010/main" val="2564398727"/>
              </p:ext>
            </p:extLst>
          </p:nvPr>
        </p:nvGraphicFramePr>
        <p:xfrm>
          <a:off x="1140823" y="1193073"/>
          <a:ext cx="10119360" cy="54341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9665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045742031"/>
              </p:ext>
            </p:extLst>
          </p:nvPr>
        </p:nvGraphicFramePr>
        <p:xfrm>
          <a:off x="873034" y="627017"/>
          <a:ext cx="10515600" cy="6020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18691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2415907068"/>
              </p:ext>
            </p:extLst>
          </p:nvPr>
        </p:nvGraphicFramePr>
        <p:xfrm>
          <a:off x="838200" y="696913"/>
          <a:ext cx="10515600" cy="5480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50483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696686"/>
            <a:ext cx="10515600" cy="5480277"/>
          </a:xfrm>
        </p:spPr>
        <p:txBody>
          <a:bodyPr/>
          <a:lstStyle/>
          <a:p>
            <a:endParaRPr lang="en-US" dirty="0"/>
          </a:p>
        </p:txBody>
      </p:sp>
    </p:spTree>
    <p:extLst>
      <p:ext uri="{BB962C8B-B14F-4D97-AF65-F5344CB8AC3E}">
        <p14:creationId xmlns:p14="http://schemas.microsoft.com/office/powerpoint/2010/main" val="23622167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696686"/>
            <a:ext cx="10515600" cy="5480277"/>
          </a:xfrm>
        </p:spPr>
        <p:txBody>
          <a:bodyPr/>
          <a:lstStyle/>
          <a:p>
            <a:endParaRPr lang="ru-RU" dirty="0" smtClean="0"/>
          </a:p>
          <a:p>
            <a:endParaRPr lang="ru-RU" dirty="0"/>
          </a:p>
          <a:p>
            <a:endParaRPr lang="ru-RU" dirty="0" smtClean="0"/>
          </a:p>
          <a:p>
            <a:endParaRPr lang="ru-RU" dirty="0"/>
          </a:p>
          <a:p>
            <a:pPr marL="0" indent="0" algn="ctr">
              <a:buNone/>
            </a:pPr>
            <a:r>
              <a:rPr lang="ru-RU" sz="4000" b="1" i="1" dirty="0" smtClean="0">
                <a:solidFill>
                  <a:srgbClr val="00B0F0"/>
                </a:solidFill>
                <a:effectLst>
                  <a:outerShdw blurRad="38100" dist="38100" dir="2700000" algn="tl">
                    <a:srgbClr val="000000">
                      <a:alpha val="43137"/>
                    </a:srgbClr>
                  </a:outerShdw>
                </a:effectLst>
              </a:rPr>
              <a:t>Благодарю за внимание!</a:t>
            </a:r>
            <a:endParaRPr lang="en-US" sz="4000" b="1" i="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65429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424178168"/>
              </p:ext>
            </p:extLst>
          </p:nvPr>
        </p:nvGraphicFramePr>
        <p:xfrm>
          <a:off x="707571" y="670560"/>
          <a:ext cx="10515600" cy="57563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1732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38718656"/>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8863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682517456"/>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8209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35984194"/>
              </p:ext>
            </p:extLst>
          </p:nvPr>
        </p:nvGraphicFramePr>
        <p:xfrm>
          <a:off x="838199" y="731520"/>
          <a:ext cx="10613572" cy="54454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5633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23616231"/>
              </p:ext>
            </p:extLst>
          </p:nvPr>
        </p:nvGraphicFramePr>
        <p:xfrm>
          <a:off x="838200" y="854075"/>
          <a:ext cx="10515600" cy="532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5383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53440"/>
            <a:ext cx="10515600" cy="5323523"/>
          </a:xfrm>
        </p:spPr>
        <p:txBody>
          <a:bodyPr>
            <a:normAutofit/>
          </a:bodyPr>
          <a:lstStyle/>
          <a:p>
            <a:pPr marL="0" indent="0" algn="ctr">
              <a:buNone/>
            </a:pPr>
            <a:r>
              <a:rPr lang="ru-RU" sz="2200" b="1" dirty="0">
                <a:latin typeface="Times New Roman" panose="02020603050405020304" pitchFamily="18" charset="0"/>
                <a:cs typeface="Times New Roman" panose="02020603050405020304" pitchFamily="18" charset="0"/>
              </a:rPr>
              <a:t>Реализация (распространение) предоплаченных платежных карточек</a:t>
            </a:r>
            <a:endParaRPr lang="en-US" sz="2200" b="1" dirty="0">
              <a:latin typeface="Times New Roman" panose="02020603050405020304" pitchFamily="18" charset="0"/>
              <a:cs typeface="Times New Roman" panose="02020603050405020304" pitchFamily="18" charset="0"/>
            </a:endParaRPr>
          </a:p>
          <a:p>
            <a:pPr marL="0" indent="0" algn="ctr">
              <a:buNone/>
            </a:pPr>
            <a:endParaRPr lang="en-US" sz="220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1130248606"/>
              </p:ext>
            </p:extLst>
          </p:nvPr>
        </p:nvGraphicFramePr>
        <p:xfrm>
          <a:off x="1193073" y="1393371"/>
          <a:ext cx="10249989" cy="49464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40544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TotalTime>
  <Words>3511</Words>
  <Application>Microsoft Office PowerPoint</Application>
  <PresentationFormat>Широкоэкранный</PresentationFormat>
  <Paragraphs>193</Paragraphs>
  <Slides>32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32</vt:i4>
      </vt:variant>
    </vt:vector>
  </HeadingPairs>
  <TitlesOfParts>
    <vt:vector size="37"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33</cp:revision>
  <dcterms:created xsi:type="dcterms:W3CDTF">2024-07-24T07:39:07Z</dcterms:created>
  <dcterms:modified xsi:type="dcterms:W3CDTF">2024-07-30T06:58:41Z</dcterms:modified>
</cp:coreProperties>
</file>