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E3082C-FA0B-4794-8D70-112788C5383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A559523-9C95-4515-840A-F34BD62DDF42}">
      <dgm:prSet phldrT="[Текст]"/>
      <dgm:spPr/>
      <dgm:t>
        <a:bodyPr/>
        <a:lstStyle/>
        <a:p>
          <a:pPr algn="just"/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1-деңгей - </a:t>
          </a:r>
          <a:r>
            <a:rPr lang="kk-KZ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гносеологиялық</a:t>
          </a:r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педагогикалық құбылыстар мен үдерістерді талдауға қатысты жалпы ғылымилық бағыттылықты қалыптастырады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846FAB-9C4C-4EE5-AFFB-99671301EF79}" type="parTrans" cxnId="{F3A18CFB-250A-4988-8A77-E9D19E4DAD2A}">
      <dgm:prSet/>
      <dgm:spPr/>
      <dgm:t>
        <a:bodyPr/>
        <a:lstStyle/>
        <a:p>
          <a:endParaRPr lang="ru-RU"/>
        </a:p>
      </dgm:t>
    </dgm:pt>
    <dgm:pt modelId="{21859CE6-1413-424B-869B-A0801E7ABC10}" type="sibTrans" cxnId="{F3A18CFB-250A-4988-8A77-E9D19E4DAD2A}">
      <dgm:prSet/>
      <dgm:spPr/>
      <dgm:t>
        <a:bodyPr/>
        <a:lstStyle/>
        <a:p>
          <a:endParaRPr lang="ru-RU"/>
        </a:p>
      </dgm:t>
    </dgm:pt>
    <dgm:pt modelId="{BE3E6F34-92BA-4C7D-886B-0D6EEEEEC2A9}">
      <dgm:prSet phldrT="[Текст]"/>
      <dgm:spPr/>
      <dgm:t>
        <a:bodyPr/>
        <a:lstStyle/>
        <a:p>
          <a:pPr algn="just"/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4- деңгей - </a:t>
          </a:r>
          <a:r>
            <a:rPr lang="kk-KZ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логикалық-гносеологиялық</a:t>
          </a:r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педагогиканың пәні мен объектісін, оның негізгі ұғымдарын қарастырады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9B01F3-69B9-4266-B888-5CD430EE9C48}" type="parTrans" cxnId="{99F394EE-6987-4CD3-BC04-51E3264B7780}">
      <dgm:prSet/>
      <dgm:spPr/>
      <dgm:t>
        <a:bodyPr/>
        <a:lstStyle/>
        <a:p>
          <a:endParaRPr lang="ru-RU"/>
        </a:p>
      </dgm:t>
    </dgm:pt>
    <dgm:pt modelId="{BC0A6A82-607F-4A80-8F91-90A7272C8773}" type="sibTrans" cxnId="{99F394EE-6987-4CD3-BC04-51E3264B7780}">
      <dgm:prSet/>
      <dgm:spPr/>
      <dgm:t>
        <a:bodyPr/>
        <a:lstStyle/>
        <a:p>
          <a:endParaRPr lang="ru-RU"/>
        </a:p>
      </dgm:t>
    </dgm:pt>
    <dgm:pt modelId="{BA1B7145-EEA5-4FD9-B88D-23ED69336557}">
      <dgm:prSet phldrT="[Текст]"/>
      <dgm:spPr/>
      <dgm:t>
        <a:bodyPr/>
        <a:lstStyle/>
        <a:p>
          <a:pPr algn="just"/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2-деңгей – </a:t>
          </a:r>
          <a:r>
            <a:rPr lang="kk-KZ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дүниетанымдық</a:t>
          </a:r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 баланың білім алу, тәрбиелену, оқу,  жеке тұлға ретінде  қалыптасып даму факторларын қарастырады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A21406-CD3B-4A8C-BED8-DC11F4C4B795}" type="sibTrans" cxnId="{5EA17869-6605-42B9-8D11-00AC0A9CA553}">
      <dgm:prSet/>
      <dgm:spPr/>
      <dgm:t>
        <a:bodyPr/>
        <a:lstStyle/>
        <a:p>
          <a:endParaRPr lang="ru-RU"/>
        </a:p>
      </dgm:t>
    </dgm:pt>
    <dgm:pt modelId="{F150AA22-0440-480A-BE0B-5D55CF7E6E05}" type="parTrans" cxnId="{5EA17869-6605-42B9-8D11-00AC0A9CA553}">
      <dgm:prSet/>
      <dgm:spPr/>
      <dgm:t>
        <a:bodyPr/>
        <a:lstStyle/>
        <a:p>
          <a:endParaRPr lang="ru-RU"/>
        </a:p>
      </dgm:t>
    </dgm:pt>
    <dgm:pt modelId="{1F7334A0-3583-4ABD-84B3-AD77FCE180F8}">
      <dgm:prSet phldrT="[Текст]"/>
      <dgm:spPr/>
      <dgm:t>
        <a:bodyPr/>
        <a:lstStyle/>
        <a:p>
          <a:pPr algn="just"/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3- деңгей - </a:t>
          </a:r>
          <a:r>
            <a:rPr lang="kk-KZ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ғылыми-мазмұндық</a:t>
          </a:r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педагогика ғылымының заңдылықтарын негіздейді және адамды тәрибиелеу, оқытудың теориясы мен әдістемесін қарастырады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C5B81D-65AE-4047-8F8A-5266FE7B2A6B}" type="sibTrans" cxnId="{EE18E793-0CB1-4E94-BBC1-2BA761D24D4E}">
      <dgm:prSet/>
      <dgm:spPr/>
      <dgm:t>
        <a:bodyPr/>
        <a:lstStyle/>
        <a:p>
          <a:endParaRPr lang="ru-RU"/>
        </a:p>
      </dgm:t>
    </dgm:pt>
    <dgm:pt modelId="{D4396B78-4AC2-47B2-9117-C24C57B21696}" type="parTrans" cxnId="{EE18E793-0CB1-4E94-BBC1-2BA761D24D4E}">
      <dgm:prSet/>
      <dgm:spPr/>
      <dgm:t>
        <a:bodyPr/>
        <a:lstStyle/>
        <a:p>
          <a:endParaRPr lang="ru-RU"/>
        </a:p>
      </dgm:t>
    </dgm:pt>
    <dgm:pt modelId="{66AC0606-F865-4D41-81C6-EF7E4070C4BB}" type="pres">
      <dgm:prSet presAssocID="{8DE3082C-FA0B-4794-8D70-112788C5383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D31521-8D4A-459B-9E06-1469D780B41D}" type="pres">
      <dgm:prSet presAssocID="{FA559523-9C95-4515-840A-F34BD62DDF42}" presName="circle1" presStyleLbl="node1" presStyleIdx="0" presStyleCnt="4"/>
      <dgm:spPr/>
    </dgm:pt>
    <dgm:pt modelId="{2EEA47F8-B244-4B99-844B-C9560859C35A}" type="pres">
      <dgm:prSet presAssocID="{FA559523-9C95-4515-840A-F34BD62DDF42}" presName="space" presStyleCnt="0"/>
      <dgm:spPr/>
    </dgm:pt>
    <dgm:pt modelId="{C6029E03-9C55-4E2D-BAE5-2EAC806A730F}" type="pres">
      <dgm:prSet presAssocID="{FA559523-9C95-4515-840A-F34BD62DDF42}" presName="rect1" presStyleLbl="alignAcc1" presStyleIdx="0" presStyleCnt="4"/>
      <dgm:spPr/>
      <dgm:t>
        <a:bodyPr/>
        <a:lstStyle/>
        <a:p>
          <a:endParaRPr lang="ru-RU"/>
        </a:p>
      </dgm:t>
    </dgm:pt>
    <dgm:pt modelId="{5F520F6F-7BC4-4048-87D5-4A43DA01D9BA}" type="pres">
      <dgm:prSet presAssocID="{BA1B7145-EEA5-4FD9-B88D-23ED69336557}" presName="vertSpace2" presStyleLbl="node1" presStyleIdx="0" presStyleCnt="4"/>
      <dgm:spPr/>
    </dgm:pt>
    <dgm:pt modelId="{27EB4C6A-9858-43D0-876C-E35BDBA14E60}" type="pres">
      <dgm:prSet presAssocID="{BA1B7145-EEA5-4FD9-B88D-23ED69336557}" presName="circle2" presStyleLbl="node1" presStyleIdx="1" presStyleCnt="4"/>
      <dgm:spPr/>
    </dgm:pt>
    <dgm:pt modelId="{89183544-8719-49BD-A522-8F9F2272795C}" type="pres">
      <dgm:prSet presAssocID="{BA1B7145-EEA5-4FD9-B88D-23ED69336557}" presName="rect2" presStyleLbl="alignAcc1" presStyleIdx="1" presStyleCnt="4"/>
      <dgm:spPr/>
      <dgm:t>
        <a:bodyPr/>
        <a:lstStyle/>
        <a:p>
          <a:endParaRPr lang="ru-RU"/>
        </a:p>
      </dgm:t>
    </dgm:pt>
    <dgm:pt modelId="{2134BBC8-E57F-4F08-B922-D1CBBB6EB5F8}" type="pres">
      <dgm:prSet presAssocID="{1F7334A0-3583-4ABD-84B3-AD77FCE180F8}" presName="vertSpace3" presStyleLbl="node1" presStyleIdx="1" presStyleCnt="4"/>
      <dgm:spPr/>
    </dgm:pt>
    <dgm:pt modelId="{A24E5972-78E3-4494-9574-7837EFC68B9B}" type="pres">
      <dgm:prSet presAssocID="{1F7334A0-3583-4ABD-84B3-AD77FCE180F8}" presName="circle3" presStyleLbl="node1" presStyleIdx="2" presStyleCnt="4"/>
      <dgm:spPr/>
    </dgm:pt>
    <dgm:pt modelId="{CE565746-9F9E-4AD8-B772-195DF1842064}" type="pres">
      <dgm:prSet presAssocID="{1F7334A0-3583-4ABD-84B3-AD77FCE180F8}" presName="rect3" presStyleLbl="alignAcc1" presStyleIdx="2" presStyleCnt="4"/>
      <dgm:spPr/>
      <dgm:t>
        <a:bodyPr/>
        <a:lstStyle/>
        <a:p>
          <a:endParaRPr lang="ru-RU"/>
        </a:p>
      </dgm:t>
    </dgm:pt>
    <dgm:pt modelId="{7D6FAC98-8F57-4DC7-AA62-EEA98676A936}" type="pres">
      <dgm:prSet presAssocID="{BE3E6F34-92BA-4C7D-886B-0D6EEEEEC2A9}" presName="vertSpace4" presStyleLbl="node1" presStyleIdx="2" presStyleCnt="4"/>
      <dgm:spPr/>
    </dgm:pt>
    <dgm:pt modelId="{ACB3B908-4468-4BB8-B925-7E546F01E34B}" type="pres">
      <dgm:prSet presAssocID="{BE3E6F34-92BA-4C7D-886B-0D6EEEEEC2A9}" presName="circle4" presStyleLbl="node1" presStyleIdx="3" presStyleCnt="4"/>
      <dgm:spPr/>
    </dgm:pt>
    <dgm:pt modelId="{86021283-0B53-48FF-9AE5-31AAFCAED93A}" type="pres">
      <dgm:prSet presAssocID="{BE3E6F34-92BA-4C7D-886B-0D6EEEEEC2A9}" presName="rect4" presStyleLbl="alignAcc1" presStyleIdx="3" presStyleCnt="4"/>
      <dgm:spPr/>
      <dgm:t>
        <a:bodyPr/>
        <a:lstStyle/>
        <a:p>
          <a:endParaRPr lang="ru-RU"/>
        </a:p>
      </dgm:t>
    </dgm:pt>
    <dgm:pt modelId="{D8243D0E-1004-4BC8-A706-A0CC46FC4681}" type="pres">
      <dgm:prSet presAssocID="{FA559523-9C95-4515-840A-F34BD62DDF42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2DFEAE-D3F3-4E72-828C-2DE409E77D2B}" type="pres">
      <dgm:prSet presAssocID="{BA1B7145-EEA5-4FD9-B88D-23ED69336557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DA6C57-6795-473A-AF17-AA0C792263E8}" type="pres">
      <dgm:prSet presAssocID="{1F7334A0-3583-4ABD-84B3-AD77FCE180F8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7D07A4-5ED5-42C9-9F65-27B9714ECCA3}" type="pres">
      <dgm:prSet presAssocID="{BE3E6F34-92BA-4C7D-886B-0D6EEEEEC2A9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CCA17A-B236-44BE-9339-7C514A113014}" type="presOf" srcId="{BA1B7145-EEA5-4FD9-B88D-23ED69336557}" destId="{89183544-8719-49BD-A522-8F9F2272795C}" srcOrd="0" destOrd="0" presId="urn:microsoft.com/office/officeart/2005/8/layout/target3"/>
    <dgm:cxn modelId="{13A70821-6EB9-4D02-A757-E14BF3B0077E}" type="presOf" srcId="{BA1B7145-EEA5-4FD9-B88D-23ED69336557}" destId="{732DFEAE-D3F3-4E72-828C-2DE409E77D2B}" srcOrd="1" destOrd="0" presId="urn:microsoft.com/office/officeart/2005/8/layout/target3"/>
    <dgm:cxn modelId="{AB6AB9C1-A8A8-43D2-87E1-E16DF6E5595A}" type="presOf" srcId="{BE3E6F34-92BA-4C7D-886B-0D6EEEEEC2A9}" destId="{86021283-0B53-48FF-9AE5-31AAFCAED93A}" srcOrd="0" destOrd="0" presId="urn:microsoft.com/office/officeart/2005/8/layout/target3"/>
    <dgm:cxn modelId="{2FEFDCC9-2218-4066-A58D-A26DABB7E7B4}" type="presOf" srcId="{8DE3082C-FA0B-4794-8D70-112788C53833}" destId="{66AC0606-F865-4D41-81C6-EF7E4070C4BB}" srcOrd="0" destOrd="0" presId="urn:microsoft.com/office/officeart/2005/8/layout/target3"/>
    <dgm:cxn modelId="{99F394EE-6987-4CD3-BC04-51E3264B7780}" srcId="{8DE3082C-FA0B-4794-8D70-112788C53833}" destId="{BE3E6F34-92BA-4C7D-886B-0D6EEEEEC2A9}" srcOrd="3" destOrd="0" parTransId="{929B01F3-69B9-4266-B888-5CD430EE9C48}" sibTransId="{BC0A6A82-607F-4A80-8F91-90A7272C8773}"/>
    <dgm:cxn modelId="{36D43640-D320-41FB-BC84-28E6CAD381A4}" type="presOf" srcId="{1F7334A0-3583-4ABD-84B3-AD77FCE180F8}" destId="{CE565746-9F9E-4AD8-B772-195DF1842064}" srcOrd="0" destOrd="0" presId="urn:microsoft.com/office/officeart/2005/8/layout/target3"/>
    <dgm:cxn modelId="{E4974907-6294-4441-819D-E45C2FAAC4CE}" type="presOf" srcId="{1F7334A0-3583-4ABD-84B3-AD77FCE180F8}" destId="{E6DA6C57-6795-473A-AF17-AA0C792263E8}" srcOrd="1" destOrd="0" presId="urn:microsoft.com/office/officeart/2005/8/layout/target3"/>
    <dgm:cxn modelId="{EE18E793-0CB1-4E94-BBC1-2BA761D24D4E}" srcId="{8DE3082C-FA0B-4794-8D70-112788C53833}" destId="{1F7334A0-3583-4ABD-84B3-AD77FCE180F8}" srcOrd="2" destOrd="0" parTransId="{D4396B78-4AC2-47B2-9117-C24C57B21696}" sibTransId="{DAC5B81D-65AE-4047-8F8A-5266FE7B2A6B}"/>
    <dgm:cxn modelId="{F3A18CFB-250A-4988-8A77-E9D19E4DAD2A}" srcId="{8DE3082C-FA0B-4794-8D70-112788C53833}" destId="{FA559523-9C95-4515-840A-F34BD62DDF42}" srcOrd="0" destOrd="0" parTransId="{D9846FAB-9C4C-4EE5-AFFB-99671301EF79}" sibTransId="{21859CE6-1413-424B-869B-A0801E7ABC10}"/>
    <dgm:cxn modelId="{5EA17869-6605-42B9-8D11-00AC0A9CA553}" srcId="{8DE3082C-FA0B-4794-8D70-112788C53833}" destId="{BA1B7145-EEA5-4FD9-B88D-23ED69336557}" srcOrd="1" destOrd="0" parTransId="{F150AA22-0440-480A-BE0B-5D55CF7E6E05}" sibTransId="{63A21406-CD3B-4A8C-BED8-DC11F4C4B795}"/>
    <dgm:cxn modelId="{DBD0BD13-FCF1-4942-B99B-DD02E09F230F}" type="presOf" srcId="{FA559523-9C95-4515-840A-F34BD62DDF42}" destId="{D8243D0E-1004-4BC8-A706-A0CC46FC4681}" srcOrd="1" destOrd="0" presId="urn:microsoft.com/office/officeart/2005/8/layout/target3"/>
    <dgm:cxn modelId="{320E76E3-3DC9-4D56-8727-C345A862AA7F}" type="presOf" srcId="{FA559523-9C95-4515-840A-F34BD62DDF42}" destId="{C6029E03-9C55-4E2D-BAE5-2EAC806A730F}" srcOrd="0" destOrd="0" presId="urn:microsoft.com/office/officeart/2005/8/layout/target3"/>
    <dgm:cxn modelId="{B0F1C037-2396-406E-ADF4-5C42D5A6B49B}" type="presOf" srcId="{BE3E6F34-92BA-4C7D-886B-0D6EEEEEC2A9}" destId="{807D07A4-5ED5-42C9-9F65-27B9714ECCA3}" srcOrd="1" destOrd="0" presId="urn:microsoft.com/office/officeart/2005/8/layout/target3"/>
    <dgm:cxn modelId="{B3C5DC55-7CAC-4CDE-AAFE-3872226CD0FD}" type="presParOf" srcId="{66AC0606-F865-4D41-81C6-EF7E4070C4BB}" destId="{B4D31521-8D4A-459B-9E06-1469D780B41D}" srcOrd="0" destOrd="0" presId="urn:microsoft.com/office/officeart/2005/8/layout/target3"/>
    <dgm:cxn modelId="{1868B21E-73C3-46DE-BA50-152017C90F33}" type="presParOf" srcId="{66AC0606-F865-4D41-81C6-EF7E4070C4BB}" destId="{2EEA47F8-B244-4B99-844B-C9560859C35A}" srcOrd="1" destOrd="0" presId="urn:microsoft.com/office/officeart/2005/8/layout/target3"/>
    <dgm:cxn modelId="{CF2E9450-2E75-404A-944F-E1100048622A}" type="presParOf" srcId="{66AC0606-F865-4D41-81C6-EF7E4070C4BB}" destId="{C6029E03-9C55-4E2D-BAE5-2EAC806A730F}" srcOrd="2" destOrd="0" presId="urn:microsoft.com/office/officeart/2005/8/layout/target3"/>
    <dgm:cxn modelId="{87B31DDE-15DA-4C14-9028-8CF11821CC32}" type="presParOf" srcId="{66AC0606-F865-4D41-81C6-EF7E4070C4BB}" destId="{5F520F6F-7BC4-4048-87D5-4A43DA01D9BA}" srcOrd="3" destOrd="0" presId="urn:microsoft.com/office/officeart/2005/8/layout/target3"/>
    <dgm:cxn modelId="{765D07DE-1AFD-43E1-97F4-63E6CC7C9F9F}" type="presParOf" srcId="{66AC0606-F865-4D41-81C6-EF7E4070C4BB}" destId="{27EB4C6A-9858-43D0-876C-E35BDBA14E60}" srcOrd="4" destOrd="0" presId="urn:microsoft.com/office/officeart/2005/8/layout/target3"/>
    <dgm:cxn modelId="{D3CDB467-B1BD-47D2-B0A9-3B33A99268BA}" type="presParOf" srcId="{66AC0606-F865-4D41-81C6-EF7E4070C4BB}" destId="{89183544-8719-49BD-A522-8F9F2272795C}" srcOrd="5" destOrd="0" presId="urn:microsoft.com/office/officeart/2005/8/layout/target3"/>
    <dgm:cxn modelId="{CD641BDF-992F-4841-860C-BE9C2B1AB42E}" type="presParOf" srcId="{66AC0606-F865-4D41-81C6-EF7E4070C4BB}" destId="{2134BBC8-E57F-4F08-B922-D1CBBB6EB5F8}" srcOrd="6" destOrd="0" presId="urn:microsoft.com/office/officeart/2005/8/layout/target3"/>
    <dgm:cxn modelId="{F9F038F5-DDB4-4240-B2F4-19C222A4203C}" type="presParOf" srcId="{66AC0606-F865-4D41-81C6-EF7E4070C4BB}" destId="{A24E5972-78E3-4494-9574-7837EFC68B9B}" srcOrd="7" destOrd="0" presId="urn:microsoft.com/office/officeart/2005/8/layout/target3"/>
    <dgm:cxn modelId="{365A8060-5E43-4046-AC6A-D32549AA9694}" type="presParOf" srcId="{66AC0606-F865-4D41-81C6-EF7E4070C4BB}" destId="{CE565746-9F9E-4AD8-B772-195DF1842064}" srcOrd="8" destOrd="0" presId="urn:microsoft.com/office/officeart/2005/8/layout/target3"/>
    <dgm:cxn modelId="{0F1E8FEC-231B-4DBE-A491-ECC6C52D85D7}" type="presParOf" srcId="{66AC0606-F865-4D41-81C6-EF7E4070C4BB}" destId="{7D6FAC98-8F57-4DC7-AA62-EEA98676A936}" srcOrd="9" destOrd="0" presId="urn:microsoft.com/office/officeart/2005/8/layout/target3"/>
    <dgm:cxn modelId="{33F3DD04-3F96-480E-8013-4839876B8AA0}" type="presParOf" srcId="{66AC0606-F865-4D41-81C6-EF7E4070C4BB}" destId="{ACB3B908-4468-4BB8-B925-7E546F01E34B}" srcOrd="10" destOrd="0" presId="urn:microsoft.com/office/officeart/2005/8/layout/target3"/>
    <dgm:cxn modelId="{9553F207-0AB2-408E-BCF5-9F08A6906832}" type="presParOf" srcId="{66AC0606-F865-4D41-81C6-EF7E4070C4BB}" destId="{86021283-0B53-48FF-9AE5-31AAFCAED93A}" srcOrd="11" destOrd="0" presId="urn:microsoft.com/office/officeart/2005/8/layout/target3"/>
    <dgm:cxn modelId="{37A40367-AEA4-47E7-8016-65281F0217E3}" type="presParOf" srcId="{66AC0606-F865-4D41-81C6-EF7E4070C4BB}" destId="{D8243D0E-1004-4BC8-A706-A0CC46FC4681}" srcOrd="12" destOrd="0" presId="urn:microsoft.com/office/officeart/2005/8/layout/target3"/>
    <dgm:cxn modelId="{F237D1AB-3185-4C47-8DD7-D9FC10293A12}" type="presParOf" srcId="{66AC0606-F865-4D41-81C6-EF7E4070C4BB}" destId="{732DFEAE-D3F3-4E72-828C-2DE409E77D2B}" srcOrd="13" destOrd="0" presId="urn:microsoft.com/office/officeart/2005/8/layout/target3"/>
    <dgm:cxn modelId="{52731ADE-674B-452A-BEAB-0073E1944AF8}" type="presParOf" srcId="{66AC0606-F865-4D41-81C6-EF7E4070C4BB}" destId="{E6DA6C57-6795-473A-AF17-AA0C792263E8}" srcOrd="14" destOrd="0" presId="urn:microsoft.com/office/officeart/2005/8/layout/target3"/>
    <dgm:cxn modelId="{9BA85C14-CA65-457A-9F77-B539E7715C17}" type="presParOf" srcId="{66AC0606-F865-4D41-81C6-EF7E4070C4BB}" destId="{807D07A4-5ED5-42C9-9F65-27B9714ECCA3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C5FD95-D402-46EF-B196-7D17D5ABC5CD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318358-0285-4245-9E3C-119568B565BD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жалпы әдіснамалық 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14B9F9-9257-4948-AEBA-BBDC1EEE5777}" type="parTrans" cxnId="{F198143D-D1D8-474D-ACA2-340930A89DAE}">
      <dgm:prSet/>
      <dgm:spPr/>
      <dgm:t>
        <a:bodyPr/>
        <a:lstStyle/>
        <a:p>
          <a:endParaRPr lang="ru-RU"/>
        </a:p>
      </dgm:t>
    </dgm:pt>
    <dgm:pt modelId="{555ED2E8-B264-43CC-9D30-DEB864F0A869}" type="sibTrans" cxnId="{F198143D-D1D8-474D-ACA2-340930A89DAE}">
      <dgm:prSet/>
      <dgm:spPr/>
      <dgm:t>
        <a:bodyPr/>
        <a:lstStyle/>
        <a:p>
          <a:endParaRPr lang="ru-RU"/>
        </a:p>
      </dgm:t>
    </dgm:pt>
    <dgm:pt modelId="{722AEFE5-071D-4AE2-9B24-D015B193C578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жалпы ғылымилық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5DD5ED-809B-4C84-87F8-4FF814319B4D}" type="parTrans" cxnId="{E06A3A4E-743F-4F6F-B89E-5E8C99CFE75A}">
      <dgm:prSet/>
      <dgm:spPr/>
      <dgm:t>
        <a:bodyPr/>
        <a:lstStyle/>
        <a:p>
          <a:endParaRPr lang="ru-RU"/>
        </a:p>
      </dgm:t>
    </dgm:pt>
    <dgm:pt modelId="{36A86464-8116-4288-96A1-533AC843F2BF}" type="sibTrans" cxnId="{E06A3A4E-743F-4F6F-B89E-5E8C99CFE75A}">
      <dgm:prSet/>
      <dgm:spPr/>
      <dgm:t>
        <a:bodyPr/>
        <a:lstStyle/>
        <a:p>
          <a:endParaRPr lang="ru-RU"/>
        </a:p>
      </dgm:t>
    </dgm:pt>
    <dgm:pt modelId="{0FDE368F-01AE-403C-95C5-86BD1937A313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жеке әдіснамалық мәселелер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6C875E-6CE1-44FB-8A80-54C54DDE94BE}" type="parTrans" cxnId="{4E8B9218-273F-4A65-A547-EFC989FE4D79}">
      <dgm:prSet/>
      <dgm:spPr/>
      <dgm:t>
        <a:bodyPr/>
        <a:lstStyle/>
        <a:p>
          <a:endParaRPr lang="ru-RU"/>
        </a:p>
      </dgm:t>
    </dgm:pt>
    <dgm:pt modelId="{B53B8F38-DC0B-42B7-A469-9CAEFC45AAC3}" type="sibTrans" cxnId="{4E8B9218-273F-4A65-A547-EFC989FE4D79}">
      <dgm:prSet/>
      <dgm:spPr/>
      <dgm:t>
        <a:bodyPr/>
        <a:lstStyle/>
        <a:p>
          <a:endParaRPr lang="ru-RU"/>
        </a:p>
      </dgm:t>
    </dgm:pt>
    <dgm:pt modelId="{89966B94-63EB-49A7-8E10-FBFE084400A0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зерттеудің әдістерін үйрену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730167-A6FB-490E-AB0E-C6B683A7D969}" type="parTrans" cxnId="{CFB6689D-0CEA-40C2-8A70-5AC71BC745BE}">
      <dgm:prSet/>
      <dgm:spPr/>
      <dgm:t>
        <a:bodyPr/>
        <a:lstStyle/>
        <a:p>
          <a:endParaRPr lang="ru-RU"/>
        </a:p>
      </dgm:t>
    </dgm:pt>
    <dgm:pt modelId="{EC88E42A-B69F-4F31-B72A-75D118B72D0C}" type="sibTrans" cxnId="{CFB6689D-0CEA-40C2-8A70-5AC71BC745BE}">
      <dgm:prSet/>
      <dgm:spPr/>
      <dgm:t>
        <a:bodyPr/>
        <a:lstStyle/>
        <a:p>
          <a:endParaRPr lang="ru-RU"/>
        </a:p>
      </dgm:t>
    </dgm:pt>
    <dgm:pt modelId="{869C36F2-D744-4CEF-8DE4-C3ECD86A2A20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бағалау, пайдалану және жетілдіру мәселелері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3F71A5-E052-47FB-8B3E-39B8C7E5AF01}" type="parTrans" cxnId="{006257EA-8396-42BB-BFC9-D23208B87C8B}">
      <dgm:prSet/>
      <dgm:spPr/>
      <dgm:t>
        <a:bodyPr/>
        <a:lstStyle/>
        <a:p>
          <a:endParaRPr lang="ru-RU"/>
        </a:p>
      </dgm:t>
    </dgm:pt>
    <dgm:pt modelId="{95CA2715-F7DB-4C22-A439-220C497728E6}" type="sibTrans" cxnId="{006257EA-8396-42BB-BFC9-D23208B87C8B}">
      <dgm:prSet/>
      <dgm:spPr/>
      <dgm:t>
        <a:bodyPr/>
        <a:lstStyle/>
        <a:p>
          <a:endParaRPr lang="ru-RU"/>
        </a:p>
      </dgm:t>
    </dgm:pt>
    <dgm:pt modelId="{23B9113B-048C-45C9-8F01-EE552CDC1D8D}" type="pres">
      <dgm:prSet presAssocID="{92C5FD95-D402-46EF-B196-7D17D5ABC5C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7EB827-7837-41B4-84A8-BBEB6AA5DD55}" type="pres">
      <dgm:prSet presAssocID="{75318358-0285-4245-9E3C-119568B565BD}" presName="node" presStyleLbl="node1" presStyleIdx="0" presStyleCnt="5" custScaleX="143638" custRadScaleRad="102167" custRadScaleInc="28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29950C-7EFB-4D8F-9AF8-AB583AB5FA01}" type="pres">
      <dgm:prSet presAssocID="{75318358-0285-4245-9E3C-119568B565BD}" presName="spNode" presStyleCnt="0"/>
      <dgm:spPr/>
    </dgm:pt>
    <dgm:pt modelId="{EEF428EC-C0C6-4DCE-AFDE-70D1E299BB90}" type="pres">
      <dgm:prSet presAssocID="{555ED2E8-B264-43CC-9D30-DEB864F0A869}" presName="sibTrans" presStyleLbl="sibTrans1D1" presStyleIdx="0" presStyleCnt="5"/>
      <dgm:spPr/>
      <dgm:t>
        <a:bodyPr/>
        <a:lstStyle/>
        <a:p>
          <a:endParaRPr lang="ru-RU"/>
        </a:p>
      </dgm:t>
    </dgm:pt>
    <dgm:pt modelId="{7DF1766C-91C3-4572-91E4-0AFC5D918DCE}" type="pres">
      <dgm:prSet presAssocID="{722AEFE5-071D-4AE2-9B24-D015B193C578}" presName="node" presStyleLbl="node1" presStyleIdx="1" presStyleCnt="5" custScaleX="141498" custRadScaleRad="116987" custRadScaleInc="136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DB4C90-FFA1-4690-A494-0107950A9B6B}" type="pres">
      <dgm:prSet presAssocID="{722AEFE5-071D-4AE2-9B24-D015B193C578}" presName="spNode" presStyleCnt="0"/>
      <dgm:spPr/>
    </dgm:pt>
    <dgm:pt modelId="{FDE26C63-D0C8-4870-B8B4-193956342156}" type="pres">
      <dgm:prSet presAssocID="{36A86464-8116-4288-96A1-533AC843F2BF}" presName="sibTrans" presStyleLbl="sibTrans1D1" presStyleIdx="1" presStyleCnt="5"/>
      <dgm:spPr/>
      <dgm:t>
        <a:bodyPr/>
        <a:lstStyle/>
        <a:p>
          <a:endParaRPr lang="ru-RU"/>
        </a:p>
      </dgm:t>
    </dgm:pt>
    <dgm:pt modelId="{74F1A868-607B-4217-88F2-915F0AD224A3}" type="pres">
      <dgm:prSet presAssocID="{0FDE368F-01AE-403C-95C5-86BD1937A313}" presName="node" presStyleLbl="node1" presStyleIdx="2" presStyleCnt="5" custScaleX="141498" custRadScaleRad="135203" custRadScaleInc="-745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0AB05B-371E-43D1-AFBE-FDD9A9A8F40F}" type="pres">
      <dgm:prSet presAssocID="{0FDE368F-01AE-403C-95C5-86BD1937A313}" presName="spNode" presStyleCnt="0"/>
      <dgm:spPr/>
    </dgm:pt>
    <dgm:pt modelId="{18E82996-879D-4D96-9E3B-AA024EBE76A1}" type="pres">
      <dgm:prSet presAssocID="{B53B8F38-DC0B-42B7-A469-9CAEFC45AAC3}" presName="sibTrans" presStyleLbl="sibTrans1D1" presStyleIdx="2" presStyleCnt="5"/>
      <dgm:spPr/>
      <dgm:t>
        <a:bodyPr/>
        <a:lstStyle/>
        <a:p>
          <a:endParaRPr lang="ru-RU"/>
        </a:p>
      </dgm:t>
    </dgm:pt>
    <dgm:pt modelId="{94C79999-66EE-4CBE-A002-11B769DC7BA2}" type="pres">
      <dgm:prSet presAssocID="{89966B94-63EB-49A7-8E10-FBFE084400A0}" presName="node" presStyleLbl="node1" presStyleIdx="3" presStyleCnt="5" custScaleX="141498" custRadScaleRad="109038" custRadScaleInc="293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406905-298B-418C-A8E1-AFC8BDA10639}" type="pres">
      <dgm:prSet presAssocID="{89966B94-63EB-49A7-8E10-FBFE084400A0}" presName="spNode" presStyleCnt="0"/>
      <dgm:spPr/>
    </dgm:pt>
    <dgm:pt modelId="{445EB165-39CB-4698-9B4D-675F7BAFBE19}" type="pres">
      <dgm:prSet presAssocID="{EC88E42A-B69F-4F31-B72A-75D118B72D0C}" presName="sibTrans" presStyleLbl="sibTrans1D1" presStyleIdx="3" presStyleCnt="5"/>
      <dgm:spPr/>
      <dgm:t>
        <a:bodyPr/>
        <a:lstStyle/>
        <a:p>
          <a:endParaRPr lang="ru-RU"/>
        </a:p>
      </dgm:t>
    </dgm:pt>
    <dgm:pt modelId="{EB60204E-77C3-44AD-ACC3-D2F06087A385}" type="pres">
      <dgm:prSet presAssocID="{869C36F2-D744-4CEF-8DE4-C3ECD86A2A20}" presName="node" presStyleLbl="node1" presStyleIdx="4" presStyleCnt="5" custScaleX="141498" custRadScaleRad="87471" custRadScaleInc="78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DE8758-6C88-49AD-84E0-E134F3AFB821}" type="pres">
      <dgm:prSet presAssocID="{869C36F2-D744-4CEF-8DE4-C3ECD86A2A20}" presName="spNode" presStyleCnt="0"/>
      <dgm:spPr/>
    </dgm:pt>
    <dgm:pt modelId="{B1A3B8E6-C059-4710-894C-59D8B0D5B732}" type="pres">
      <dgm:prSet presAssocID="{95CA2715-F7DB-4C22-A439-220C497728E6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F5932BAB-198D-4D7C-8F0C-828A243EEFAF}" type="presOf" srcId="{36A86464-8116-4288-96A1-533AC843F2BF}" destId="{FDE26C63-D0C8-4870-B8B4-193956342156}" srcOrd="0" destOrd="0" presId="urn:microsoft.com/office/officeart/2005/8/layout/cycle5"/>
    <dgm:cxn modelId="{2F7A11B8-6D5C-4F97-8BDE-819D53C16506}" type="presOf" srcId="{89966B94-63EB-49A7-8E10-FBFE084400A0}" destId="{94C79999-66EE-4CBE-A002-11B769DC7BA2}" srcOrd="0" destOrd="0" presId="urn:microsoft.com/office/officeart/2005/8/layout/cycle5"/>
    <dgm:cxn modelId="{03B376EE-4390-46BC-8C3D-40EC960E0581}" type="presOf" srcId="{0FDE368F-01AE-403C-95C5-86BD1937A313}" destId="{74F1A868-607B-4217-88F2-915F0AD224A3}" srcOrd="0" destOrd="0" presId="urn:microsoft.com/office/officeart/2005/8/layout/cycle5"/>
    <dgm:cxn modelId="{4E8B9218-273F-4A65-A547-EFC989FE4D79}" srcId="{92C5FD95-D402-46EF-B196-7D17D5ABC5CD}" destId="{0FDE368F-01AE-403C-95C5-86BD1937A313}" srcOrd="2" destOrd="0" parTransId="{B76C875E-6CE1-44FB-8A80-54C54DDE94BE}" sibTransId="{B53B8F38-DC0B-42B7-A469-9CAEFC45AAC3}"/>
    <dgm:cxn modelId="{CFB6689D-0CEA-40C2-8A70-5AC71BC745BE}" srcId="{92C5FD95-D402-46EF-B196-7D17D5ABC5CD}" destId="{89966B94-63EB-49A7-8E10-FBFE084400A0}" srcOrd="3" destOrd="0" parTransId="{39730167-A6FB-490E-AB0E-C6B683A7D969}" sibTransId="{EC88E42A-B69F-4F31-B72A-75D118B72D0C}"/>
    <dgm:cxn modelId="{EEF428CA-3896-4E7B-B516-42BEE975D34F}" type="presOf" srcId="{B53B8F38-DC0B-42B7-A469-9CAEFC45AAC3}" destId="{18E82996-879D-4D96-9E3B-AA024EBE76A1}" srcOrd="0" destOrd="0" presId="urn:microsoft.com/office/officeart/2005/8/layout/cycle5"/>
    <dgm:cxn modelId="{E06A3A4E-743F-4F6F-B89E-5E8C99CFE75A}" srcId="{92C5FD95-D402-46EF-B196-7D17D5ABC5CD}" destId="{722AEFE5-071D-4AE2-9B24-D015B193C578}" srcOrd="1" destOrd="0" parTransId="{7E5DD5ED-809B-4C84-87F8-4FF814319B4D}" sibTransId="{36A86464-8116-4288-96A1-533AC843F2BF}"/>
    <dgm:cxn modelId="{F7DDEAF2-DE6C-48A2-98F0-C89F81A09AA2}" type="presOf" srcId="{95CA2715-F7DB-4C22-A439-220C497728E6}" destId="{B1A3B8E6-C059-4710-894C-59D8B0D5B732}" srcOrd="0" destOrd="0" presId="urn:microsoft.com/office/officeart/2005/8/layout/cycle5"/>
    <dgm:cxn modelId="{B97930A5-C7C5-479E-B037-0A616261382E}" type="presOf" srcId="{EC88E42A-B69F-4F31-B72A-75D118B72D0C}" destId="{445EB165-39CB-4698-9B4D-675F7BAFBE19}" srcOrd="0" destOrd="0" presId="urn:microsoft.com/office/officeart/2005/8/layout/cycle5"/>
    <dgm:cxn modelId="{006257EA-8396-42BB-BFC9-D23208B87C8B}" srcId="{92C5FD95-D402-46EF-B196-7D17D5ABC5CD}" destId="{869C36F2-D744-4CEF-8DE4-C3ECD86A2A20}" srcOrd="4" destOrd="0" parTransId="{5F3F71A5-E052-47FB-8B3E-39B8C7E5AF01}" sibTransId="{95CA2715-F7DB-4C22-A439-220C497728E6}"/>
    <dgm:cxn modelId="{56B866B5-2B92-4CEC-A8E6-57A6E576DAF1}" type="presOf" srcId="{869C36F2-D744-4CEF-8DE4-C3ECD86A2A20}" destId="{EB60204E-77C3-44AD-ACC3-D2F06087A385}" srcOrd="0" destOrd="0" presId="urn:microsoft.com/office/officeart/2005/8/layout/cycle5"/>
    <dgm:cxn modelId="{BF243EF5-2AF4-4EB6-BFC3-AC3F84E7D688}" type="presOf" srcId="{75318358-0285-4245-9E3C-119568B565BD}" destId="{EB7EB827-7837-41B4-84A8-BBEB6AA5DD55}" srcOrd="0" destOrd="0" presId="urn:microsoft.com/office/officeart/2005/8/layout/cycle5"/>
    <dgm:cxn modelId="{F198143D-D1D8-474D-ACA2-340930A89DAE}" srcId="{92C5FD95-D402-46EF-B196-7D17D5ABC5CD}" destId="{75318358-0285-4245-9E3C-119568B565BD}" srcOrd="0" destOrd="0" parTransId="{FC14B9F9-9257-4948-AEBA-BBDC1EEE5777}" sibTransId="{555ED2E8-B264-43CC-9D30-DEB864F0A869}"/>
    <dgm:cxn modelId="{B0BB8BCA-B033-4DBC-BA44-4FB465D5C655}" type="presOf" srcId="{722AEFE5-071D-4AE2-9B24-D015B193C578}" destId="{7DF1766C-91C3-4572-91E4-0AFC5D918DCE}" srcOrd="0" destOrd="0" presId="urn:microsoft.com/office/officeart/2005/8/layout/cycle5"/>
    <dgm:cxn modelId="{A0326927-D20E-4B32-8DC5-C78BD2D3687A}" type="presOf" srcId="{92C5FD95-D402-46EF-B196-7D17D5ABC5CD}" destId="{23B9113B-048C-45C9-8F01-EE552CDC1D8D}" srcOrd="0" destOrd="0" presId="urn:microsoft.com/office/officeart/2005/8/layout/cycle5"/>
    <dgm:cxn modelId="{788CF4F0-6AB1-4233-AEE4-4766A75D23F0}" type="presOf" srcId="{555ED2E8-B264-43CC-9D30-DEB864F0A869}" destId="{EEF428EC-C0C6-4DCE-AFDE-70D1E299BB90}" srcOrd="0" destOrd="0" presId="urn:microsoft.com/office/officeart/2005/8/layout/cycle5"/>
    <dgm:cxn modelId="{285F37B5-D397-4100-8A1B-2A36556AA9BE}" type="presParOf" srcId="{23B9113B-048C-45C9-8F01-EE552CDC1D8D}" destId="{EB7EB827-7837-41B4-84A8-BBEB6AA5DD55}" srcOrd="0" destOrd="0" presId="urn:microsoft.com/office/officeart/2005/8/layout/cycle5"/>
    <dgm:cxn modelId="{5C7FFDFD-A4AB-4C1A-A48A-6DB2F4510202}" type="presParOf" srcId="{23B9113B-048C-45C9-8F01-EE552CDC1D8D}" destId="{7129950C-7EFB-4D8F-9AF8-AB583AB5FA01}" srcOrd="1" destOrd="0" presId="urn:microsoft.com/office/officeart/2005/8/layout/cycle5"/>
    <dgm:cxn modelId="{17F8C2B1-A93E-427D-A315-4613470F0470}" type="presParOf" srcId="{23B9113B-048C-45C9-8F01-EE552CDC1D8D}" destId="{EEF428EC-C0C6-4DCE-AFDE-70D1E299BB90}" srcOrd="2" destOrd="0" presId="urn:microsoft.com/office/officeart/2005/8/layout/cycle5"/>
    <dgm:cxn modelId="{53664C24-26B5-49BF-97A0-CCDA24BC7A69}" type="presParOf" srcId="{23B9113B-048C-45C9-8F01-EE552CDC1D8D}" destId="{7DF1766C-91C3-4572-91E4-0AFC5D918DCE}" srcOrd="3" destOrd="0" presId="urn:microsoft.com/office/officeart/2005/8/layout/cycle5"/>
    <dgm:cxn modelId="{C6C1ED04-6363-496D-9D34-E2AB2C0E97E1}" type="presParOf" srcId="{23B9113B-048C-45C9-8F01-EE552CDC1D8D}" destId="{96DB4C90-FFA1-4690-A494-0107950A9B6B}" srcOrd="4" destOrd="0" presId="urn:microsoft.com/office/officeart/2005/8/layout/cycle5"/>
    <dgm:cxn modelId="{39140CC8-9FFA-4687-AD20-AA705EDCF2F4}" type="presParOf" srcId="{23B9113B-048C-45C9-8F01-EE552CDC1D8D}" destId="{FDE26C63-D0C8-4870-B8B4-193956342156}" srcOrd="5" destOrd="0" presId="urn:microsoft.com/office/officeart/2005/8/layout/cycle5"/>
    <dgm:cxn modelId="{D8CDBD23-F563-4F8B-B99E-30743BC87582}" type="presParOf" srcId="{23B9113B-048C-45C9-8F01-EE552CDC1D8D}" destId="{74F1A868-607B-4217-88F2-915F0AD224A3}" srcOrd="6" destOrd="0" presId="urn:microsoft.com/office/officeart/2005/8/layout/cycle5"/>
    <dgm:cxn modelId="{5FA520A0-35D2-409F-945C-28C4EB5EED59}" type="presParOf" srcId="{23B9113B-048C-45C9-8F01-EE552CDC1D8D}" destId="{680AB05B-371E-43D1-AFBE-FDD9A9A8F40F}" srcOrd="7" destOrd="0" presId="urn:microsoft.com/office/officeart/2005/8/layout/cycle5"/>
    <dgm:cxn modelId="{FEEC0FC5-B84B-45C6-A122-6A00FF9AE826}" type="presParOf" srcId="{23B9113B-048C-45C9-8F01-EE552CDC1D8D}" destId="{18E82996-879D-4D96-9E3B-AA024EBE76A1}" srcOrd="8" destOrd="0" presId="urn:microsoft.com/office/officeart/2005/8/layout/cycle5"/>
    <dgm:cxn modelId="{2361C572-ABFE-4768-BC2F-BBD90CCB7372}" type="presParOf" srcId="{23B9113B-048C-45C9-8F01-EE552CDC1D8D}" destId="{94C79999-66EE-4CBE-A002-11B769DC7BA2}" srcOrd="9" destOrd="0" presId="urn:microsoft.com/office/officeart/2005/8/layout/cycle5"/>
    <dgm:cxn modelId="{7ADE4FEC-36E5-4EB6-BCE4-13BBD7A3F5EB}" type="presParOf" srcId="{23B9113B-048C-45C9-8F01-EE552CDC1D8D}" destId="{DA406905-298B-418C-A8E1-AFC8BDA10639}" srcOrd="10" destOrd="0" presId="urn:microsoft.com/office/officeart/2005/8/layout/cycle5"/>
    <dgm:cxn modelId="{95F751E8-F9D3-41CE-9998-16FEFA99799D}" type="presParOf" srcId="{23B9113B-048C-45C9-8F01-EE552CDC1D8D}" destId="{445EB165-39CB-4698-9B4D-675F7BAFBE19}" srcOrd="11" destOrd="0" presId="urn:microsoft.com/office/officeart/2005/8/layout/cycle5"/>
    <dgm:cxn modelId="{206C7E4F-5215-4C4D-808E-49ED95364406}" type="presParOf" srcId="{23B9113B-048C-45C9-8F01-EE552CDC1D8D}" destId="{EB60204E-77C3-44AD-ACC3-D2F06087A385}" srcOrd="12" destOrd="0" presId="urn:microsoft.com/office/officeart/2005/8/layout/cycle5"/>
    <dgm:cxn modelId="{F271BBCF-F24E-444D-AE44-4267645AA661}" type="presParOf" srcId="{23B9113B-048C-45C9-8F01-EE552CDC1D8D}" destId="{7BDE8758-6C88-49AD-84E0-E134F3AFB821}" srcOrd="13" destOrd="0" presId="urn:microsoft.com/office/officeart/2005/8/layout/cycle5"/>
    <dgm:cxn modelId="{B5419C94-2346-490C-B1C8-C4163EBC4DF8}" type="presParOf" srcId="{23B9113B-048C-45C9-8F01-EE552CDC1D8D}" destId="{B1A3B8E6-C059-4710-894C-59D8B0D5B732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08A91D-FCB1-4EE8-B516-8333E9E82EE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6739E1-12DA-43A1-8007-C2EFB2EC82A1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Педагогиканың жалыпы әдіснамалық мәселелері 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5436F1-7A38-41C6-A862-36408EE5D36A}" type="parTrans" cxnId="{BF894F77-B670-468B-B8E7-A8E64A9EC1F1}">
      <dgm:prSet/>
      <dgm:spPr/>
      <dgm:t>
        <a:bodyPr/>
        <a:lstStyle/>
        <a:p>
          <a:endParaRPr lang="ru-RU"/>
        </a:p>
      </dgm:t>
    </dgm:pt>
    <dgm:pt modelId="{D0D35369-98B8-47C1-AD14-90C805E7C128}" type="sibTrans" cxnId="{BF894F77-B670-468B-B8E7-A8E64A9EC1F1}">
      <dgm:prSet/>
      <dgm:spPr/>
      <dgm:t>
        <a:bodyPr/>
        <a:lstStyle/>
        <a:p>
          <a:endParaRPr lang="ru-RU"/>
        </a:p>
      </dgm:t>
    </dgm:pt>
    <dgm:pt modelId="{3E9BB088-D013-412F-A753-D1FD7959C8EB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М.А. Данилов, Ю.К.Бабанский,  С.Я. Батышев,        Б.С. Гершунский, В.Е. Гмурман,       Т.А. Ильина,        Ф.Ф. Королев,       Б.Т. Лихачев,        Н.Д. Никандров,   Я.С. Турбовской,  Г.Н. Филонов,      В.С. Шубинский және т.б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3C470F-B02F-4AB4-A775-E683556708B0}" type="parTrans" cxnId="{CB07D51F-01AC-48D2-9452-8542BC5E588B}">
      <dgm:prSet/>
      <dgm:spPr/>
      <dgm:t>
        <a:bodyPr/>
        <a:lstStyle/>
        <a:p>
          <a:endParaRPr lang="ru-RU"/>
        </a:p>
      </dgm:t>
    </dgm:pt>
    <dgm:pt modelId="{4F8147C9-7C00-4B89-A69D-482BA1EA129A}" type="sibTrans" cxnId="{CB07D51F-01AC-48D2-9452-8542BC5E588B}">
      <dgm:prSet/>
      <dgm:spPr/>
      <dgm:t>
        <a:bodyPr/>
        <a:lstStyle/>
        <a:p>
          <a:endParaRPr lang="ru-RU"/>
        </a:p>
      </dgm:t>
    </dgm:pt>
    <dgm:pt modelId="{B23A8D6E-910D-4563-8093-9605FF19F135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 теориясының әдіснамалық мәселелері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B69C43-4867-4F21-8ABF-1E518B28DEC4}" type="parTrans" cxnId="{1353C80F-4D8A-4756-BC3E-0A043E394D47}">
      <dgm:prSet/>
      <dgm:spPr/>
      <dgm:t>
        <a:bodyPr/>
        <a:lstStyle/>
        <a:p>
          <a:endParaRPr lang="ru-RU"/>
        </a:p>
      </dgm:t>
    </dgm:pt>
    <dgm:pt modelId="{A33DC9C7-B424-4F43-85B3-F74339A5F966}" type="sibTrans" cxnId="{1353C80F-4D8A-4756-BC3E-0A043E394D47}">
      <dgm:prSet/>
      <dgm:spPr/>
      <dgm:t>
        <a:bodyPr/>
        <a:lstStyle/>
        <a:p>
          <a:endParaRPr lang="ru-RU"/>
        </a:p>
      </dgm:t>
    </dgm:pt>
    <dgm:pt modelId="{6E8FE6F1-C204-4731-9FA4-6BCE82B11083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Б.П. Битинас,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4EB7B3-92D4-4F76-B8DA-053861095923}" type="parTrans" cxnId="{3E313391-9785-4040-A463-4728C0454CE1}">
      <dgm:prSet/>
      <dgm:spPr/>
      <dgm:t>
        <a:bodyPr/>
        <a:lstStyle/>
        <a:p>
          <a:endParaRPr lang="ru-RU"/>
        </a:p>
      </dgm:t>
    </dgm:pt>
    <dgm:pt modelId="{C79412C5-9A21-4601-8D5A-2DA0236BFE9E}" type="sibTrans" cxnId="{3E313391-9785-4040-A463-4728C0454CE1}">
      <dgm:prSet/>
      <dgm:spPr/>
      <dgm:t>
        <a:bodyPr/>
        <a:lstStyle/>
        <a:p>
          <a:endParaRPr lang="ru-RU"/>
        </a:p>
      </dgm:t>
    </dgm:pt>
    <dgm:pt modelId="{A8E2133B-AE9D-40C6-8833-F3414A79BC4E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Дидактиканың әдіснамалық мәселелері 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10AF2C-7DE8-440D-885F-4C2D6127864A}" type="parTrans" cxnId="{DBAF3133-390F-4B46-8D86-A8DDBEBC75FA}">
      <dgm:prSet/>
      <dgm:spPr/>
      <dgm:t>
        <a:bodyPr/>
        <a:lstStyle/>
        <a:p>
          <a:endParaRPr lang="ru-RU"/>
        </a:p>
      </dgm:t>
    </dgm:pt>
    <dgm:pt modelId="{5F151003-A100-4760-BA5A-F848EAA714EE}" type="sibTrans" cxnId="{DBAF3133-390F-4B46-8D86-A8DDBEBC75FA}">
      <dgm:prSet/>
      <dgm:spPr/>
      <dgm:t>
        <a:bodyPr/>
        <a:lstStyle/>
        <a:p>
          <a:endParaRPr lang="ru-RU"/>
        </a:p>
      </dgm:t>
    </dgm:pt>
    <dgm:pt modelId="{1038092D-A0C9-430A-816B-36B74EACA705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Ю.К. Бабанский, М.А. Данилов,     Л.В. Занков, В.В.Краевский,         И.Я. Лернер,       М.И. Махмутов, М.Н. Скаткин және т.б еңбектерінде көрініс тапты.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208EBC-1703-45B7-8D6F-F3604CE6BEFD}" type="parTrans" cxnId="{66B42F9A-F710-4A17-9C7F-A91CB358E55A}">
      <dgm:prSet/>
      <dgm:spPr/>
      <dgm:t>
        <a:bodyPr/>
        <a:lstStyle/>
        <a:p>
          <a:endParaRPr lang="ru-RU"/>
        </a:p>
      </dgm:t>
    </dgm:pt>
    <dgm:pt modelId="{7234BB17-6635-4A56-A9A2-BC360AFDEA39}" type="sibTrans" cxnId="{66B42F9A-F710-4A17-9C7F-A91CB358E55A}">
      <dgm:prSet/>
      <dgm:spPr/>
      <dgm:t>
        <a:bodyPr/>
        <a:lstStyle/>
        <a:p>
          <a:endParaRPr lang="ru-RU"/>
        </a:p>
      </dgm:t>
    </dgm:pt>
    <dgm:pt modelId="{07DB3883-D634-4F7D-8883-4215FB89AE49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В.С. Ильин,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24F3EE-19A9-4A7D-9964-A977C8F27513}" type="parTrans" cxnId="{18FBA301-27AA-453C-BFCC-DBB963B16684}">
      <dgm:prSet/>
      <dgm:spPr/>
      <dgm:t>
        <a:bodyPr/>
        <a:lstStyle/>
        <a:p>
          <a:endParaRPr lang="ru-RU"/>
        </a:p>
      </dgm:t>
    </dgm:pt>
    <dgm:pt modelId="{4727E0D1-C4C8-4DD5-8E5A-B614628A845A}" type="sibTrans" cxnId="{18FBA301-27AA-453C-BFCC-DBB963B16684}">
      <dgm:prSet/>
      <dgm:spPr/>
      <dgm:t>
        <a:bodyPr/>
        <a:lstStyle/>
        <a:p>
          <a:endParaRPr lang="ru-RU"/>
        </a:p>
      </dgm:t>
    </dgm:pt>
    <dgm:pt modelId="{00A10F73-0064-47D6-A5E8-24A34B76DDD2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Б.Т.  Лихачев және т.б ғалымдар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B2051D-EE43-4F32-830F-06448F1CA088}" type="parTrans" cxnId="{A4CE894E-DDD2-4786-9417-FCA7860B60AE}">
      <dgm:prSet/>
      <dgm:spPr/>
      <dgm:t>
        <a:bodyPr/>
        <a:lstStyle/>
        <a:p>
          <a:endParaRPr lang="ru-RU"/>
        </a:p>
      </dgm:t>
    </dgm:pt>
    <dgm:pt modelId="{D9458781-563B-4CDA-8806-CA04FDFD7066}" type="sibTrans" cxnId="{A4CE894E-DDD2-4786-9417-FCA7860B60AE}">
      <dgm:prSet/>
      <dgm:spPr/>
      <dgm:t>
        <a:bodyPr/>
        <a:lstStyle/>
        <a:p>
          <a:endParaRPr lang="ru-RU"/>
        </a:p>
      </dgm:t>
    </dgm:pt>
    <dgm:pt modelId="{0A552187-FE16-477C-937D-4CCA17539060}" type="pres">
      <dgm:prSet presAssocID="{D408A91D-FCB1-4EE8-B516-8333E9E82E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E06916-AF9B-4155-BDE0-EA45B02CEA24}" type="pres">
      <dgm:prSet presAssocID="{4F6739E1-12DA-43A1-8007-C2EFB2EC82A1}" presName="composite" presStyleCnt="0"/>
      <dgm:spPr/>
    </dgm:pt>
    <dgm:pt modelId="{EBB310B5-9353-42AF-8B6E-48C931A0ED95}" type="pres">
      <dgm:prSet presAssocID="{4F6739E1-12DA-43A1-8007-C2EFB2EC82A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D7C838-94C9-4108-BDA4-CDFE05EB789B}" type="pres">
      <dgm:prSet presAssocID="{4F6739E1-12DA-43A1-8007-C2EFB2EC82A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9BBADC-4F14-4500-9B5D-992F2011CADF}" type="pres">
      <dgm:prSet presAssocID="{D0D35369-98B8-47C1-AD14-90C805E7C128}" presName="space" presStyleCnt="0"/>
      <dgm:spPr/>
    </dgm:pt>
    <dgm:pt modelId="{2B0C1230-D48D-4B29-A360-CAA0B081793C}" type="pres">
      <dgm:prSet presAssocID="{B23A8D6E-910D-4563-8093-9605FF19F135}" presName="composite" presStyleCnt="0"/>
      <dgm:spPr/>
    </dgm:pt>
    <dgm:pt modelId="{0C6131C1-E8D0-4553-9E59-73FA97F54BDB}" type="pres">
      <dgm:prSet presAssocID="{B23A8D6E-910D-4563-8093-9605FF19F13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6F9830-4269-481A-94D1-0AF6C56ED7B4}" type="pres">
      <dgm:prSet presAssocID="{B23A8D6E-910D-4563-8093-9605FF19F13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F51CA5-74A7-4819-A342-6DA50D311E14}" type="pres">
      <dgm:prSet presAssocID="{A33DC9C7-B424-4F43-85B3-F74339A5F966}" presName="space" presStyleCnt="0"/>
      <dgm:spPr/>
    </dgm:pt>
    <dgm:pt modelId="{F22425D8-F79C-4591-8293-E376F968AE76}" type="pres">
      <dgm:prSet presAssocID="{A8E2133B-AE9D-40C6-8833-F3414A79BC4E}" presName="composite" presStyleCnt="0"/>
      <dgm:spPr/>
    </dgm:pt>
    <dgm:pt modelId="{F62F720A-A05B-47F4-B328-B6302EECFD54}" type="pres">
      <dgm:prSet presAssocID="{A8E2133B-AE9D-40C6-8833-F3414A79BC4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8996BC-B5C7-4D5F-B936-2F60A4917FF8}" type="pres">
      <dgm:prSet presAssocID="{A8E2133B-AE9D-40C6-8833-F3414A79BC4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313391-9785-4040-A463-4728C0454CE1}" srcId="{B23A8D6E-910D-4563-8093-9605FF19F135}" destId="{6E8FE6F1-C204-4731-9FA4-6BCE82B11083}" srcOrd="0" destOrd="0" parTransId="{184EB7B3-92D4-4F76-B8DA-053861095923}" sibTransId="{C79412C5-9A21-4601-8D5A-2DA0236BFE9E}"/>
    <dgm:cxn modelId="{A4CE894E-DDD2-4786-9417-FCA7860B60AE}" srcId="{B23A8D6E-910D-4563-8093-9605FF19F135}" destId="{00A10F73-0064-47D6-A5E8-24A34B76DDD2}" srcOrd="2" destOrd="0" parTransId="{57B2051D-EE43-4F32-830F-06448F1CA088}" sibTransId="{D9458781-563B-4CDA-8806-CA04FDFD7066}"/>
    <dgm:cxn modelId="{66B42F9A-F710-4A17-9C7F-A91CB358E55A}" srcId="{A8E2133B-AE9D-40C6-8833-F3414A79BC4E}" destId="{1038092D-A0C9-430A-816B-36B74EACA705}" srcOrd="0" destOrd="0" parTransId="{81208EBC-1703-45B7-8D6F-F3604CE6BEFD}" sibTransId="{7234BB17-6635-4A56-A9A2-BC360AFDEA39}"/>
    <dgm:cxn modelId="{80D234A7-323D-484F-ADD9-1342B5B77325}" type="presOf" srcId="{07DB3883-D634-4F7D-8883-4215FB89AE49}" destId="{796F9830-4269-481A-94D1-0AF6C56ED7B4}" srcOrd="0" destOrd="1" presId="urn:microsoft.com/office/officeart/2005/8/layout/hList1"/>
    <dgm:cxn modelId="{1353C80F-4D8A-4756-BC3E-0A043E394D47}" srcId="{D408A91D-FCB1-4EE8-B516-8333E9E82EE1}" destId="{B23A8D6E-910D-4563-8093-9605FF19F135}" srcOrd="1" destOrd="0" parTransId="{1DB69C43-4867-4F21-8ABF-1E518B28DEC4}" sibTransId="{A33DC9C7-B424-4F43-85B3-F74339A5F966}"/>
    <dgm:cxn modelId="{BF894F77-B670-468B-B8E7-A8E64A9EC1F1}" srcId="{D408A91D-FCB1-4EE8-B516-8333E9E82EE1}" destId="{4F6739E1-12DA-43A1-8007-C2EFB2EC82A1}" srcOrd="0" destOrd="0" parTransId="{6B5436F1-7A38-41C6-A862-36408EE5D36A}" sibTransId="{D0D35369-98B8-47C1-AD14-90C805E7C128}"/>
    <dgm:cxn modelId="{BEA8BF53-6555-4050-933E-AB1E0E871992}" type="presOf" srcId="{6E8FE6F1-C204-4731-9FA4-6BCE82B11083}" destId="{796F9830-4269-481A-94D1-0AF6C56ED7B4}" srcOrd="0" destOrd="0" presId="urn:microsoft.com/office/officeart/2005/8/layout/hList1"/>
    <dgm:cxn modelId="{18FBA301-27AA-453C-BFCC-DBB963B16684}" srcId="{B23A8D6E-910D-4563-8093-9605FF19F135}" destId="{07DB3883-D634-4F7D-8883-4215FB89AE49}" srcOrd="1" destOrd="0" parTransId="{3324F3EE-19A9-4A7D-9964-A977C8F27513}" sibTransId="{4727E0D1-C4C8-4DD5-8E5A-B614628A845A}"/>
    <dgm:cxn modelId="{7EC4136A-A4ED-4101-BC0D-3B75B0A1E755}" type="presOf" srcId="{4F6739E1-12DA-43A1-8007-C2EFB2EC82A1}" destId="{EBB310B5-9353-42AF-8B6E-48C931A0ED95}" srcOrd="0" destOrd="0" presId="urn:microsoft.com/office/officeart/2005/8/layout/hList1"/>
    <dgm:cxn modelId="{2D60C5D8-7BDA-41ED-995A-A9C74919F60C}" type="presOf" srcId="{A8E2133B-AE9D-40C6-8833-F3414A79BC4E}" destId="{F62F720A-A05B-47F4-B328-B6302EECFD54}" srcOrd="0" destOrd="0" presId="urn:microsoft.com/office/officeart/2005/8/layout/hList1"/>
    <dgm:cxn modelId="{F311B7C4-B5C7-4616-BC17-115BDBCACA2B}" type="presOf" srcId="{B23A8D6E-910D-4563-8093-9605FF19F135}" destId="{0C6131C1-E8D0-4553-9E59-73FA97F54BDB}" srcOrd="0" destOrd="0" presId="urn:microsoft.com/office/officeart/2005/8/layout/hList1"/>
    <dgm:cxn modelId="{DBAF3133-390F-4B46-8D86-A8DDBEBC75FA}" srcId="{D408A91D-FCB1-4EE8-B516-8333E9E82EE1}" destId="{A8E2133B-AE9D-40C6-8833-F3414A79BC4E}" srcOrd="2" destOrd="0" parTransId="{2210AF2C-7DE8-440D-885F-4C2D6127864A}" sibTransId="{5F151003-A100-4760-BA5A-F848EAA714EE}"/>
    <dgm:cxn modelId="{04B08730-2CBD-4BFA-AA8F-6D7E4F84764C}" type="presOf" srcId="{D408A91D-FCB1-4EE8-B516-8333E9E82EE1}" destId="{0A552187-FE16-477C-937D-4CCA17539060}" srcOrd="0" destOrd="0" presId="urn:microsoft.com/office/officeart/2005/8/layout/hList1"/>
    <dgm:cxn modelId="{CB07D51F-01AC-48D2-9452-8542BC5E588B}" srcId="{4F6739E1-12DA-43A1-8007-C2EFB2EC82A1}" destId="{3E9BB088-D013-412F-A753-D1FD7959C8EB}" srcOrd="0" destOrd="0" parTransId="{143C470F-B02F-4AB4-A775-E683556708B0}" sibTransId="{4F8147C9-7C00-4B89-A69D-482BA1EA129A}"/>
    <dgm:cxn modelId="{0E4FE067-6CA2-48E4-9E64-EC3E8E24CFBD}" type="presOf" srcId="{00A10F73-0064-47D6-A5E8-24A34B76DDD2}" destId="{796F9830-4269-481A-94D1-0AF6C56ED7B4}" srcOrd="0" destOrd="2" presId="urn:microsoft.com/office/officeart/2005/8/layout/hList1"/>
    <dgm:cxn modelId="{926EC2F7-668B-4B2B-9661-368575444196}" type="presOf" srcId="{3E9BB088-D013-412F-A753-D1FD7959C8EB}" destId="{14D7C838-94C9-4108-BDA4-CDFE05EB789B}" srcOrd="0" destOrd="0" presId="urn:microsoft.com/office/officeart/2005/8/layout/hList1"/>
    <dgm:cxn modelId="{5FA33EB5-1DE6-4D6F-A802-40E7AB82E677}" type="presOf" srcId="{1038092D-A0C9-430A-816B-36B74EACA705}" destId="{D78996BC-B5C7-4D5F-B936-2F60A4917FF8}" srcOrd="0" destOrd="0" presId="urn:microsoft.com/office/officeart/2005/8/layout/hList1"/>
    <dgm:cxn modelId="{2882A683-A041-4FDF-A28D-3739878A6D92}" type="presParOf" srcId="{0A552187-FE16-477C-937D-4CCA17539060}" destId="{33E06916-AF9B-4155-BDE0-EA45B02CEA24}" srcOrd="0" destOrd="0" presId="urn:microsoft.com/office/officeart/2005/8/layout/hList1"/>
    <dgm:cxn modelId="{A5F16046-F9B3-4AC6-9B74-8BFF48FE8D58}" type="presParOf" srcId="{33E06916-AF9B-4155-BDE0-EA45B02CEA24}" destId="{EBB310B5-9353-42AF-8B6E-48C931A0ED95}" srcOrd="0" destOrd="0" presId="urn:microsoft.com/office/officeart/2005/8/layout/hList1"/>
    <dgm:cxn modelId="{C356C052-32E4-4038-9F7C-B14F741EB2D4}" type="presParOf" srcId="{33E06916-AF9B-4155-BDE0-EA45B02CEA24}" destId="{14D7C838-94C9-4108-BDA4-CDFE05EB789B}" srcOrd="1" destOrd="0" presId="urn:microsoft.com/office/officeart/2005/8/layout/hList1"/>
    <dgm:cxn modelId="{2F357FA4-E03A-4917-BFD9-CBCE58CC20B2}" type="presParOf" srcId="{0A552187-FE16-477C-937D-4CCA17539060}" destId="{E39BBADC-4F14-4500-9B5D-992F2011CADF}" srcOrd="1" destOrd="0" presId="urn:microsoft.com/office/officeart/2005/8/layout/hList1"/>
    <dgm:cxn modelId="{7BDF9B51-6B6B-4473-B42E-3C9A1BA9A9A6}" type="presParOf" srcId="{0A552187-FE16-477C-937D-4CCA17539060}" destId="{2B0C1230-D48D-4B29-A360-CAA0B081793C}" srcOrd="2" destOrd="0" presId="urn:microsoft.com/office/officeart/2005/8/layout/hList1"/>
    <dgm:cxn modelId="{485F4977-1075-485C-AC4B-95EA98D5B658}" type="presParOf" srcId="{2B0C1230-D48D-4B29-A360-CAA0B081793C}" destId="{0C6131C1-E8D0-4553-9E59-73FA97F54BDB}" srcOrd="0" destOrd="0" presId="urn:microsoft.com/office/officeart/2005/8/layout/hList1"/>
    <dgm:cxn modelId="{612D3232-DA6A-4BFE-8838-B625FF2A59B8}" type="presParOf" srcId="{2B0C1230-D48D-4B29-A360-CAA0B081793C}" destId="{796F9830-4269-481A-94D1-0AF6C56ED7B4}" srcOrd="1" destOrd="0" presId="urn:microsoft.com/office/officeart/2005/8/layout/hList1"/>
    <dgm:cxn modelId="{A5A59F42-2495-48E0-A52F-38081A93E741}" type="presParOf" srcId="{0A552187-FE16-477C-937D-4CCA17539060}" destId="{5CF51CA5-74A7-4819-A342-6DA50D311E14}" srcOrd="3" destOrd="0" presId="urn:microsoft.com/office/officeart/2005/8/layout/hList1"/>
    <dgm:cxn modelId="{D2889686-089D-4305-ABB8-828C481FDBBC}" type="presParOf" srcId="{0A552187-FE16-477C-937D-4CCA17539060}" destId="{F22425D8-F79C-4591-8293-E376F968AE76}" srcOrd="4" destOrd="0" presId="urn:microsoft.com/office/officeart/2005/8/layout/hList1"/>
    <dgm:cxn modelId="{821FC17E-3D13-4E8A-A0B0-C62621E479C1}" type="presParOf" srcId="{F22425D8-F79C-4591-8293-E376F968AE76}" destId="{F62F720A-A05B-47F4-B328-B6302EECFD54}" srcOrd="0" destOrd="0" presId="urn:microsoft.com/office/officeart/2005/8/layout/hList1"/>
    <dgm:cxn modelId="{CF2C1921-6FF2-4F98-B993-58097EC9EBA3}" type="presParOf" srcId="{F22425D8-F79C-4591-8293-E376F968AE76}" destId="{D78996BC-B5C7-4D5F-B936-2F60A4917FF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31521-8D4A-459B-9E06-1469D780B41D}">
      <dsp:nvSpPr>
        <dsp:cNvPr id="0" name=""/>
        <dsp:cNvSpPr/>
      </dsp:nvSpPr>
      <dsp:spPr>
        <a:xfrm>
          <a:off x="0" y="0"/>
          <a:ext cx="4525962" cy="452596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29E03-9C55-4E2D-BAE5-2EAC806A730F}">
      <dsp:nvSpPr>
        <dsp:cNvPr id="0" name=""/>
        <dsp:cNvSpPr/>
      </dsp:nvSpPr>
      <dsp:spPr>
        <a:xfrm>
          <a:off x="2262981" y="0"/>
          <a:ext cx="5966619" cy="4525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1-деңгей - </a:t>
          </a: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гносеологиялық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педагогикалық құбылыстар мен үдерістерді талдауға қатысты жалпы ғылымилық бағыттылықты қалыптастырады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2981" y="0"/>
        <a:ext cx="5966619" cy="961766"/>
      </dsp:txXfrm>
    </dsp:sp>
    <dsp:sp modelId="{27EB4C6A-9858-43D0-876C-E35BDBA14E60}">
      <dsp:nvSpPr>
        <dsp:cNvPr id="0" name=""/>
        <dsp:cNvSpPr/>
      </dsp:nvSpPr>
      <dsp:spPr>
        <a:xfrm>
          <a:off x="594032" y="961766"/>
          <a:ext cx="3337896" cy="333789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83544-8719-49BD-A522-8F9F2272795C}">
      <dsp:nvSpPr>
        <dsp:cNvPr id="0" name=""/>
        <dsp:cNvSpPr/>
      </dsp:nvSpPr>
      <dsp:spPr>
        <a:xfrm>
          <a:off x="2262981" y="961766"/>
          <a:ext cx="5966619" cy="333789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2-деңгей – </a:t>
          </a: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дүниетанымдық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 баланың білім алу, тәрбиелену, оқу,  жеке тұлға ретінде  қалыптасып даму факторларын қарастырады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2981" y="961766"/>
        <a:ext cx="5966619" cy="961766"/>
      </dsp:txXfrm>
    </dsp:sp>
    <dsp:sp modelId="{A24E5972-78E3-4494-9574-7837EFC68B9B}">
      <dsp:nvSpPr>
        <dsp:cNvPr id="0" name=""/>
        <dsp:cNvSpPr/>
      </dsp:nvSpPr>
      <dsp:spPr>
        <a:xfrm>
          <a:off x="1188065" y="1923533"/>
          <a:ext cx="2149831" cy="214983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65746-9F9E-4AD8-B772-195DF1842064}">
      <dsp:nvSpPr>
        <dsp:cNvPr id="0" name=""/>
        <dsp:cNvSpPr/>
      </dsp:nvSpPr>
      <dsp:spPr>
        <a:xfrm>
          <a:off x="2262981" y="1923533"/>
          <a:ext cx="5966619" cy="21498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3- деңгей - </a:t>
          </a: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ғылыми-мазмұндық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педагогика ғылымының заңдылықтарын негіздейді және адамды тәрибиелеу, оқытудың теориясы мен әдістемесін қарастырады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2981" y="1923533"/>
        <a:ext cx="5966619" cy="961766"/>
      </dsp:txXfrm>
    </dsp:sp>
    <dsp:sp modelId="{ACB3B908-4468-4BB8-B925-7E546F01E34B}">
      <dsp:nvSpPr>
        <dsp:cNvPr id="0" name=""/>
        <dsp:cNvSpPr/>
      </dsp:nvSpPr>
      <dsp:spPr>
        <a:xfrm>
          <a:off x="1782097" y="2885300"/>
          <a:ext cx="961766" cy="96176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021283-0B53-48FF-9AE5-31AAFCAED93A}">
      <dsp:nvSpPr>
        <dsp:cNvPr id="0" name=""/>
        <dsp:cNvSpPr/>
      </dsp:nvSpPr>
      <dsp:spPr>
        <a:xfrm>
          <a:off x="2262981" y="2885300"/>
          <a:ext cx="5966619" cy="9617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4- деңгей - </a:t>
          </a: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логикалық-гносеологиялық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педагогиканың пәні мен объектісін, оның негізгі ұғымдарын қарастырады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2981" y="2885300"/>
        <a:ext cx="5966619" cy="9617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EB827-7837-41B4-84A8-BBEB6AA5DD55}">
      <dsp:nvSpPr>
        <dsp:cNvPr id="0" name=""/>
        <dsp:cNvSpPr/>
      </dsp:nvSpPr>
      <dsp:spPr>
        <a:xfrm>
          <a:off x="3024336" y="0"/>
          <a:ext cx="2039628" cy="9229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жалпы әдіснамалық 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69392" y="45056"/>
        <a:ext cx="1949516" cy="832873"/>
      </dsp:txXfrm>
    </dsp:sp>
    <dsp:sp modelId="{EEF428EC-C0C6-4DCE-AFDE-70D1E299BB90}">
      <dsp:nvSpPr>
        <dsp:cNvPr id="0" name=""/>
        <dsp:cNvSpPr/>
      </dsp:nvSpPr>
      <dsp:spPr>
        <a:xfrm>
          <a:off x="2662623" y="838161"/>
          <a:ext cx="3685196" cy="3685196"/>
        </a:xfrm>
        <a:custGeom>
          <a:avLst/>
          <a:gdLst/>
          <a:ahLst/>
          <a:cxnLst/>
          <a:rect l="0" t="0" r="0" b="0"/>
          <a:pathLst>
            <a:path>
              <a:moveTo>
                <a:pt x="2538350" y="136404"/>
              </a:moveTo>
              <a:arcTo wR="1842598" hR="1842598" stAng="17531080" swAng="86203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F1766C-91C3-4572-91E4-0AFC5D918DCE}">
      <dsp:nvSpPr>
        <dsp:cNvPr id="0" name=""/>
        <dsp:cNvSpPr/>
      </dsp:nvSpPr>
      <dsp:spPr>
        <a:xfrm>
          <a:off x="4896543" y="1296141"/>
          <a:ext cx="2009240" cy="9229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жалпы ғылымилық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41599" y="1341197"/>
        <a:ext cx="1919128" cy="832873"/>
      </dsp:txXfrm>
    </dsp:sp>
    <dsp:sp modelId="{FDE26C63-D0C8-4870-B8B4-193956342156}">
      <dsp:nvSpPr>
        <dsp:cNvPr id="0" name=""/>
        <dsp:cNvSpPr/>
      </dsp:nvSpPr>
      <dsp:spPr>
        <a:xfrm>
          <a:off x="2443013" y="1122889"/>
          <a:ext cx="3685196" cy="3685196"/>
        </a:xfrm>
        <a:custGeom>
          <a:avLst/>
          <a:gdLst/>
          <a:ahLst/>
          <a:cxnLst/>
          <a:rect l="0" t="0" r="0" b="0"/>
          <a:pathLst>
            <a:path>
              <a:moveTo>
                <a:pt x="3604197" y="1302286"/>
              </a:moveTo>
              <a:arcTo wR="1842598" hR="1842598" stAng="20576901" swAng="126357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1A868-607B-4217-88F2-915F0AD224A3}">
      <dsp:nvSpPr>
        <dsp:cNvPr id="0" name=""/>
        <dsp:cNvSpPr/>
      </dsp:nvSpPr>
      <dsp:spPr>
        <a:xfrm>
          <a:off x="4824532" y="3312368"/>
          <a:ext cx="2009240" cy="9229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жеке әдіснамалық мәселелер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9588" y="3357424"/>
        <a:ext cx="1919128" cy="832873"/>
      </dsp:txXfrm>
    </dsp:sp>
    <dsp:sp modelId="{18E82996-879D-4D96-9E3B-AA024EBE76A1}">
      <dsp:nvSpPr>
        <dsp:cNvPr id="0" name=""/>
        <dsp:cNvSpPr/>
      </dsp:nvSpPr>
      <dsp:spPr>
        <a:xfrm>
          <a:off x="2481808" y="891099"/>
          <a:ext cx="3685196" cy="3685196"/>
        </a:xfrm>
        <a:custGeom>
          <a:avLst/>
          <a:gdLst/>
          <a:ahLst/>
          <a:cxnLst/>
          <a:rect l="0" t="0" r="0" b="0"/>
          <a:pathLst>
            <a:path>
              <a:moveTo>
                <a:pt x="2536858" y="3549400"/>
              </a:moveTo>
              <a:arcTo wR="1842598" hR="1842598" stAng="4071926" swAng="26561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C79999-66EE-4CBE-A002-11B769DC7BA2}">
      <dsp:nvSpPr>
        <dsp:cNvPr id="0" name=""/>
        <dsp:cNvSpPr/>
      </dsp:nvSpPr>
      <dsp:spPr>
        <a:xfrm>
          <a:off x="1440167" y="3312364"/>
          <a:ext cx="2009240" cy="9229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зерттеудің әдістерін үйрену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85223" y="3357420"/>
        <a:ext cx="1919128" cy="832873"/>
      </dsp:txXfrm>
    </dsp:sp>
    <dsp:sp modelId="{445EB165-39CB-4698-9B4D-675F7BAFBE19}">
      <dsp:nvSpPr>
        <dsp:cNvPr id="0" name=""/>
        <dsp:cNvSpPr/>
      </dsp:nvSpPr>
      <dsp:spPr>
        <a:xfrm>
          <a:off x="2045997" y="1129826"/>
          <a:ext cx="3685196" cy="3685196"/>
        </a:xfrm>
        <a:custGeom>
          <a:avLst/>
          <a:gdLst/>
          <a:ahLst/>
          <a:cxnLst/>
          <a:rect l="0" t="0" r="0" b="0"/>
          <a:pathLst>
            <a:path>
              <a:moveTo>
                <a:pt x="4019" y="1964234"/>
              </a:moveTo>
              <a:arcTo wR="1842598" hR="1842598" stAng="10572898" swAng="126418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60204E-77C3-44AD-ACC3-D2F06087A385}">
      <dsp:nvSpPr>
        <dsp:cNvPr id="0" name=""/>
        <dsp:cNvSpPr/>
      </dsp:nvSpPr>
      <dsp:spPr>
        <a:xfrm>
          <a:off x="1296142" y="1296140"/>
          <a:ext cx="2009240" cy="9229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бағалау, пайдалану және жетілдіру мәселелері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41198" y="1341196"/>
        <a:ext cx="1919128" cy="832873"/>
      </dsp:txXfrm>
    </dsp:sp>
    <dsp:sp modelId="{B1A3B8E6-C059-4710-894C-59D8B0D5B732}">
      <dsp:nvSpPr>
        <dsp:cNvPr id="0" name=""/>
        <dsp:cNvSpPr/>
      </dsp:nvSpPr>
      <dsp:spPr>
        <a:xfrm>
          <a:off x="2427569" y="139752"/>
          <a:ext cx="3685196" cy="3685196"/>
        </a:xfrm>
        <a:custGeom>
          <a:avLst/>
          <a:gdLst/>
          <a:ahLst/>
          <a:cxnLst/>
          <a:rect l="0" t="0" r="0" b="0"/>
          <a:pathLst>
            <a:path>
              <a:moveTo>
                <a:pt x="199969" y="1007770"/>
              </a:moveTo>
              <a:arcTo wR="1842598" hR="1842598" stAng="12416453" swAng="9264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310B5-9353-42AF-8B6E-48C931A0ED95}">
      <dsp:nvSpPr>
        <dsp:cNvPr id="0" name=""/>
        <dsp:cNvSpPr/>
      </dsp:nvSpPr>
      <dsp:spPr>
        <a:xfrm>
          <a:off x="2436" y="62047"/>
          <a:ext cx="2375816" cy="9503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Педагогиканың жалыпы әдіснамалық мәселелері 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36" y="62047"/>
        <a:ext cx="2375816" cy="950326"/>
      </dsp:txXfrm>
    </dsp:sp>
    <dsp:sp modelId="{14D7C838-94C9-4108-BDA4-CDFE05EB789B}">
      <dsp:nvSpPr>
        <dsp:cNvPr id="0" name=""/>
        <dsp:cNvSpPr/>
      </dsp:nvSpPr>
      <dsp:spPr>
        <a:xfrm>
          <a:off x="2436" y="1012373"/>
          <a:ext cx="2375816" cy="33900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М.А. Данилов, Ю.К.Бабанский,  С.Я. Батышев,        Б.С. Гершунский, В.Е. Гмурман,       Т.А. Ильина,        Ф.Ф. Королев,       Б.Т. Лихачев,        Н.Д. Никандров,   Я.С. Турбовской,  Г.Н. Филонов,      В.С. Шубинский және т.б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36" y="1012373"/>
        <a:ext cx="2375816" cy="3390074"/>
      </dsp:txXfrm>
    </dsp:sp>
    <dsp:sp modelId="{0C6131C1-E8D0-4553-9E59-73FA97F54BDB}">
      <dsp:nvSpPr>
        <dsp:cNvPr id="0" name=""/>
        <dsp:cNvSpPr/>
      </dsp:nvSpPr>
      <dsp:spPr>
        <a:xfrm>
          <a:off x="2710867" y="62047"/>
          <a:ext cx="2375816" cy="9503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 теориясының әдіснамалық мәселелері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0867" y="62047"/>
        <a:ext cx="2375816" cy="950326"/>
      </dsp:txXfrm>
    </dsp:sp>
    <dsp:sp modelId="{796F9830-4269-481A-94D1-0AF6C56ED7B4}">
      <dsp:nvSpPr>
        <dsp:cNvPr id="0" name=""/>
        <dsp:cNvSpPr/>
      </dsp:nvSpPr>
      <dsp:spPr>
        <a:xfrm>
          <a:off x="2710867" y="1012373"/>
          <a:ext cx="2375816" cy="33900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Б.П. Битинас,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В.С. Ильин,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Б.Т.  Лихачев және т.б ғалымдар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0867" y="1012373"/>
        <a:ext cx="2375816" cy="3390074"/>
      </dsp:txXfrm>
    </dsp:sp>
    <dsp:sp modelId="{F62F720A-A05B-47F4-B328-B6302EECFD54}">
      <dsp:nvSpPr>
        <dsp:cNvPr id="0" name=""/>
        <dsp:cNvSpPr/>
      </dsp:nvSpPr>
      <dsp:spPr>
        <a:xfrm>
          <a:off x="5419298" y="62047"/>
          <a:ext cx="2375816" cy="9503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Дидактиканың әдіснамалық мәселелері 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19298" y="62047"/>
        <a:ext cx="2375816" cy="950326"/>
      </dsp:txXfrm>
    </dsp:sp>
    <dsp:sp modelId="{D78996BC-B5C7-4D5F-B936-2F60A4917FF8}">
      <dsp:nvSpPr>
        <dsp:cNvPr id="0" name=""/>
        <dsp:cNvSpPr/>
      </dsp:nvSpPr>
      <dsp:spPr>
        <a:xfrm>
          <a:off x="5419298" y="1012373"/>
          <a:ext cx="2375816" cy="33900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Ю.К. Бабанский, М.А. Данилов,     Л.В. Занков, В.В.Краевский,         И.Я. Лернер,       М.И. Махмутов, М.Н. Скаткин және т.б еңбектерінде көрініс тапты.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19298" y="1012373"/>
        <a:ext cx="2375816" cy="3390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4B318-5A4A-4685-B069-4EA124204086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4C4D0-A9F6-40A3-BF31-AD577CA78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749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4C4D0-A9F6-40A3-BF31-AD577CA7849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019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4C4D0-A9F6-40A3-BF31-AD577CA7849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019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829761"/>
          </a:xfrm>
        </p:spPr>
        <p:txBody>
          <a:bodyPr>
            <a:normAutofit/>
          </a:bodyPr>
          <a:lstStyle/>
          <a:p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– ғылыми </a:t>
            </a: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4509120"/>
            <a:ext cx="6400800" cy="1473200"/>
          </a:xfrm>
        </p:spPr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п.ғ.д., профессор Шалғынбаева Қ.Қ.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836154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kk-KZ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 педагогика әдіснамасын төрт деңгейде қарастырады: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92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kk-KZ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мәселелерді ғалым </a:t>
            </a:r>
            <a:r>
              <a:rPr lang="kk-KZ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В.И</a:t>
            </a:r>
            <a:r>
              <a:rPr lang="kk-KZ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Загвязинский шартты түрде 5 топқа бөледі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50239332"/>
              </p:ext>
            </p:extLst>
          </p:nvPr>
        </p:nvGraphicFramePr>
        <p:xfrm>
          <a:off x="611560" y="1772816"/>
          <a:ext cx="763284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310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645603"/>
              </p:ext>
            </p:extLst>
          </p:nvPr>
        </p:nvGraphicFramePr>
        <p:xfrm>
          <a:off x="899592" y="1484784"/>
          <a:ext cx="779755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9592" y="332656"/>
            <a:ext cx="777686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әдіснамасы ғылымның философиясымен, ғылымның әдіснамасымен, ғылымның парадигмасымен тығыз байланыста жүйеленеді. </a:t>
            </a:r>
          </a:p>
        </p:txBody>
      </p:sp>
    </p:spTree>
    <p:extLst>
      <p:ext uri="{BB962C8B-B14F-4D97-AF65-F5344CB8AC3E}">
        <p14:creationId xmlns:p14="http://schemas.microsoft.com/office/powerpoint/2010/main" val="355320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2519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ғылымдарды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жіктеу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олардың гуманитарлық білімдегі орнын анықтау тұжырымдамаларын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(Б.М. Кедров, В.С. Леднев және т.б.);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ғылымның жалпыпәндік құрылымының тұжырымдамаларын     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(А.П. Огурцов, В.С. Степин және т.б.); 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 философиясындағы ғылыми білімнің даму тұжырымдамаларын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(Г.М. Добров, В.В. Ильин, И. Лакатос, Т. Кун,     М. Полани, К. Поппер, Ст. Тулмин, П. Фейерабенд және т.б.);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 парадигмасын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(Т. Кун және т.б.);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гуманитарлық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әдіснаманы </a:t>
            </a:r>
            <a:r>
              <a:rPr lang="kk-K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(В.Г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Бермус және т.б.);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әдіснамасы саласындағы ізденістер ғылым әдіснамасы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56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46856" y="1484784"/>
            <a:ext cx="8229600" cy="42519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әдіснамасы саласындағы ізденістер ғылым әдіснамасы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484784"/>
            <a:ext cx="799288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 танымның, педагогикалық зерттеулердегі әдіснамалық тұғырларының және құралдарының (жүйелілік, инновациялық, синергетикалық) құрылымы мен мазмұнының 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әдіснамасын </a:t>
            </a:r>
            <a:r>
              <a:rPr lang="kk-K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(И.В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Блауберг, Н.В. Бордовская, В.И. Загвязинский, В.В. Краевский, В.М. Розин, В.С. Шубинский және т.б.);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 үдеріс әдіснамасын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(Н.Р. Юсуфбекова,                          В.А. Сластенин және т.б.); 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ғылымының жалпы әдіснамасы және педагогикалық зерттеулер әдіснамасын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(М.А. Данилов, Ф.Ф. Королев, Б.Т Лихачев, А.М. Новиков, В.М. Полонский, М.Н. Скаткин, </a:t>
            </a:r>
            <a:r>
              <a:rPr lang="kk-K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Г.П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Щедровицкий және т.б.)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9395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396044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Педагогиканың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негіздерінің құрамына жалпығылымилық, философиялық, дидактикалық және психологиялық бағдарлар енеді. </a:t>
            </a:r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ғылымның әдіснамасының теориялық қағидалары педагогика </a:t>
            </a:r>
            <a:r>
              <a:rPr lang="kk-KZ" sz="200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әдіснамасының </a:t>
            </a:r>
            <a:r>
              <a:rPr lang="kk-KZ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ұғымдық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аппаратын құруға, әдіснамалық тұғырлардың әлеуетін кеңейтуге, парадигманы ойластыруға, гуманитарлық әдіснаманы түсінуге, сараптама (экспертиза) әдіснамасын, инновациялық үдеріс әдіснамасын тікелей білім беру үдерісін жаңартуға пайдалануға негіз бола алады.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07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35</TotalTime>
  <Words>483</Words>
  <Application>Microsoft Office PowerPoint</Application>
  <PresentationFormat>Экран (4:3)</PresentationFormat>
  <Paragraphs>38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Педагогика – ғылыми жүйе</vt:lpstr>
      <vt:lpstr>Ғалымдар педагогика әдіснамасын төрт деңгейде қарастырады: </vt:lpstr>
      <vt:lpstr>Әдіснамалық мәселелерді ғалым  В.И. Загвязинский шартты түрде 5 топқа бөледі</vt:lpstr>
      <vt:lpstr>Презентация PowerPoint</vt:lpstr>
      <vt:lpstr>Педагогика әдіснамасы саласындағы ізденістер ғылым әдіснамасы жетістіктері</vt:lpstr>
      <vt:lpstr>Педагогика әдіснамасы саласындағы ізденістер ғылым әдіснамасы жетістіктері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 – ғылыми жүйе</dc:title>
  <dc:creator>User</dc:creator>
  <cp:lastModifiedBy>User</cp:lastModifiedBy>
  <cp:revision>7</cp:revision>
  <dcterms:created xsi:type="dcterms:W3CDTF">2018-09-08T14:32:22Z</dcterms:created>
  <dcterms:modified xsi:type="dcterms:W3CDTF">2018-09-08T15:19:27Z</dcterms:modified>
</cp:coreProperties>
</file>