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5" autoAdjust="0"/>
    <p:restoredTop sz="94660"/>
  </p:normalViewPr>
  <p:slideViewPr>
    <p:cSldViewPr snapToGrid="0">
      <p:cViewPr varScale="1">
        <p:scale>
          <a:sx n="65" d="100"/>
          <a:sy n="65" d="100"/>
        </p:scale>
        <p:origin x="-676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8632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4703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4968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66458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2542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84261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68538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8648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5031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5390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3760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6720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4666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18615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0261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88135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03BF5-8E92-4DCA-9503-94A1F707AB87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84EAC9E-C9C9-4D62-9500-7A679A406D7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5216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9C1D00-CC8A-4EB0-B183-E1C9F6B02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0936"/>
            <a:ext cx="9144000" cy="1556426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ДӘРІС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460FC77-4971-4674-9E79-92E54B59D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8433" y="2653129"/>
            <a:ext cx="9144000" cy="2988733"/>
          </a:xfrm>
          <a:ln w="76200">
            <a:solidFill>
              <a:schemeClr val="accent3"/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/>
              <a:t>	</a:t>
            </a:r>
          </a:p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аймағында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орнатылуы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(1918 ж.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ақпан-маусым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</a:t>
            </a:r>
          </a:p>
          <a:p>
            <a:pPr algn="l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2.Семейдегі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комитетінің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қақтығысы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3.Маусым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439194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F5A79C-FBF4-464D-AD0A-7F81F18A6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68485"/>
            <a:ext cx="8915400" cy="5142737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жолсапарға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өкіметпен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келіссөз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өкілдеріпікіріне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жүгіну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хат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Малахов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жоспар-жобаға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042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CDD17C-643E-4775-9C4F-7E6BF4A4179D}"/>
              </a:ext>
            </a:extLst>
          </p:cNvPr>
          <p:cNvSpPr>
            <a:spLocks noGrp="1"/>
          </p:cNvSpPr>
          <p:nvPr>
            <p:ph idx="1"/>
          </p:nvPr>
        </p:nvSpPr>
        <p:spPr>
          <a:ln w="57150">
            <a:solidFill>
              <a:schemeClr val="accent3"/>
            </a:solidFill>
          </a:ln>
        </p:spPr>
        <p:txBody>
          <a:bodyPr/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өкілдігі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бағынуы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уәкілдіктің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жолдастарымен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орынбасар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758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21501D-4D9E-4A54-835C-2D9C1191834C}"/>
              </a:ext>
            </a:extLst>
          </p:cNvPr>
          <p:cNvSpPr>
            <a:spLocks noGrp="1"/>
          </p:cNvSpPr>
          <p:nvPr>
            <p:ph idx="1"/>
          </p:nvPr>
        </p:nvSpPr>
        <p:spPr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милиция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бағынсын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облыс-уез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болыстарда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уәкілдікке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бағынатын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земство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ойлайтын,өзін-өзі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келсек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уездік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земстволар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болыстық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земстволар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әдет-ғұрып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салт-дәстүрлерінің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қазақтардікі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Болыстардағы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органы земство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земствоның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мүшесіне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жүктелсін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73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0EE2EB7-6EDA-405C-8001-1C4786D40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2264" y="583661"/>
            <a:ext cx="9442348" cy="5327562"/>
          </a:xfrm>
          <a:ln w="76200">
            <a:solidFill>
              <a:schemeClr val="accent3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жоғарыинстанция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Бас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лауазымдары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толықтырылып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бодандығындағы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қатыстырылуы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санаймыз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Колчактың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даласын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тағайындау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жаңаЕрежені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жаңғыртқан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күннен-күнге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жеңіліске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сәтсіздіктер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өкіметтеріне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сіңірген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Колчак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Ленин,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Сталинмен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Ғаббасов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комиссары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Сталинмен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келіссөз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аутономияның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бүкілқазақтық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құрылтайды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бітімге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уәделер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515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FE4C406-7046-442D-8DE3-183B0DDFE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3867"/>
            <a:ext cx="10515600" cy="4873096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Бүкілресейлік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амнистия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мінгеннен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ұмыта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кешіре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бүркеленген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қудалау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жаппай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қырғынға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зобалаңнан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саусақпен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қалмады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атылғандардың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үрім-бұтақтары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соңғыларының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кебін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бәрімізге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1920жылы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тұсындақазақтар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отаршылдық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қамытынан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дінін,әдет-ғұрпын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жоғалту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мәңгүрттік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80986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89B65A-6060-4195-87CB-EC344CE39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1917 ж.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5—13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Орынборда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2-ші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қырғыз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құрылтайы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Құрылтайдың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негізгілері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қазақ-қырғыз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милиция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57550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F559F73-E8E6-4BA4-AA1E-2C3376DF2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924128"/>
            <a:ext cx="8915400" cy="4987094"/>
          </a:xfrm>
          <a:ln w="76200">
            <a:solidFill>
              <a:schemeClr val="accent3"/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Құрылтай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делегаттары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құлатылғаннан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сүруінің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күрделендіріп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жіберген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анархия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тәртіпсіздік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аман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түріндегі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Орда»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Ә.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милиция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жасақтау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Семей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Алаш-қала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409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966B315-8D1E-46ED-82D0-EB221DE79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4467"/>
            <a:ext cx="10515600" cy="5152496"/>
          </a:xfrm>
          <a:ln w="76200">
            <a:solidFill>
              <a:schemeClr val="accent3"/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Ә.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(1919 ж.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ақпанның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мәлімдейді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съездің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анархияны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болдырмау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большевизмнің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жат-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жіктелу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төрағалығына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Құлманов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Тұрлыбаев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дауыс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сайланды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жеңіске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қоғамдық-саяси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аластауда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арбау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жұмсап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(1919, 1920 ж.)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қатысқандардың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кешірім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түгелге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сталиншіл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әкімшіл-әміршіл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құрбандарына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161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23F986-1A72-4285-9EAF-B8F4567C5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761" y="593567"/>
            <a:ext cx="10515600" cy="5067830"/>
          </a:xfrm>
          <a:ln w="76200">
            <a:solidFill>
              <a:schemeClr val="accent3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бостандықтың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большевизммен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бірігуге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көтермелесе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Соңғыларының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дәлірек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Ә.Бөкейханов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дербестікке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өрбіді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тұтқындаған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атаман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Дутовпен,Самардағы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Құрылтай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Басталып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ұстанар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аутономиясы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мәжбүр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895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C048462-F3BB-4DD8-8675-6037CCA13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4267"/>
            <a:ext cx="10515600" cy="5482696"/>
          </a:xfrm>
          <a:ln w="76200">
            <a:solidFill>
              <a:schemeClr val="accent3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бастан-ақ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ұлыдержавалық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пиғыл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танытты.Олар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беделін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кездерде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жасақтау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бүкілсалмағын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мойнына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белсендіәрекет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Архив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мүддесін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асырушы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эмиссарларға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мәлімдемесін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нағыз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сепаратизмнің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айыптауымен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Бүкілресейлік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биліктен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үміткер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Самарадағы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құрылтай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Комучпен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эсерлер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принциптерге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беріктігін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бірден-ақ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көзқарасынан-ақ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өкіметтердің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мойындайтындығын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мәлімдеді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Комитет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Ә.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Бірімжанов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Тынышбаев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Шоқай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бармады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20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F191DB-AF9A-410F-8E1C-40EC11BD9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293" y="842884"/>
            <a:ext cx="10515600" cy="5392546"/>
          </a:xfrm>
          <a:ln w="76200">
            <a:solidFill>
              <a:schemeClr val="accent3"/>
            </a:solidFill>
          </a:ln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Оппозициялық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8-23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қыркүйегінде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Уфа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Кеңеске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Бұратана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Ә.Бөкейханов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сепаратизмнен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аулақ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демократиялық-федеративтік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11-қыркүйекте Ә.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төрағалығымен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Х.және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Тынышбаев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Танашев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Ә.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Ермеков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А.Бірімжанов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төтенше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мәжілісі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басқаратыны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бұрынырақта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(18-мамырда)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уәлаяты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таратылатыны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шешілді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нашарлығымен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бөлімшесі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шақырылатын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Бүкілресейлік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Құрылтай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қарсаңында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бірауыздан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автономия бар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075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63781F1-B7C2-4FC8-8A91-11B5AF8C0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934" y="1464733"/>
            <a:ext cx="10515600" cy="4746097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23-қыркүйектегі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Бүкілресейлік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—Директория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жойылардан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бөлінбейтін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барлықоблыстық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уездік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мәдени-тұрмыстық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18-қарашада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төңкеріс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Билеуші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адмирал Колчак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Николайдың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таймады.Колчак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2-мамырда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Семейге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 Малахов,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тағдыры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интеллигенттеріне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42558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2C5291A-2770-4E47-8890-205F7799B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914400"/>
            <a:ext cx="8915400" cy="4996822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1919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6-мамырда 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Бірімжанов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Тынышбаев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Мәрсеков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А.Қозбағаров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Дүйсембинов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Ғаббасов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көзқарастарын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Бұратаналар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Семейден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ұлттық-территориялық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автономия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сьезі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1917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сьездердің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съезд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жасағандарын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қосылғандарын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келтірмес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Бүкілресейлік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Өкіметтің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көніп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отырғандарын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жарлықтағы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өлкесін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кешігуі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алаңдатып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67722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</TotalTime>
  <Words>1471</Words>
  <Application>Microsoft Office PowerPoint</Application>
  <PresentationFormat>Произвольный</PresentationFormat>
  <Paragraphs>51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Легкий дым</vt:lpstr>
      <vt:lpstr>9 ДӘРІС  Тақырыбы: Шығыс Алашорда және кеңес Өкіметі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 Шығыс Алашорда және кеңес Өкіметі</dc:title>
  <dc:creator>mechta office</dc:creator>
  <cp:lastModifiedBy>2025</cp:lastModifiedBy>
  <cp:revision>5</cp:revision>
  <dcterms:created xsi:type="dcterms:W3CDTF">2020-10-05T19:18:38Z</dcterms:created>
  <dcterms:modified xsi:type="dcterms:W3CDTF">2025-11-07T03:54:39Z</dcterms:modified>
</cp:coreProperties>
</file>