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25" autoAdjust="0"/>
    <p:restoredTop sz="94660"/>
  </p:normalViewPr>
  <p:slideViewPr>
    <p:cSldViewPr snapToGrid="0">
      <p:cViewPr varScale="1">
        <p:scale>
          <a:sx n="65" d="100"/>
          <a:sy n="65" d="100"/>
        </p:scale>
        <p:origin x="-676" y="-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03BF5-8E92-4DCA-9503-94A1F707AB87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84EAC9E-C9C9-4D62-9500-7A679A406D7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86325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03BF5-8E92-4DCA-9503-94A1F707AB87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84EAC9E-C9C9-4D62-9500-7A679A406D7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647034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03BF5-8E92-4DCA-9503-94A1F707AB87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84EAC9E-C9C9-4D62-9500-7A679A406D71}" type="slidenum">
              <a:rPr lang="x-none" smtClean="0"/>
              <a:t>‹#›</a:t>
            </a:fld>
            <a:endParaRPr lang="x-none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949685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03BF5-8E92-4DCA-9503-94A1F707AB87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84EAC9E-C9C9-4D62-9500-7A679A406D7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664586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03BF5-8E92-4DCA-9503-94A1F707AB87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84EAC9E-C9C9-4D62-9500-7A679A406D71}" type="slidenum">
              <a:rPr lang="x-none" smtClean="0"/>
              <a:t>‹#›</a:t>
            </a:fld>
            <a:endParaRPr lang="x-none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925427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03BF5-8E92-4DCA-9503-94A1F707AB87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84EAC9E-C9C9-4D62-9500-7A679A406D7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842612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03BF5-8E92-4DCA-9503-94A1F707AB87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EAC9E-C9C9-4D62-9500-7A679A406D7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685384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03BF5-8E92-4DCA-9503-94A1F707AB87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EAC9E-C9C9-4D62-9500-7A679A406D7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86485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03BF5-8E92-4DCA-9503-94A1F707AB87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EAC9E-C9C9-4D62-9500-7A679A406D7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450315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03BF5-8E92-4DCA-9503-94A1F707AB87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84EAC9E-C9C9-4D62-9500-7A679A406D7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53904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03BF5-8E92-4DCA-9503-94A1F707AB87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84EAC9E-C9C9-4D62-9500-7A679A406D7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37607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03BF5-8E92-4DCA-9503-94A1F707AB87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84EAC9E-C9C9-4D62-9500-7A679A406D7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767205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03BF5-8E92-4DCA-9503-94A1F707AB87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EAC9E-C9C9-4D62-9500-7A679A406D7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746660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03BF5-8E92-4DCA-9503-94A1F707AB87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EAC9E-C9C9-4D62-9500-7A679A406D7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18615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03BF5-8E92-4DCA-9503-94A1F707AB87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EAC9E-C9C9-4D62-9500-7A679A406D7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02611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03BF5-8E92-4DCA-9503-94A1F707AB87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84EAC9E-C9C9-4D62-9500-7A679A406D7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88135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503BF5-8E92-4DCA-9503-94A1F707AB87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84EAC9E-C9C9-4D62-9500-7A679A406D7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552169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B9C1D00-CC8A-4EB0-B183-E1C9F6B029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80936"/>
            <a:ext cx="9144000" cy="1556426"/>
          </a:xfrm>
          <a:ln w="76200">
            <a:solidFill>
              <a:schemeClr val="accent3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 ДӘРІС 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Шығыс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Өкіметі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x-none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460FC77-4971-4674-9E79-92E54B59D6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38433" y="2653129"/>
            <a:ext cx="9144000" cy="2988733"/>
          </a:xfrm>
          <a:ln w="76200">
            <a:solidFill>
              <a:schemeClr val="accent3"/>
            </a:solidFill>
          </a:ln>
        </p:spPr>
        <p:txBody>
          <a:bodyPr>
            <a:normAutofit lnSpcReduction="10000"/>
          </a:bodyPr>
          <a:lstStyle/>
          <a:p>
            <a:r>
              <a:rPr lang="ru-RU" dirty="0"/>
              <a:t>	</a:t>
            </a:r>
          </a:p>
          <a:p>
            <a:pPr algn="l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Қазақстанның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шығыс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аймағында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өкіметінің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орнатылуы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(1918 ж.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ақпан-маусым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	</a:t>
            </a:r>
          </a:p>
          <a:p>
            <a:pPr algn="l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2.Семейдегі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Орталық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Облыстық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комитетінің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өкіметін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қақтығысы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3.Маусым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оқиғалары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4391942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7F5A79C-FBF4-464D-AD0A-7F81F18A6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768485"/>
            <a:ext cx="8915400" cy="5142737"/>
          </a:xfrm>
          <a:ln w="76200">
            <a:solidFill>
              <a:schemeClr val="accent3"/>
            </a:solidFill>
          </a:ln>
        </p:spPr>
        <p:txBody>
          <a:bodyPr>
            <a:normAutofit/>
          </a:bodyPr>
          <a:lstStyle/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Одан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хатта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шешуді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жолсапарға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өкілдерін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жіберу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Омбыдағы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өкіметпен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келіссөз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жүргізіп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жатқан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өкілдеріпікіріне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жүгіну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жолымен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ескертілді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Сондай-ақ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хат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иелері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халқын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Малахов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әкелген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жоспар-жобаға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өздерінің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мынадай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ұсыныстарын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x-non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0423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2CDD17C-643E-4775-9C4F-7E6BF4A4179D}"/>
              </a:ext>
            </a:extLst>
          </p:cNvPr>
          <p:cNvSpPr>
            <a:spLocks noGrp="1"/>
          </p:cNvSpPr>
          <p:nvPr>
            <p:ph idx="1"/>
          </p:nvPr>
        </p:nvSpPr>
        <p:spPr>
          <a:ln w="57150">
            <a:solidFill>
              <a:schemeClr val="accent3"/>
            </a:solidFill>
          </a:ln>
        </p:spPr>
        <p:txBody>
          <a:bodyPr/>
          <a:lstStyle/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Бас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уәкілдік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автономиясын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құрайтын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облыстарын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басқаратын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Бас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уәкілдік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жекелеген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министрлік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өкілдігі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болмауы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халқын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органы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тиіс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Бас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уәкілдік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министріне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тәуелсіз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тек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Министрлер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Кеңесіне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бағынуы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Бас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уәкілдіктің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жанында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жолдастарымен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орынбасар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құрылуы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тиіс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758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E21501D-4D9E-4A54-835C-2D9C1191834C}"/>
              </a:ext>
            </a:extLst>
          </p:cNvPr>
          <p:cNvSpPr>
            <a:spLocks noGrp="1"/>
          </p:cNvSpPr>
          <p:nvPr>
            <p:ph idx="1"/>
          </p:nvPr>
        </p:nvSpPr>
        <p:spPr>
          <a:ln w="76200">
            <a:solidFill>
              <a:schemeClr val="accent3"/>
            </a:solidFill>
          </a:ln>
        </p:spPr>
        <p:txBody>
          <a:bodyPr>
            <a:norm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Жергілікті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жерлердегі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принципке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негізделіп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облыстық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әкімшілік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милиция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басқармасы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бағынсын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облыс-уез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болыстарда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тікелей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уәкілдікке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бағынатын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органдар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құрылуы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Біздегі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земство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түрінде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ойлайтын,өзін-өзі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органдарына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келсек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облыстық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уездік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земстволар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ұлтқа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күйінде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болыстық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земстволар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халқының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әдет-ғұрып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салт-дәстүрлерінің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өзара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айырмашылығы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көктей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болғандықтан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қазақтардікі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халқынан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бөлек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жөн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Болыстардағы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әкімшілік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органы земство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мекемелеріне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қосылып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земствоның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мүшесіне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жүктелсін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7736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0EE2EB7-6EDA-405C-8001-1C4786D400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2264" y="583661"/>
            <a:ext cx="9442348" cy="5327562"/>
          </a:xfrm>
          <a:ln w="76200">
            <a:solidFill>
              <a:schemeClr val="accent3"/>
            </a:solidFill>
          </a:ln>
        </p:spPr>
        <p:txBody>
          <a:bodyPr>
            <a:no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Жекелеген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істермен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айналысатын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жоғарыинстанция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Бас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уәкілдік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жанындағы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лауазымдары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толықтырылып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отырса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бодандығындағы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қазақтардың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шекаралас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мемлекеттермен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істеріне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басқармасынан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қатыстырылуы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санаймыз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Колчактың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даласын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басқаратын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уәкілдік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тағайындау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жаңаЕрежені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жаңғыртқан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алайда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асқан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себебі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жағынан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күннен-күнге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жеңіліске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ұшырап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жатқан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Армиядағы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сәтсіздіктер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жағынан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қозғалыстарға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жауыға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қарайтын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өкіметтеріне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сіңірген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Колчак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билігінің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өкіметімен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жасауға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тырысты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Халел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Жанша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Досмұхамедовтер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Ленин,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Сталинмен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сондай-ақ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Халел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Ғаббасов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жөніндегі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комиссары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Сталинмен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келіссөз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аутономияның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мәдени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мұқтажына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орталықтың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көмегі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бүкілқазақтық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құрылтайды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шақыру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өлкеде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азаматтық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бітімге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уәделер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25151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FE4C406-7046-442D-8DE3-183B0DDFE1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3867"/>
            <a:ext cx="10515600" cy="4873096"/>
          </a:xfrm>
          <a:ln w="76200">
            <a:solidFill>
              <a:schemeClr val="accent3"/>
            </a:solidFill>
          </a:ln>
        </p:spPr>
        <p:txBody>
          <a:bodyPr>
            <a:normAutofit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қайраткерлеріне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Бүкілресейлік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Атқару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1919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сәуірдегі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1920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сәуірдегі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шешімімен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амнистия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жарияланса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өкіметі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мінгеннен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өткенін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ешуақытта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ұмыта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кешіре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әдіспен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бүркеленген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қудалау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ақыры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зиялыларын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жаппай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қырғынға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ұшыратты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зобалаңнан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аман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саусақпен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санарлық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зиялы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өмірлерінің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Қауіпсіздік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Комиеті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назарынан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қалмады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атылғандардың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үрім-бұтақтары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соңғыларының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кебін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бәрімізге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1920жылы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социалистік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1936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Социалистік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тұсындақазақтар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отаршылдық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қамытынан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дінін,әдет-ғұрпын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санасын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жоғалту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жеріген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ұрпақ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мәңгүрттік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809861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289B65A-6060-4195-87CB-EC344CE39C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1917 ж.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желтоқсанның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5—13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Орынборда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2-ші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бүкіл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қырғыз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құрылтайы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өткізілді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Құрылтайдың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тәртібіне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қойылды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ішіндегі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негізгілері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қазақ-қырғыз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автономиясын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жариялау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милиция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кеңесі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Өкімет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мәселелері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575506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F559F73-E8E6-4BA4-AA1E-2C3376DF2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924128"/>
            <a:ext cx="8915400" cy="4987094"/>
          </a:xfrm>
          <a:ln w="76200">
            <a:solidFill>
              <a:schemeClr val="accent3"/>
            </a:solidFill>
          </a:ln>
        </p:spPr>
        <p:txBody>
          <a:bodyPr>
            <a:normAutofit fontScale="92500"/>
          </a:bodyPr>
          <a:lstStyle/>
          <a:p>
            <a:pPr algn="just"/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Құрылтай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делегаттары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Уақытша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өкімет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құлатылғаннан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қазақтардың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сүруінің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күрделендіріп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жіберген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анархия 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тәртіпсіздік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жағдайында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елді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аман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уақытша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түріндегі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берік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билік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Орда»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төрағасы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Ә.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Бөкейханов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Ұлт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кірді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сондай-ақ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милиция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жасақтау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қаулы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астанасы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Семей 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Алаш-қала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атауын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қаласы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4409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966B315-8D1E-46ED-82D0-EB221DE79A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24467"/>
            <a:ext cx="10515600" cy="5152496"/>
          </a:xfrm>
          <a:ln w="76200">
            <a:solidFill>
              <a:schemeClr val="accent3"/>
            </a:solidFill>
          </a:ln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кейіннен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Ә.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Бөкейханов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(1919 ж.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ақпанның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былай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мәлімдейді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съездің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шешімі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қазақтар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мекендеген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территорияда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анархияны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болдырмау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өлкеде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большевизмнің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қазақтар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жат-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таптық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жіктелу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бермеу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мүдделерінен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туындады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…».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Өкімет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төрағалығына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қайраткер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Бөкейханов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Құлманов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Тұрлыбаев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ұсынылды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дауыс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Бөкейханов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төраға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сайланды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азамат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соғысы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жылдарында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құрылысына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күштер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жағында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Нәтижесінде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азамат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соғысында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жеңіске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жеткен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өкіметі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партиясы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өкіметін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таратты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өкіметі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пен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Алашорданы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қоғамдық-саяси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өмірінен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аластауда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алдау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арбау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жұмсап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күштеу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(1919, 1920 ж.)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өкіметі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қатысқандардың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барлығына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кешірім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жасағанына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қарамастан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түгелге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дерлік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сталиншіл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әкімшіл-әміршіл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құрбандарына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айналды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161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123F986-1A72-4285-9EAF-B8F4567C5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6761" y="593567"/>
            <a:ext cx="10515600" cy="5067830"/>
          </a:xfrm>
          <a:ln w="76200">
            <a:solidFill>
              <a:schemeClr val="accent3"/>
            </a:solidFill>
          </a:ln>
        </p:spPr>
        <p:txBody>
          <a:bodyPr>
            <a:no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Ресейде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қазақтардың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жарияланған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автономиясын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Кезекте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бостандықтың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большевизммен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Өздерінің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шараларын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өкіметіне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Кеңестерге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жақпен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бірігуге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тура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Өйткені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өкіметі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автономияларды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көтермелесе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ақтардың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автономиясына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көзқарасы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Соңғыларының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қолдауына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сүйене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дәлірек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айтқанда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Ә.Бөкейханов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зиялылар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дербестікке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жетуге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оқиғалары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төмендегідей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өрбіді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Орданың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ақтармен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1918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ақпанда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большевиктер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тұтқындаған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Думасының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өкіметімен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жетекшілері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атаман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Дутовпен,Самардағы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Құрылтай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жиналысы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мүшелері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Комитетімен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Омбыдағы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өкіметімен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Басталып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кеткен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азамат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соғысы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Орданың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ұстанар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айқындауды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Сөйтіп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аутономиясы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өлкеде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әлеуметтік-саяси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өкіметіне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күреске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ақтарға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қосылуға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мәжбүр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895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C048462-F3BB-4DD8-8675-6037CCA13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94267"/>
            <a:ext cx="10515600" cy="5482696"/>
          </a:xfrm>
          <a:ln w="76200">
            <a:solidFill>
              <a:schemeClr val="accent3"/>
            </a:solidFill>
          </a:ln>
        </p:spPr>
        <p:txBody>
          <a:bodyPr>
            <a:noAutofit/>
          </a:bodyPr>
          <a:lstStyle/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Уақытша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өкіметі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бастан-ақ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қазақтарға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ұлыдержавалық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пиғыл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танытты.Олар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қайраткерлерінің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ішіндегі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беделін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өздерінің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мақсаттарын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асыруға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кездерде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әскер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жасақтау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соғыстың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бүкілсалмағын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мойнына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арту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көздеді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өкімет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өкімет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органы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дербес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белсендіәрекет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жасауына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келісе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қоймады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Архив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өкіметінің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мүддесін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асырушы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эмиссарларға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батыл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қарсылық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білдіріп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отырғанын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автономиясының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мәлімдемесін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өкіметінің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нағыз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сепаратизмнің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белгісі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айыптауымен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аяқталды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Бұдан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Бүкілресейлік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биліктен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үміткер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өкімет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Самарадағы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құрылтай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жиналысы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мүшелері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Комучпен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қарым-қатынаста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918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маусымда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келген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эсерлер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өкімет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демократиялық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принциптерге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беріктігін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бірден-ақ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байқатты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көзқарасынан-ақ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байқалады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Тамыз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Комуч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жатқан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өкіметтердің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Орданы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мойындайтындығын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мәлімдеді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Комитет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Ә.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Бөкейханов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Байтұрсынов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Ж.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Досмұхамедовтер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Бірімжанов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Тынышбаев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Шоқай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ұзаққа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бармады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5020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EF191DB-AF9A-410F-8E1C-40EC11BD9D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6293" y="842884"/>
            <a:ext cx="10515600" cy="5392546"/>
          </a:xfrm>
          <a:ln w="76200">
            <a:solidFill>
              <a:schemeClr val="accent3"/>
            </a:solidFill>
          </a:ln>
        </p:spPr>
        <p:txBody>
          <a:bodyPr>
            <a:noAutofit/>
          </a:bodyPr>
          <a:lstStyle/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Оппозициялық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күштерді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біріктіру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Комуч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ұйымдастыруымен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1918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8-23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қыркүйегінде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Уфа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Кеңеске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қайраткерлер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Бұратана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халықтар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атынан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сөйлеген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Ә.Бөкейханов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өздерінің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сепаратизмнен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аулақ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екендігін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демократиялық-федеративтік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Ресеймен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біртұтас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екендігін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жүріп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жатқан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11-қыркүйекте Ә.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Бөкейхановтың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төрағалығымен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Х.және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Досмұхамедовтер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Тынышбаев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Танашев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Ә.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Ермеков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А.Бірімжанов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қатысқан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төтенше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мәжілісі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автономиясын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басқаратыны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бұрынырақта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(18-мамырда)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батыс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Қазақстандағы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уақытша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Ойыл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уәлаяты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таратылатыны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шешілді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нашарлығымен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соғыс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себебінен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батыс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бөлімшесі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болашақта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шақырылатын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Бүкілресейлік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Құрылтай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жиналысы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қарсаңында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бірауыздан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автономия бар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екенін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Кеңеске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қатысушыларға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9075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63781F1-B7C2-4FC8-8A91-11B5AF8C07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5934" y="1464733"/>
            <a:ext cx="10515600" cy="4746097"/>
          </a:xfrm>
          <a:ln w="76200">
            <a:solidFill>
              <a:schemeClr val="accent3"/>
            </a:solidFill>
          </a:ln>
        </p:spPr>
        <p:txBody>
          <a:bodyPr>
            <a:norm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23-қыркүйектегі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Кеңестің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Бүкілресейлік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өкімет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—Директория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жарияланды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Директория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жойылардан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қарашада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шыққан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бұйрығымен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бөлінбейтін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Ресейді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қалпына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келтіру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барлықоблыстық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өкіметтермен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өкіметін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таратып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уездік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қалдырды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мәдени-тұрмыстық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мүдделерді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Уәкілдік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енгізді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Уәкілдік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18-қарашада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Омбыдағы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төңкеріс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Билеуші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жариялаған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адмирал Колчак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Николайдың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заманы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тәртібі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зиялылары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көздеген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таймады.Колчак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өкіметі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уәкілдің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Ережені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талқылап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материал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даласына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өкілдерін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жіберді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2-мамырда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Семейге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Министрлігінің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Г. Малахов,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мекеменің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тағдыры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жоспарын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топ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интеллигенттеріне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таныстырады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4255879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2C5291A-2770-4E47-8890-205F7799B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914400"/>
            <a:ext cx="8915400" cy="4996822"/>
          </a:xfrm>
          <a:ln w="76200">
            <a:solidFill>
              <a:schemeClr val="accent3"/>
            </a:solidFill>
          </a:ln>
        </p:spPr>
        <p:txBody>
          <a:bodyPr>
            <a:norm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1919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6-мамырда А.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Бірімжанов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Тынышбаев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Мәрсеков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А.Қозбағаров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Дүйсембинов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Х.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Ғаббасов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өлкені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Ережеге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көзқарастарын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білдіріп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министрлігінің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Бұратаналар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бөліміне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Семейден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жолдайды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ұлттық-территориялық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автономия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жалпықазақ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сьезі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1917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облыстық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сьездердің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съезд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шешіміне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жасағандарын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қалпына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келтіру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өкіметіне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күреске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қосылғандарын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қалпына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келтіруге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кедергі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келтірмес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мүддені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Уақытша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Бүкілресейлік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Өкіметтің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1918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қарашадағы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бұйрығына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көніп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отырғандарын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жарлықтағы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өлкесін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басқаратын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арнайы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құрылуы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ереженің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кешігуі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халқын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алаңдатып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тұрғаны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айтылды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677229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46</TotalTime>
  <Words>1471</Words>
  <Application>Microsoft Office PowerPoint</Application>
  <PresentationFormat>Произвольный</PresentationFormat>
  <Paragraphs>51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Легкий дым</vt:lpstr>
      <vt:lpstr>9 ДӘРІС  Тақырыбы: Шығыс Алашорда және кеңес Өкіметі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Тақырыбы: Шығыс Алашорда және кеңес Өкіметі</dc:title>
  <dc:creator>mechta office</dc:creator>
  <cp:lastModifiedBy>2025</cp:lastModifiedBy>
  <cp:revision>5</cp:revision>
  <dcterms:created xsi:type="dcterms:W3CDTF">2020-10-05T19:18:38Z</dcterms:created>
  <dcterms:modified xsi:type="dcterms:W3CDTF">2025-11-07T03:54:39Z</dcterms:modified>
</cp:coreProperties>
</file>