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256" r:id="rId2"/>
    <p:sldId id="257" r:id="rId3"/>
    <p:sldId id="258" r:id="rId4"/>
    <p:sldId id="275" r:id="rId5"/>
    <p:sldId id="276" r:id="rId6"/>
    <p:sldId id="272" r:id="rId7"/>
    <p:sldId id="279" r:id="rId8"/>
    <p:sldId id="280" r:id="rId9"/>
    <p:sldId id="273" r:id="rId10"/>
    <p:sldId id="267" r:id="rId11"/>
    <p:sldId id="259" r:id="rId12"/>
    <p:sldId id="274" r:id="rId13"/>
    <p:sldId id="271" r:id="rId14"/>
    <p:sldId id="266" r:id="rId15"/>
    <p:sldId id="262" r:id="rId16"/>
    <p:sldId id="260" r:id="rId17"/>
    <p:sldId id="277" r:id="rId18"/>
    <p:sldId id="269" r:id="rId19"/>
    <p:sldId id="281" r:id="rId20"/>
    <p:sldId id="282" r:id="rId21"/>
    <p:sldId id="283" r:id="rId22"/>
    <p:sldId id="268" r:id="rId23"/>
    <p:sldId id="265" r:id="rId24"/>
    <p:sldId id="270" r:id="rId2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5:29:00.977" idx="9">
    <p:pos x="10" y="10"/>
    <p:text>гуманистический подход: Человеческая природа: активная, с неограниченным потенциалом • Детерминанты поведения: саморазвитие • Акцент в изучении: человеческий потенциал • Основатели: К.Роджерс, А.Маслоу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5:29:43.641" idx="10">
    <p:pos x="10" y="146"/>
    <p:text>Когнитивная психология: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  <p:cm authorId="1" dt="2020-08-23T05:30:01.711" idx="11">
    <p:pos x="10" y="282"/>
    <p:text>Человеческая природа: творчески активная, реагирующая на стимулы • Детерминанты поведения: стимулы, психические процессы • Акцент в изучении: психические процессы, язык • Основатели: М.Вертхеймер (гештальтпсихология), Д.Брунер, У.Найссер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4:49:35.024" idx="1">
    <p:pos x="10" y="10"/>
    <p:text>Современные понятия: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4:50:11.624" idx="2">
    <p:pos x="10" y="146"/>
    <p:text>Психология – наука о  строении и закономерностях возникновения, развития и функционирования психики в различных ее формах
Психика - это особое свойство высокоорганизованной материи субъективно отражать объективную реальность, необходимое человеку (и животным) для ориентировки и активного взаимодействия с окружающей средой, а также  для управления своим поведением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FE40E-96D0-44BD-964C-7E5F72E94B3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9936F5-B228-4FE8-95C4-AECF19ACC952}">
      <dgm:prSet phldrT="[Текст]"/>
      <dgm:spPr/>
      <dgm:t>
        <a:bodyPr/>
        <a:lstStyle/>
        <a:p>
          <a:r>
            <a:rPr lang="ru-RU" dirty="0"/>
            <a:t>рост производительности и улучшение качества труда работников в организации</a:t>
          </a:r>
        </a:p>
      </dgm:t>
    </dgm:pt>
    <dgm:pt modelId="{7BAD5258-1657-4B55-B141-249E78305D5D}" type="parTrans" cxnId="{E0FA477D-5113-43C4-8029-B544BEF48AF6}">
      <dgm:prSet/>
      <dgm:spPr/>
      <dgm:t>
        <a:bodyPr/>
        <a:lstStyle/>
        <a:p>
          <a:endParaRPr lang="ru-RU"/>
        </a:p>
      </dgm:t>
    </dgm:pt>
    <dgm:pt modelId="{441FE987-6F92-4687-940C-06B341BBBAE2}" type="sibTrans" cxnId="{E0FA477D-5113-43C4-8029-B544BEF48AF6}">
      <dgm:prSet/>
      <dgm:spPr/>
      <dgm:t>
        <a:bodyPr/>
        <a:lstStyle/>
        <a:p>
          <a:endParaRPr lang="ru-RU"/>
        </a:p>
      </dgm:t>
    </dgm:pt>
    <dgm:pt modelId="{9E4BE5EA-FB97-4623-8CE1-B96B2635E60E}">
      <dgm:prSet phldrT="[Текст]"/>
      <dgm:spPr/>
      <dgm:t>
        <a:bodyPr/>
        <a:lstStyle/>
        <a:p>
          <a:r>
            <a:rPr lang="ru-RU" dirty="0"/>
            <a:t>развитие техники и технологии в организации с учетом человеческого фактора</a:t>
          </a:r>
        </a:p>
      </dgm:t>
    </dgm:pt>
    <dgm:pt modelId="{BDC64380-950B-412C-ACA6-699C29FB5504}" type="parTrans" cxnId="{2E500140-6395-49AC-B1F6-6487E6EF22B9}">
      <dgm:prSet/>
      <dgm:spPr/>
      <dgm:t>
        <a:bodyPr/>
        <a:lstStyle/>
        <a:p>
          <a:endParaRPr lang="ru-RU"/>
        </a:p>
      </dgm:t>
    </dgm:pt>
    <dgm:pt modelId="{BE14E196-2ADF-4AA2-B21C-BA65D9A08298}" type="sibTrans" cxnId="{2E500140-6395-49AC-B1F6-6487E6EF22B9}">
      <dgm:prSet/>
      <dgm:spPr/>
      <dgm:t>
        <a:bodyPr/>
        <a:lstStyle/>
        <a:p>
          <a:endParaRPr lang="ru-RU"/>
        </a:p>
      </dgm:t>
    </dgm:pt>
    <dgm:pt modelId="{B1DFA0D1-EFD0-4C01-BE0D-BA44E831B9DD}">
      <dgm:prSet phldrT="[Текст]"/>
      <dgm:spPr/>
      <dgm:t>
        <a:bodyPr/>
        <a:lstStyle/>
        <a:p>
          <a:r>
            <a:rPr lang="ru-RU" dirty="0"/>
            <a:t>совершенствование социально- психологических отношений в процессе производства</a:t>
          </a:r>
        </a:p>
      </dgm:t>
    </dgm:pt>
    <dgm:pt modelId="{988ABD1A-F0D7-42BC-9B36-BD9780678458}" type="parTrans" cxnId="{201D2A4A-33DF-4ECC-A214-104BB6FCB617}">
      <dgm:prSet/>
      <dgm:spPr/>
      <dgm:t>
        <a:bodyPr/>
        <a:lstStyle/>
        <a:p>
          <a:endParaRPr lang="ru-RU"/>
        </a:p>
      </dgm:t>
    </dgm:pt>
    <dgm:pt modelId="{91E2450E-0960-49CB-A2EB-25CC59963244}" type="sibTrans" cxnId="{201D2A4A-33DF-4ECC-A214-104BB6FCB617}">
      <dgm:prSet/>
      <dgm:spPr/>
      <dgm:t>
        <a:bodyPr/>
        <a:lstStyle/>
        <a:p>
          <a:endParaRPr lang="ru-RU"/>
        </a:p>
      </dgm:t>
    </dgm:pt>
    <dgm:pt modelId="{ED614BD4-2F68-4DF0-9B87-46B1E33211A5}">
      <dgm:prSet phldrT="[Текст]"/>
      <dgm:spPr/>
      <dgm:t>
        <a:bodyPr/>
        <a:lstStyle/>
        <a:p>
          <a:r>
            <a:rPr lang="ru-RU" dirty="0"/>
            <a:t>повышение эффективности производства и управления</a:t>
          </a:r>
        </a:p>
      </dgm:t>
    </dgm:pt>
    <dgm:pt modelId="{34688FA7-2E3F-4F38-AE0D-32367BF53030}" type="parTrans" cxnId="{1CF39B88-8B48-4329-91F6-38176F192A0D}">
      <dgm:prSet/>
      <dgm:spPr/>
      <dgm:t>
        <a:bodyPr/>
        <a:lstStyle/>
        <a:p>
          <a:endParaRPr lang="ru-RU"/>
        </a:p>
      </dgm:t>
    </dgm:pt>
    <dgm:pt modelId="{FF441ADD-FCCB-4708-ABF6-F9615461942F}" type="sibTrans" cxnId="{1CF39B88-8B48-4329-91F6-38176F192A0D}">
      <dgm:prSet/>
      <dgm:spPr/>
      <dgm:t>
        <a:bodyPr/>
        <a:lstStyle/>
        <a:p>
          <a:endParaRPr lang="ru-RU"/>
        </a:p>
      </dgm:t>
    </dgm:pt>
    <dgm:pt modelId="{8ED4B5FD-3E4D-417F-A402-4C2FDDC9C427}">
      <dgm:prSet phldrT="[Текст]"/>
      <dgm:spPr/>
      <dgm:t>
        <a:bodyPr/>
        <a:lstStyle/>
        <a:p>
          <a:endParaRPr lang="ru-RU" dirty="0"/>
        </a:p>
      </dgm:t>
    </dgm:pt>
    <dgm:pt modelId="{05C11037-60E6-4248-AD0C-4189FBFA896E}" type="sibTrans" cxnId="{7C421E9D-EE0B-42DD-8DAE-DD2303CCE3D5}">
      <dgm:prSet/>
      <dgm:spPr/>
      <dgm:t>
        <a:bodyPr/>
        <a:lstStyle/>
        <a:p>
          <a:endParaRPr lang="ru-RU"/>
        </a:p>
      </dgm:t>
    </dgm:pt>
    <dgm:pt modelId="{B48E298F-D3CB-48C1-9485-0DF340D7CEE7}" type="parTrans" cxnId="{7C421E9D-EE0B-42DD-8DAE-DD2303CCE3D5}">
      <dgm:prSet/>
      <dgm:spPr/>
      <dgm:t>
        <a:bodyPr/>
        <a:lstStyle/>
        <a:p>
          <a:endParaRPr lang="ru-RU"/>
        </a:p>
      </dgm:t>
    </dgm:pt>
    <dgm:pt modelId="{37175B66-597F-45A5-878B-915812947868}">
      <dgm:prSet phldrT="[Текст]"/>
      <dgm:spPr/>
      <dgm:t>
        <a:bodyPr/>
        <a:lstStyle/>
        <a:p>
          <a:endParaRPr lang="ru-RU" dirty="0"/>
        </a:p>
      </dgm:t>
    </dgm:pt>
    <dgm:pt modelId="{CC6268E7-25D0-4076-B011-57A6EE6EE480}" type="sibTrans" cxnId="{E065B3CB-2306-40A1-905B-185B2DE99CB7}">
      <dgm:prSet/>
      <dgm:spPr/>
      <dgm:t>
        <a:bodyPr/>
        <a:lstStyle/>
        <a:p>
          <a:endParaRPr lang="ru-RU"/>
        </a:p>
      </dgm:t>
    </dgm:pt>
    <dgm:pt modelId="{97E26474-0B71-4C2C-8EA0-75126834F692}" type="parTrans" cxnId="{E065B3CB-2306-40A1-905B-185B2DE99CB7}">
      <dgm:prSet/>
      <dgm:spPr/>
      <dgm:t>
        <a:bodyPr/>
        <a:lstStyle/>
        <a:p>
          <a:endParaRPr lang="ru-RU"/>
        </a:p>
      </dgm:t>
    </dgm:pt>
    <dgm:pt modelId="{57ADE884-24CA-4189-957F-9406A5212A3D}">
      <dgm:prSet phldrT="[Текст]"/>
      <dgm:spPr/>
      <dgm:t>
        <a:bodyPr/>
        <a:lstStyle/>
        <a:p>
          <a:endParaRPr lang="ru-RU" dirty="0"/>
        </a:p>
      </dgm:t>
    </dgm:pt>
    <dgm:pt modelId="{3A38B25B-8229-43FE-833C-1E599C546509}" type="sibTrans" cxnId="{AB63E433-EB89-457C-AA99-7E86F2C419EA}">
      <dgm:prSet/>
      <dgm:spPr/>
      <dgm:t>
        <a:bodyPr/>
        <a:lstStyle/>
        <a:p>
          <a:endParaRPr lang="ru-RU"/>
        </a:p>
      </dgm:t>
    </dgm:pt>
    <dgm:pt modelId="{9B2C55D6-6752-484D-B6D8-EE6C44DC941B}" type="parTrans" cxnId="{AB63E433-EB89-457C-AA99-7E86F2C419EA}">
      <dgm:prSet/>
      <dgm:spPr/>
      <dgm:t>
        <a:bodyPr/>
        <a:lstStyle/>
        <a:p>
          <a:endParaRPr lang="ru-RU"/>
        </a:p>
      </dgm:t>
    </dgm:pt>
    <dgm:pt modelId="{3B85464F-EA14-4419-8BD1-229F5150C7C9}" type="pres">
      <dgm:prSet presAssocID="{311FE40E-96D0-44BD-964C-7E5F72E94B34}" presName="matrix" presStyleCnt="0">
        <dgm:presLayoutVars>
          <dgm:chMax val="1"/>
          <dgm:dir/>
          <dgm:resizeHandles val="exact"/>
        </dgm:presLayoutVars>
      </dgm:prSet>
      <dgm:spPr/>
    </dgm:pt>
    <dgm:pt modelId="{9321B5AE-584B-45DD-8A49-9F896BA69454}" type="pres">
      <dgm:prSet presAssocID="{311FE40E-96D0-44BD-964C-7E5F72E94B34}" presName="diamond" presStyleLbl="bgShp" presStyleIdx="0" presStyleCnt="1"/>
      <dgm:spPr/>
    </dgm:pt>
    <dgm:pt modelId="{39163370-6199-4E25-AFDD-50C969B9CE31}" type="pres">
      <dgm:prSet presAssocID="{311FE40E-96D0-44BD-964C-7E5F72E94B3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64A1331-45DD-471E-96AD-5E3731C9FEBF}" type="pres">
      <dgm:prSet presAssocID="{311FE40E-96D0-44BD-964C-7E5F72E94B3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BA2565C-DB2E-4EE2-95F3-09CC162FAEFF}" type="pres">
      <dgm:prSet presAssocID="{311FE40E-96D0-44BD-964C-7E5F72E94B3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36DB30-128D-41B9-BD46-69892913E09B}" type="pres">
      <dgm:prSet presAssocID="{311FE40E-96D0-44BD-964C-7E5F72E94B3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B65C0A-7A2C-47FA-9F8D-7B8EAD16CA03}" type="presOf" srcId="{7A9936F5-B228-4FE8-95C4-AECF19ACC952}" destId="{39163370-6199-4E25-AFDD-50C969B9CE31}" srcOrd="0" destOrd="0" presId="urn:microsoft.com/office/officeart/2005/8/layout/matrix3"/>
    <dgm:cxn modelId="{AB63E433-EB89-457C-AA99-7E86F2C419EA}" srcId="{311FE40E-96D0-44BD-964C-7E5F72E94B34}" destId="{57ADE884-24CA-4189-957F-9406A5212A3D}" srcOrd="5" destOrd="0" parTransId="{9B2C55D6-6752-484D-B6D8-EE6C44DC941B}" sibTransId="{3A38B25B-8229-43FE-833C-1E599C546509}"/>
    <dgm:cxn modelId="{E5DDBC36-37D5-47E3-A96F-2ED105C2128A}" type="presOf" srcId="{311FE40E-96D0-44BD-964C-7E5F72E94B34}" destId="{3B85464F-EA14-4419-8BD1-229F5150C7C9}" srcOrd="0" destOrd="0" presId="urn:microsoft.com/office/officeart/2005/8/layout/matrix3"/>
    <dgm:cxn modelId="{71DA413C-B230-4769-9890-036E7F9C0F28}" type="presOf" srcId="{B1DFA0D1-EFD0-4C01-BE0D-BA44E831B9DD}" destId="{6336DB30-128D-41B9-BD46-69892913E09B}" srcOrd="0" destOrd="0" presId="urn:microsoft.com/office/officeart/2005/8/layout/matrix3"/>
    <dgm:cxn modelId="{2E500140-6395-49AC-B1F6-6487E6EF22B9}" srcId="{311FE40E-96D0-44BD-964C-7E5F72E94B34}" destId="{9E4BE5EA-FB97-4623-8CE1-B96B2635E60E}" srcOrd="2" destOrd="0" parTransId="{BDC64380-950B-412C-ACA6-699C29FB5504}" sibTransId="{BE14E196-2ADF-4AA2-B21C-BA65D9A08298}"/>
    <dgm:cxn modelId="{D159B95E-BE6E-4015-B4D1-F6A6C8F3A072}" type="presOf" srcId="{ED614BD4-2F68-4DF0-9B87-46B1E33211A5}" destId="{964A1331-45DD-471E-96AD-5E3731C9FEBF}" srcOrd="0" destOrd="0" presId="urn:microsoft.com/office/officeart/2005/8/layout/matrix3"/>
    <dgm:cxn modelId="{201D2A4A-33DF-4ECC-A214-104BB6FCB617}" srcId="{311FE40E-96D0-44BD-964C-7E5F72E94B34}" destId="{B1DFA0D1-EFD0-4C01-BE0D-BA44E831B9DD}" srcOrd="3" destOrd="0" parTransId="{988ABD1A-F0D7-42BC-9B36-BD9780678458}" sibTransId="{91E2450E-0960-49CB-A2EB-25CC59963244}"/>
    <dgm:cxn modelId="{E0FA477D-5113-43C4-8029-B544BEF48AF6}" srcId="{311FE40E-96D0-44BD-964C-7E5F72E94B34}" destId="{7A9936F5-B228-4FE8-95C4-AECF19ACC952}" srcOrd="0" destOrd="0" parTransId="{7BAD5258-1657-4B55-B141-249E78305D5D}" sibTransId="{441FE987-6F92-4687-940C-06B341BBBAE2}"/>
    <dgm:cxn modelId="{1CF39B88-8B48-4329-91F6-38176F192A0D}" srcId="{311FE40E-96D0-44BD-964C-7E5F72E94B34}" destId="{ED614BD4-2F68-4DF0-9B87-46B1E33211A5}" srcOrd="1" destOrd="0" parTransId="{34688FA7-2E3F-4F38-AE0D-32367BF53030}" sibTransId="{FF441ADD-FCCB-4708-ABF6-F9615461942F}"/>
    <dgm:cxn modelId="{7C421E9D-EE0B-42DD-8DAE-DD2303CCE3D5}" srcId="{311FE40E-96D0-44BD-964C-7E5F72E94B34}" destId="{8ED4B5FD-3E4D-417F-A402-4C2FDDC9C427}" srcOrd="6" destOrd="0" parTransId="{B48E298F-D3CB-48C1-9485-0DF340D7CEE7}" sibTransId="{05C11037-60E6-4248-AD0C-4189FBFA896E}"/>
    <dgm:cxn modelId="{E065B3CB-2306-40A1-905B-185B2DE99CB7}" srcId="{311FE40E-96D0-44BD-964C-7E5F72E94B34}" destId="{37175B66-597F-45A5-878B-915812947868}" srcOrd="4" destOrd="0" parTransId="{97E26474-0B71-4C2C-8EA0-75126834F692}" sibTransId="{CC6268E7-25D0-4076-B011-57A6EE6EE480}"/>
    <dgm:cxn modelId="{24B0A3D0-2D02-45B0-97F5-397508692EED}" type="presOf" srcId="{9E4BE5EA-FB97-4623-8CE1-B96B2635E60E}" destId="{EBA2565C-DB2E-4EE2-95F3-09CC162FAEFF}" srcOrd="0" destOrd="0" presId="urn:microsoft.com/office/officeart/2005/8/layout/matrix3"/>
    <dgm:cxn modelId="{67CF4852-D62D-423E-BFA6-C9312B001AC8}" type="presParOf" srcId="{3B85464F-EA14-4419-8BD1-229F5150C7C9}" destId="{9321B5AE-584B-45DD-8A49-9F896BA69454}" srcOrd="0" destOrd="0" presId="urn:microsoft.com/office/officeart/2005/8/layout/matrix3"/>
    <dgm:cxn modelId="{CB6E7F29-929E-42A0-9BCA-591CA7F4987E}" type="presParOf" srcId="{3B85464F-EA14-4419-8BD1-229F5150C7C9}" destId="{39163370-6199-4E25-AFDD-50C969B9CE31}" srcOrd="1" destOrd="0" presId="urn:microsoft.com/office/officeart/2005/8/layout/matrix3"/>
    <dgm:cxn modelId="{4A682DE0-DB1D-4F09-92ED-051EF0D7B47E}" type="presParOf" srcId="{3B85464F-EA14-4419-8BD1-229F5150C7C9}" destId="{964A1331-45DD-471E-96AD-5E3731C9FEBF}" srcOrd="2" destOrd="0" presId="urn:microsoft.com/office/officeart/2005/8/layout/matrix3"/>
    <dgm:cxn modelId="{D9050A96-1205-4865-BC0C-BAB8C70010C7}" type="presParOf" srcId="{3B85464F-EA14-4419-8BD1-229F5150C7C9}" destId="{EBA2565C-DB2E-4EE2-95F3-09CC162FAEFF}" srcOrd="3" destOrd="0" presId="urn:microsoft.com/office/officeart/2005/8/layout/matrix3"/>
    <dgm:cxn modelId="{2E93051E-9C99-4CB2-8E1B-8008503C9822}" type="presParOf" srcId="{3B85464F-EA14-4419-8BD1-229F5150C7C9}" destId="{6336DB30-128D-41B9-BD46-69892913E09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C4748-9E67-47E9-942A-69F254DF4A4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5F3BF-7ED7-40D8-982F-CB2F3A9B6E66}">
      <dgm:prSet phldrT="[Текст]" custT="1"/>
      <dgm:spPr/>
      <dgm:t>
        <a:bodyPr/>
        <a:lstStyle/>
        <a:p>
          <a:r>
            <a:rPr lang="ru-RU" sz="1600" dirty="0"/>
            <a:t>улучшение качества воспитания и образования работников в организации</a:t>
          </a:r>
        </a:p>
      </dgm:t>
    </dgm:pt>
    <dgm:pt modelId="{6DEC8283-694B-440B-9721-A667FD4D515E}" type="parTrans" cxnId="{A6103A7E-5C1B-4C34-910B-42AA300BFE66}">
      <dgm:prSet/>
      <dgm:spPr/>
      <dgm:t>
        <a:bodyPr/>
        <a:lstStyle/>
        <a:p>
          <a:endParaRPr lang="ru-RU"/>
        </a:p>
      </dgm:t>
    </dgm:pt>
    <dgm:pt modelId="{AFF32CAE-DEA5-4AE9-843A-7FD7B8047F9C}" type="sibTrans" cxnId="{A6103A7E-5C1B-4C34-910B-42AA300BFE66}">
      <dgm:prSet/>
      <dgm:spPr/>
      <dgm:t>
        <a:bodyPr/>
        <a:lstStyle/>
        <a:p>
          <a:endParaRPr lang="ru-RU"/>
        </a:p>
      </dgm:t>
    </dgm:pt>
    <dgm:pt modelId="{8EBCE601-1DE1-41BD-88BA-E4E9EFE9DDB5}">
      <dgm:prSet phldrT="[Текст]" custT="1"/>
      <dgm:spPr/>
      <dgm:t>
        <a:bodyPr/>
        <a:lstStyle/>
        <a:p>
          <a:r>
            <a:rPr lang="ru-RU" sz="1400" dirty="0"/>
            <a:t>Совершенствование психологических аспектов организации совместной деятельности людей</a:t>
          </a:r>
        </a:p>
      </dgm:t>
    </dgm:pt>
    <dgm:pt modelId="{DF9D8E76-B3C2-4188-962C-7D5891410348}" type="parTrans" cxnId="{6DF33DCE-221D-417D-9918-D10CCD280010}">
      <dgm:prSet/>
      <dgm:spPr/>
      <dgm:t>
        <a:bodyPr/>
        <a:lstStyle/>
        <a:p>
          <a:endParaRPr lang="ru-RU"/>
        </a:p>
      </dgm:t>
    </dgm:pt>
    <dgm:pt modelId="{D42A8E61-6743-4BB0-B2B6-CA6904789EF8}" type="sibTrans" cxnId="{6DF33DCE-221D-417D-9918-D10CCD280010}">
      <dgm:prSet/>
      <dgm:spPr/>
      <dgm:t>
        <a:bodyPr/>
        <a:lstStyle/>
        <a:p>
          <a:endParaRPr lang="ru-RU"/>
        </a:p>
      </dgm:t>
    </dgm:pt>
    <dgm:pt modelId="{EF7EC0D1-9844-4204-9681-A20533008417}">
      <dgm:prSet phldrT="[Текст]"/>
      <dgm:spPr/>
      <dgm:t>
        <a:bodyPr/>
        <a:lstStyle/>
        <a:p>
          <a:r>
            <a:rPr lang="ru-RU" dirty="0"/>
            <a:t>психологические факторы эффективности деятельности</a:t>
          </a:r>
        </a:p>
      </dgm:t>
    </dgm:pt>
    <dgm:pt modelId="{E8675287-3964-4946-9579-9403DBB58F52}" type="parTrans" cxnId="{FBF7B1AB-B818-4A79-AAEA-30715CD281CD}">
      <dgm:prSet/>
      <dgm:spPr/>
      <dgm:t>
        <a:bodyPr/>
        <a:lstStyle/>
        <a:p>
          <a:endParaRPr lang="ru-RU"/>
        </a:p>
      </dgm:t>
    </dgm:pt>
    <dgm:pt modelId="{27B2DD76-C564-4090-8152-BC7070E97039}" type="sibTrans" cxnId="{FBF7B1AB-B818-4A79-AAEA-30715CD281CD}">
      <dgm:prSet/>
      <dgm:spPr/>
      <dgm:t>
        <a:bodyPr/>
        <a:lstStyle/>
        <a:p>
          <a:endParaRPr lang="ru-RU"/>
        </a:p>
      </dgm:t>
    </dgm:pt>
    <dgm:pt modelId="{0A62BA11-0A5E-41C6-80D0-B0D060667229}">
      <dgm:prSet phldrT="[Текст]" phldr="1"/>
      <dgm:spPr/>
      <dgm:t>
        <a:bodyPr/>
        <a:lstStyle/>
        <a:p>
          <a:endParaRPr lang="ru-RU" dirty="0"/>
        </a:p>
      </dgm:t>
    </dgm:pt>
    <dgm:pt modelId="{5F806941-51B9-4974-A00C-B7D396B06F45}" type="parTrans" cxnId="{3115003C-A965-4CC2-818D-B1215AC0AF79}">
      <dgm:prSet/>
      <dgm:spPr/>
      <dgm:t>
        <a:bodyPr/>
        <a:lstStyle/>
        <a:p>
          <a:endParaRPr lang="ru-RU"/>
        </a:p>
      </dgm:t>
    </dgm:pt>
    <dgm:pt modelId="{8A257C94-1A30-4856-ADF9-EE46207BE823}" type="sibTrans" cxnId="{3115003C-A965-4CC2-818D-B1215AC0AF79}">
      <dgm:prSet/>
      <dgm:spPr/>
      <dgm:t>
        <a:bodyPr/>
        <a:lstStyle/>
        <a:p>
          <a:endParaRPr lang="ru-RU"/>
        </a:p>
      </dgm:t>
    </dgm:pt>
    <dgm:pt modelId="{F3B2A85E-8C1A-4DCC-ABFB-0DB56C54A98D}">
      <dgm:prSet/>
      <dgm:spPr/>
    </dgm:pt>
    <dgm:pt modelId="{0ED1B0DC-FB18-4D28-94AB-69E532C8E940}" type="parTrans" cxnId="{8DB851ED-DAE0-4895-BAAB-81FE4B52F2E2}">
      <dgm:prSet/>
      <dgm:spPr/>
      <dgm:t>
        <a:bodyPr/>
        <a:lstStyle/>
        <a:p>
          <a:endParaRPr lang="ru-RU"/>
        </a:p>
      </dgm:t>
    </dgm:pt>
    <dgm:pt modelId="{BC71DE40-70E9-443C-AFF7-03B7EB4865E6}" type="sibTrans" cxnId="{8DB851ED-DAE0-4895-BAAB-81FE4B52F2E2}">
      <dgm:prSet/>
      <dgm:spPr/>
      <dgm:t>
        <a:bodyPr/>
        <a:lstStyle/>
        <a:p>
          <a:endParaRPr lang="ru-RU"/>
        </a:p>
      </dgm:t>
    </dgm:pt>
    <dgm:pt modelId="{FEBE3C7B-ABB1-4E64-B2E0-31D4246ADD7D}">
      <dgm:prSet/>
      <dgm:spPr/>
      <dgm:t>
        <a:bodyPr/>
        <a:lstStyle/>
        <a:p>
          <a:r>
            <a:rPr lang="ru-RU" dirty="0"/>
            <a:t>руководителей, групп и коллективов</a:t>
          </a:r>
        </a:p>
      </dgm:t>
    </dgm:pt>
    <dgm:pt modelId="{CFBD03A5-BDF4-42D0-88F0-37E5F719402A}" type="parTrans" cxnId="{35C0B472-61C2-4836-9271-3F5277897B4D}">
      <dgm:prSet/>
      <dgm:spPr/>
      <dgm:t>
        <a:bodyPr/>
        <a:lstStyle/>
        <a:p>
          <a:endParaRPr lang="ru-RU"/>
        </a:p>
      </dgm:t>
    </dgm:pt>
    <dgm:pt modelId="{B1637F25-D42D-4EEF-96EF-BD97A0D7E9E3}" type="sibTrans" cxnId="{35C0B472-61C2-4836-9271-3F5277897B4D}">
      <dgm:prSet/>
      <dgm:spPr/>
      <dgm:t>
        <a:bodyPr/>
        <a:lstStyle/>
        <a:p>
          <a:endParaRPr lang="ru-RU"/>
        </a:p>
      </dgm:t>
    </dgm:pt>
    <dgm:pt modelId="{E90EF180-B69B-4DDC-8DF4-BC2BD8FA5B72}" type="pres">
      <dgm:prSet presAssocID="{0A4C4748-9E67-47E9-942A-69F254DF4A4A}" presName="matrix" presStyleCnt="0">
        <dgm:presLayoutVars>
          <dgm:chMax val="1"/>
          <dgm:dir/>
          <dgm:resizeHandles val="exact"/>
        </dgm:presLayoutVars>
      </dgm:prSet>
      <dgm:spPr/>
    </dgm:pt>
    <dgm:pt modelId="{EBA2C49E-8FA9-4F2F-8923-4D08EB759686}" type="pres">
      <dgm:prSet presAssocID="{0A4C4748-9E67-47E9-942A-69F254DF4A4A}" presName="diamond" presStyleLbl="bgShp" presStyleIdx="0" presStyleCnt="1" custLinFactNeighborX="-5776" custLinFactNeighborY="-9553"/>
      <dgm:spPr/>
    </dgm:pt>
    <dgm:pt modelId="{03984492-C12A-43F2-9C19-D4DF6078FDCE}" type="pres">
      <dgm:prSet presAssocID="{0A4C4748-9E67-47E9-942A-69F254DF4A4A}" presName="quad1" presStyleLbl="node1" presStyleIdx="0" presStyleCnt="4" custScaleX="162270" custScaleY="125786" custLinFactNeighborX="-41584" custLinFactNeighborY="-570">
        <dgm:presLayoutVars>
          <dgm:chMax val="0"/>
          <dgm:chPref val="0"/>
          <dgm:bulletEnabled val="1"/>
        </dgm:presLayoutVars>
      </dgm:prSet>
      <dgm:spPr/>
    </dgm:pt>
    <dgm:pt modelId="{7F2C2D17-850A-4C76-B21E-D73EFFABBED1}" type="pres">
      <dgm:prSet presAssocID="{0A4C4748-9E67-47E9-942A-69F254DF4A4A}" presName="quad2" presStyleLbl="node1" presStyleIdx="1" presStyleCnt="4" custScaleX="192635" custScaleY="115532" custLinFactNeighborX="46710" custLinFactNeighborY="1139">
        <dgm:presLayoutVars>
          <dgm:chMax val="0"/>
          <dgm:chPref val="0"/>
          <dgm:bulletEnabled val="1"/>
        </dgm:presLayoutVars>
      </dgm:prSet>
      <dgm:spPr/>
    </dgm:pt>
    <dgm:pt modelId="{362D2795-BC70-44CF-B3CF-227E30B5C05C}" type="pres">
      <dgm:prSet presAssocID="{0A4C4748-9E67-47E9-942A-69F254DF4A4A}" presName="quad3" presStyleLbl="node1" presStyleIdx="2" presStyleCnt="4" custScaleX="174678" custScaleY="105339" custLinFactNeighborX="-48419" custLinFactNeighborY="13101">
        <dgm:presLayoutVars>
          <dgm:chMax val="0"/>
          <dgm:chPref val="0"/>
          <dgm:bulletEnabled val="1"/>
        </dgm:presLayoutVars>
      </dgm:prSet>
      <dgm:spPr/>
    </dgm:pt>
    <dgm:pt modelId="{0D3296A3-795B-4282-9C84-1821B7AF1612}" type="pres">
      <dgm:prSet presAssocID="{0A4C4748-9E67-47E9-942A-69F254DF4A4A}" presName="quad4" presStyleLbl="node1" presStyleIdx="3" presStyleCnt="4" custScaleX="180018" custScaleY="108059" custLinFactNeighborX="49993" custLinFactNeighborY="10254">
        <dgm:presLayoutVars>
          <dgm:chMax val="0"/>
          <dgm:chPref val="0"/>
          <dgm:bulletEnabled val="1"/>
        </dgm:presLayoutVars>
      </dgm:prSet>
      <dgm:spPr/>
    </dgm:pt>
  </dgm:ptLst>
  <dgm:cxnLst>
    <dgm:cxn modelId="{25DE4829-172A-4B7D-A0D9-1DE72453B765}" type="presOf" srcId="{0A4C4748-9E67-47E9-942A-69F254DF4A4A}" destId="{E90EF180-B69B-4DDC-8DF4-BC2BD8FA5B72}" srcOrd="0" destOrd="0" presId="urn:microsoft.com/office/officeart/2005/8/layout/matrix3"/>
    <dgm:cxn modelId="{7AD0F029-B3B3-4716-A9F4-070AB212E912}" type="presOf" srcId="{8EBCE601-1DE1-41BD-88BA-E4E9EFE9DDB5}" destId="{7F2C2D17-850A-4C76-B21E-D73EFFABBED1}" srcOrd="0" destOrd="0" presId="urn:microsoft.com/office/officeart/2005/8/layout/matrix3"/>
    <dgm:cxn modelId="{3115003C-A965-4CC2-818D-B1215AC0AF79}" srcId="{0A4C4748-9E67-47E9-942A-69F254DF4A4A}" destId="{0A62BA11-0A5E-41C6-80D0-B0D060667229}" srcOrd="5" destOrd="0" parTransId="{5F806941-51B9-4974-A00C-B7D396B06F45}" sibTransId="{8A257C94-1A30-4856-ADF9-EE46207BE823}"/>
    <dgm:cxn modelId="{35C0B472-61C2-4836-9271-3F5277897B4D}" srcId="{0A4C4748-9E67-47E9-942A-69F254DF4A4A}" destId="{FEBE3C7B-ABB1-4E64-B2E0-31D4246ADD7D}" srcOrd="3" destOrd="0" parTransId="{CFBD03A5-BDF4-42D0-88F0-37E5F719402A}" sibTransId="{B1637F25-D42D-4EEF-96EF-BD97A0D7E9E3}"/>
    <dgm:cxn modelId="{C8EE997C-B442-4FD7-AD66-DE2FF94DBA32}" type="presOf" srcId="{FEBE3C7B-ABB1-4E64-B2E0-31D4246ADD7D}" destId="{0D3296A3-795B-4282-9C84-1821B7AF1612}" srcOrd="0" destOrd="0" presId="urn:microsoft.com/office/officeart/2005/8/layout/matrix3"/>
    <dgm:cxn modelId="{A6103A7E-5C1B-4C34-910B-42AA300BFE66}" srcId="{0A4C4748-9E67-47E9-942A-69F254DF4A4A}" destId="{5D55F3BF-7ED7-40D8-982F-CB2F3A9B6E66}" srcOrd="0" destOrd="0" parTransId="{6DEC8283-694B-440B-9721-A667FD4D515E}" sibTransId="{AFF32CAE-DEA5-4AE9-843A-7FD7B8047F9C}"/>
    <dgm:cxn modelId="{13A14087-E14E-43FE-9F87-E7323D3233A0}" type="presOf" srcId="{EF7EC0D1-9844-4204-9681-A20533008417}" destId="{362D2795-BC70-44CF-B3CF-227E30B5C05C}" srcOrd="0" destOrd="0" presId="urn:microsoft.com/office/officeart/2005/8/layout/matrix3"/>
    <dgm:cxn modelId="{FBF7B1AB-B818-4A79-AAEA-30715CD281CD}" srcId="{0A4C4748-9E67-47E9-942A-69F254DF4A4A}" destId="{EF7EC0D1-9844-4204-9681-A20533008417}" srcOrd="2" destOrd="0" parTransId="{E8675287-3964-4946-9579-9403DBB58F52}" sibTransId="{27B2DD76-C564-4090-8152-BC7070E97039}"/>
    <dgm:cxn modelId="{6DF33DCE-221D-417D-9918-D10CCD280010}" srcId="{0A4C4748-9E67-47E9-942A-69F254DF4A4A}" destId="{8EBCE601-1DE1-41BD-88BA-E4E9EFE9DDB5}" srcOrd="1" destOrd="0" parTransId="{DF9D8E76-B3C2-4188-962C-7D5891410348}" sibTransId="{D42A8E61-6743-4BB0-B2B6-CA6904789EF8}"/>
    <dgm:cxn modelId="{8DB851ED-DAE0-4895-BAAB-81FE4B52F2E2}" srcId="{0A4C4748-9E67-47E9-942A-69F254DF4A4A}" destId="{F3B2A85E-8C1A-4DCC-ABFB-0DB56C54A98D}" srcOrd="4" destOrd="0" parTransId="{0ED1B0DC-FB18-4D28-94AB-69E532C8E940}" sibTransId="{BC71DE40-70E9-443C-AFF7-03B7EB4865E6}"/>
    <dgm:cxn modelId="{4AD8A3F4-4822-4FA1-A6D7-C355BBD23406}" type="presOf" srcId="{5D55F3BF-7ED7-40D8-982F-CB2F3A9B6E66}" destId="{03984492-C12A-43F2-9C19-D4DF6078FDCE}" srcOrd="0" destOrd="0" presId="urn:microsoft.com/office/officeart/2005/8/layout/matrix3"/>
    <dgm:cxn modelId="{D8C72DAE-3F0C-41D8-BE45-79FB4750D561}" type="presParOf" srcId="{E90EF180-B69B-4DDC-8DF4-BC2BD8FA5B72}" destId="{EBA2C49E-8FA9-4F2F-8923-4D08EB759686}" srcOrd="0" destOrd="0" presId="urn:microsoft.com/office/officeart/2005/8/layout/matrix3"/>
    <dgm:cxn modelId="{83B489E3-4BB6-4736-91A7-D13522DE8304}" type="presParOf" srcId="{E90EF180-B69B-4DDC-8DF4-BC2BD8FA5B72}" destId="{03984492-C12A-43F2-9C19-D4DF6078FDCE}" srcOrd="1" destOrd="0" presId="urn:microsoft.com/office/officeart/2005/8/layout/matrix3"/>
    <dgm:cxn modelId="{D14F81CA-4C0C-4752-9EE1-F87FB099FFE0}" type="presParOf" srcId="{E90EF180-B69B-4DDC-8DF4-BC2BD8FA5B72}" destId="{7F2C2D17-850A-4C76-B21E-D73EFFABBED1}" srcOrd="2" destOrd="0" presId="urn:microsoft.com/office/officeart/2005/8/layout/matrix3"/>
    <dgm:cxn modelId="{C31805D4-C0A2-465D-B287-6A78B8B81FAE}" type="presParOf" srcId="{E90EF180-B69B-4DDC-8DF4-BC2BD8FA5B72}" destId="{362D2795-BC70-44CF-B3CF-227E30B5C05C}" srcOrd="3" destOrd="0" presId="urn:microsoft.com/office/officeart/2005/8/layout/matrix3"/>
    <dgm:cxn modelId="{4BB2A84A-E851-4682-80EF-AF3036A1D100}" type="presParOf" srcId="{E90EF180-B69B-4DDC-8DF4-BC2BD8FA5B72}" destId="{0D3296A3-795B-4282-9C84-1821B7AF161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C12FB0-1C6E-439F-A8DD-0E0D9F04151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68057-D528-4456-BCB5-D49430A0C9D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Наблюдение;</a:t>
          </a:r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-преднамеренное,</a:t>
          </a:r>
        </a:p>
        <a:p>
          <a:r>
            <a:rPr lang="ru-RU" dirty="0">
              <a:solidFill>
                <a:schemeClr val="tx1"/>
              </a:solidFill>
            </a:rPr>
            <a:t>систематическое и целенаправленное восприятие психических явлений с</a:t>
          </a:r>
        </a:p>
        <a:p>
          <a:r>
            <a:rPr lang="ru-RU" dirty="0">
              <a:solidFill>
                <a:schemeClr val="tx1"/>
              </a:solidFill>
            </a:rPr>
            <a:t>целью их познания, измерения и объяснения. </a:t>
          </a:r>
        </a:p>
      </dgm:t>
    </dgm:pt>
    <dgm:pt modelId="{53F1A47B-9D54-43CC-A43D-57E406A3DD91}" type="parTrans" cxnId="{133DB01F-9117-4BDC-8582-8F0F40F739FC}">
      <dgm:prSet/>
      <dgm:spPr/>
      <dgm:t>
        <a:bodyPr/>
        <a:lstStyle/>
        <a:p>
          <a:endParaRPr lang="ru-RU"/>
        </a:p>
      </dgm:t>
    </dgm:pt>
    <dgm:pt modelId="{8D679381-CA64-4F15-AE0E-03D6B34557FA}" type="sibTrans" cxnId="{133DB01F-9117-4BDC-8582-8F0F40F739FC}">
      <dgm:prSet/>
      <dgm:spPr/>
      <dgm:t>
        <a:bodyPr/>
        <a:lstStyle/>
        <a:p>
          <a:endParaRPr lang="ru-RU"/>
        </a:p>
      </dgm:t>
    </dgm:pt>
    <dgm:pt modelId="{593D0520-4EEE-46F1-A588-042297C5A4D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Эксперимент активное</a:t>
          </a:r>
        </a:p>
        <a:p>
          <a:r>
            <a:rPr lang="ru-RU" b="0" dirty="0">
              <a:solidFill>
                <a:schemeClr val="tx1"/>
              </a:solidFill>
            </a:rPr>
            <a:t>Вмешательство в ситуацию со стороны исследователя, осуществляющего</a:t>
          </a:r>
        </a:p>
        <a:p>
          <a:r>
            <a:rPr lang="ru-RU" b="0" dirty="0">
              <a:solidFill>
                <a:schemeClr val="tx1"/>
              </a:solidFill>
            </a:rPr>
            <a:t>планомерное воздействие на одну или несколько переменных и регистрацию</a:t>
          </a:r>
        </a:p>
        <a:p>
          <a:r>
            <a:rPr lang="ru-RU" b="0" dirty="0">
              <a:solidFill>
                <a:schemeClr val="tx1"/>
              </a:solidFill>
            </a:rPr>
            <a:t>сопутствующих изменений в поведении изучаемого объекта</a:t>
          </a:r>
        </a:p>
      </dgm:t>
    </dgm:pt>
    <dgm:pt modelId="{BE0C9ECF-0EB0-45A7-BBE0-18C8F06485D0}" type="parTrans" cxnId="{AAAC5D7E-8A8F-4A0D-898F-6A380FEF5705}">
      <dgm:prSet/>
      <dgm:spPr/>
      <dgm:t>
        <a:bodyPr/>
        <a:lstStyle/>
        <a:p>
          <a:endParaRPr lang="ru-RU"/>
        </a:p>
      </dgm:t>
    </dgm:pt>
    <dgm:pt modelId="{D3333E11-6E53-41BD-8600-79C0FAF21C80}" type="sibTrans" cxnId="{AAAC5D7E-8A8F-4A0D-898F-6A380FEF5705}">
      <dgm:prSet/>
      <dgm:spPr/>
      <dgm:t>
        <a:bodyPr/>
        <a:lstStyle/>
        <a:p>
          <a:endParaRPr lang="ru-RU"/>
        </a:p>
      </dgm:t>
    </dgm:pt>
    <dgm:pt modelId="{28E3A811-E94F-47BB-9017-7E2F3A78A22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Психологическая диагностика</a:t>
          </a:r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совокупность </a:t>
          </a:r>
          <a:r>
            <a:rPr lang="ru-RU" dirty="0" err="1">
              <a:solidFill>
                <a:schemeClr val="tx1"/>
              </a:solidFill>
            </a:rPr>
            <a:t>опросниковых</a:t>
          </a:r>
          <a:r>
            <a:rPr lang="ru-RU" dirty="0">
              <a:solidFill>
                <a:schemeClr val="tx1"/>
              </a:solidFill>
            </a:rPr>
            <a:t> диагностических методов, а также методов</a:t>
          </a:r>
        </a:p>
        <a:p>
          <a:r>
            <a:rPr lang="ru-RU" dirty="0">
              <a:solidFill>
                <a:schemeClr val="tx1"/>
              </a:solidFill>
            </a:rPr>
            <a:t>поведенческой диагностики</a:t>
          </a:r>
        </a:p>
      </dgm:t>
    </dgm:pt>
    <dgm:pt modelId="{68C3614B-BB0B-4681-AFE9-6FEFAD4CEC8A}" type="parTrans" cxnId="{7552072C-2A48-4013-AC02-118A20F2FEB9}">
      <dgm:prSet/>
      <dgm:spPr/>
      <dgm:t>
        <a:bodyPr/>
        <a:lstStyle/>
        <a:p>
          <a:endParaRPr lang="ru-RU"/>
        </a:p>
      </dgm:t>
    </dgm:pt>
    <dgm:pt modelId="{09876AF1-B0FB-4948-8B23-7814829C4393}" type="sibTrans" cxnId="{7552072C-2A48-4013-AC02-118A20F2FEB9}">
      <dgm:prSet/>
      <dgm:spPr/>
      <dgm:t>
        <a:bodyPr/>
        <a:lstStyle/>
        <a:p>
          <a:endParaRPr lang="ru-RU"/>
        </a:p>
      </dgm:t>
    </dgm:pt>
    <dgm:pt modelId="{908794D9-68C7-49E5-B2B0-C3EC83771DC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Анализ результатов управленческой деятельности. </a:t>
          </a:r>
        </a:p>
        <a:p>
          <a:r>
            <a:rPr lang="ru-RU" dirty="0">
              <a:solidFill>
                <a:schemeClr val="tx1"/>
              </a:solidFill>
            </a:rPr>
            <a:t>совокупность </a:t>
          </a:r>
          <a:r>
            <a:rPr lang="ru-RU" dirty="0" err="1">
              <a:solidFill>
                <a:schemeClr val="tx1"/>
              </a:solidFill>
            </a:rPr>
            <a:t>опросниковых</a:t>
          </a:r>
          <a:r>
            <a:rPr lang="ru-RU" dirty="0">
              <a:solidFill>
                <a:schemeClr val="tx1"/>
              </a:solidFill>
            </a:rPr>
            <a:t> диагностических методов, а также методов</a:t>
          </a:r>
        </a:p>
        <a:p>
          <a:r>
            <a:rPr lang="ru-RU" dirty="0">
              <a:solidFill>
                <a:schemeClr val="tx1"/>
              </a:solidFill>
            </a:rPr>
            <a:t>поведенческой диагностики</a:t>
          </a:r>
        </a:p>
      </dgm:t>
    </dgm:pt>
    <dgm:pt modelId="{4F57EF18-81EC-4EFF-8858-08CD114BB661}" type="parTrans" cxnId="{D00C3AAC-CE8D-4066-BC58-50FAA42A1671}">
      <dgm:prSet/>
      <dgm:spPr/>
      <dgm:t>
        <a:bodyPr/>
        <a:lstStyle/>
        <a:p>
          <a:endParaRPr lang="ru-RU"/>
        </a:p>
      </dgm:t>
    </dgm:pt>
    <dgm:pt modelId="{721A4340-813F-4284-B99F-BB625873B5FA}" type="sibTrans" cxnId="{D00C3AAC-CE8D-4066-BC58-50FAA42A1671}">
      <dgm:prSet/>
      <dgm:spPr/>
      <dgm:t>
        <a:bodyPr/>
        <a:lstStyle/>
        <a:p>
          <a:endParaRPr lang="ru-RU"/>
        </a:p>
      </dgm:t>
    </dgm:pt>
    <dgm:pt modelId="{2B7FB8F6-675A-4E71-8433-F6E52CC3E3ED}" type="pres">
      <dgm:prSet presAssocID="{21C12FB0-1C6E-439F-A8DD-0E0D9F041510}" presName="Name0" presStyleCnt="0">
        <dgm:presLayoutVars>
          <dgm:dir/>
          <dgm:resizeHandles val="exact"/>
        </dgm:presLayoutVars>
      </dgm:prSet>
      <dgm:spPr/>
    </dgm:pt>
    <dgm:pt modelId="{A8F083E1-BD02-40CE-862E-B3518EF4B9F7}" type="pres">
      <dgm:prSet presAssocID="{8E068057-D528-4456-BCB5-D49430A0C9DE}" presName="node" presStyleLbl="node1" presStyleIdx="0" presStyleCnt="4" custLinFactX="-5761" custLinFactNeighborX="-100000" custLinFactNeighborY="-270">
        <dgm:presLayoutVars>
          <dgm:bulletEnabled val="1"/>
        </dgm:presLayoutVars>
      </dgm:prSet>
      <dgm:spPr/>
    </dgm:pt>
    <dgm:pt modelId="{BD440796-A914-408F-BB40-DD074861A101}" type="pres">
      <dgm:prSet presAssocID="{8D679381-CA64-4F15-AE0E-03D6B34557FA}" presName="sibTrans" presStyleCnt="0"/>
      <dgm:spPr/>
    </dgm:pt>
    <dgm:pt modelId="{F67B5858-D7BA-451C-BE24-D1BBC2AA4272}" type="pres">
      <dgm:prSet presAssocID="{593D0520-4EEE-46F1-A588-042297C5A4D3}" presName="node" presStyleLbl="node1" presStyleIdx="1" presStyleCnt="4" custScaleX="86513" custScaleY="90265" custLinFactX="-14581" custLinFactNeighborX="-100000" custLinFactNeighborY="-811">
        <dgm:presLayoutVars>
          <dgm:bulletEnabled val="1"/>
        </dgm:presLayoutVars>
      </dgm:prSet>
      <dgm:spPr/>
    </dgm:pt>
    <dgm:pt modelId="{70C17580-1AAB-47DD-920C-558658BDF843}" type="pres">
      <dgm:prSet presAssocID="{D3333E11-6E53-41BD-8600-79C0FAF21C80}" presName="sibTrans" presStyleCnt="0"/>
      <dgm:spPr/>
    </dgm:pt>
    <dgm:pt modelId="{B1318E2A-08F3-48AE-8CC6-06362326505D}" type="pres">
      <dgm:prSet presAssocID="{28E3A811-E94F-47BB-9017-7E2F3A78A225}" presName="node" presStyleLbl="node1" presStyleIdx="2" presStyleCnt="4" custScaleX="75816" custScaleY="94051" custLinFactX="-17549" custLinFactNeighborX="-100000" custLinFactNeighborY="1622">
        <dgm:presLayoutVars>
          <dgm:bulletEnabled val="1"/>
        </dgm:presLayoutVars>
      </dgm:prSet>
      <dgm:spPr/>
    </dgm:pt>
    <dgm:pt modelId="{52C0917C-A95C-4E09-B95F-60DA5E3E68F1}" type="pres">
      <dgm:prSet presAssocID="{09876AF1-B0FB-4948-8B23-7814829C4393}" presName="sibTrans" presStyleCnt="0"/>
      <dgm:spPr/>
    </dgm:pt>
    <dgm:pt modelId="{CC912C2F-851C-48C5-B61C-8A6DC65D82FC}" type="pres">
      <dgm:prSet presAssocID="{908794D9-68C7-49E5-B2B0-C3EC83771DCE}" presName="node" presStyleLbl="node1" presStyleIdx="3" presStyleCnt="4" custScaleX="75816" custScaleY="94051" custLinFactX="-24112" custLinFactNeighborX="-100000" custLinFactNeighborY="1622">
        <dgm:presLayoutVars>
          <dgm:bulletEnabled val="1"/>
        </dgm:presLayoutVars>
      </dgm:prSet>
      <dgm:spPr/>
    </dgm:pt>
  </dgm:ptLst>
  <dgm:cxnLst>
    <dgm:cxn modelId="{291D0303-9388-4C2D-963C-80B14F5E0A5F}" type="presOf" srcId="{28E3A811-E94F-47BB-9017-7E2F3A78A225}" destId="{B1318E2A-08F3-48AE-8CC6-06362326505D}" srcOrd="0" destOrd="0" presId="urn:microsoft.com/office/officeart/2005/8/layout/hList6"/>
    <dgm:cxn modelId="{346B351B-0FB7-48AD-AC32-2152DB58B2B8}" type="presOf" srcId="{908794D9-68C7-49E5-B2B0-C3EC83771DCE}" destId="{CC912C2F-851C-48C5-B61C-8A6DC65D82FC}" srcOrd="0" destOrd="0" presId="urn:microsoft.com/office/officeart/2005/8/layout/hList6"/>
    <dgm:cxn modelId="{49A29A1F-5E12-43D1-9AD2-D8D001DBBEA3}" type="presOf" srcId="{593D0520-4EEE-46F1-A588-042297C5A4D3}" destId="{F67B5858-D7BA-451C-BE24-D1BBC2AA4272}" srcOrd="0" destOrd="0" presId="urn:microsoft.com/office/officeart/2005/8/layout/hList6"/>
    <dgm:cxn modelId="{133DB01F-9117-4BDC-8582-8F0F40F739FC}" srcId="{21C12FB0-1C6E-439F-A8DD-0E0D9F041510}" destId="{8E068057-D528-4456-BCB5-D49430A0C9DE}" srcOrd="0" destOrd="0" parTransId="{53F1A47B-9D54-43CC-A43D-57E406A3DD91}" sibTransId="{8D679381-CA64-4F15-AE0E-03D6B34557FA}"/>
    <dgm:cxn modelId="{7552072C-2A48-4013-AC02-118A20F2FEB9}" srcId="{21C12FB0-1C6E-439F-A8DD-0E0D9F041510}" destId="{28E3A811-E94F-47BB-9017-7E2F3A78A225}" srcOrd="2" destOrd="0" parTransId="{68C3614B-BB0B-4681-AFE9-6FEFAD4CEC8A}" sibTransId="{09876AF1-B0FB-4948-8B23-7814829C4393}"/>
    <dgm:cxn modelId="{AAAC5D7E-8A8F-4A0D-898F-6A380FEF5705}" srcId="{21C12FB0-1C6E-439F-A8DD-0E0D9F041510}" destId="{593D0520-4EEE-46F1-A588-042297C5A4D3}" srcOrd="1" destOrd="0" parTransId="{BE0C9ECF-0EB0-45A7-BBE0-18C8F06485D0}" sibTransId="{D3333E11-6E53-41BD-8600-79C0FAF21C80}"/>
    <dgm:cxn modelId="{CA95D88A-4F36-4C43-B593-8F04A8AA7148}" type="presOf" srcId="{8E068057-D528-4456-BCB5-D49430A0C9DE}" destId="{A8F083E1-BD02-40CE-862E-B3518EF4B9F7}" srcOrd="0" destOrd="0" presId="urn:microsoft.com/office/officeart/2005/8/layout/hList6"/>
    <dgm:cxn modelId="{96DE148D-9875-4064-9AFB-61A90962F426}" type="presOf" srcId="{21C12FB0-1C6E-439F-A8DD-0E0D9F041510}" destId="{2B7FB8F6-675A-4E71-8433-F6E52CC3E3ED}" srcOrd="0" destOrd="0" presId="urn:microsoft.com/office/officeart/2005/8/layout/hList6"/>
    <dgm:cxn modelId="{D00C3AAC-CE8D-4066-BC58-50FAA42A1671}" srcId="{21C12FB0-1C6E-439F-A8DD-0E0D9F041510}" destId="{908794D9-68C7-49E5-B2B0-C3EC83771DCE}" srcOrd="3" destOrd="0" parTransId="{4F57EF18-81EC-4EFF-8858-08CD114BB661}" sibTransId="{721A4340-813F-4284-B99F-BB625873B5FA}"/>
    <dgm:cxn modelId="{A87C7D4B-E149-46A8-AF69-CA6E9B916DB9}" type="presParOf" srcId="{2B7FB8F6-675A-4E71-8433-F6E52CC3E3ED}" destId="{A8F083E1-BD02-40CE-862E-B3518EF4B9F7}" srcOrd="0" destOrd="0" presId="urn:microsoft.com/office/officeart/2005/8/layout/hList6"/>
    <dgm:cxn modelId="{504F64D1-525B-4D52-A9E3-4C5B00D7DD11}" type="presParOf" srcId="{2B7FB8F6-675A-4E71-8433-F6E52CC3E3ED}" destId="{BD440796-A914-408F-BB40-DD074861A101}" srcOrd="1" destOrd="0" presId="urn:microsoft.com/office/officeart/2005/8/layout/hList6"/>
    <dgm:cxn modelId="{927C4C72-0305-46ED-B28D-CF74A4C624D9}" type="presParOf" srcId="{2B7FB8F6-675A-4E71-8433-F6E52CC3E3ED}" destId="{F67B5858-D7BA-451C-BE24-D1BBC2AA4272}" srcOrd="2" destOrd="0" presId="urn:microsoft.com/office/officeart/2005/8/layout/hList6"/>
    <dgm:cxn modelId="{48C8B7A1-11FB-4ED7-ACE7-F42951D54682}" type="presParOf" srcId="{2B7FB8F6-675A-4E71-8433-F6E52CC3E3ED}" destId="{70C17580-1AAB-47DD-920C-558658BDF843}" srcOrd="3" destOrd="0" presId="urn:microsoft.com/office/officeart/2005/8/layout/hList6"/>
    <dgm:cxn modelId="{988FC337-BC4D-4A1C-B848-C50B0DED7A89}" type="presParOf" srcId="{2B7FB8F6-675A-4E71-8433-F6E52CC3E3ED}" destId="{B1318E2A-08F3-48AE-8CC6-06362326505D}" srcOrd="4" destOrd="0" presId="urn:microsoft.com/office/officeart/2005/8/layout/hList6"/>
    <dgm:cxn modelId="{9D626BE8-BFA3-4DCB-940A-A798F2342919}" type="presParOf" srcId="{2B7FB8F6-675A-4E71-8433-F6E52CC3E3ED}" destId="{52C0917C-A95C-4E09-B95F-60DA5E3E68F1}" srcOrd="5" destOrd="0" presId="urn:microsoft.com/office/officeart/2005/8/layout/hList6"/>
    <dgm:cxn modelId="{CF33EC89-83BB-46A8-837B-DC2BCFE3C424}" type="presParOf" srcId="{2B7FB8F6-675A-4E71-8433-F6E52CC3E3ED}" destId="{CC912C2F-851C-48C5-B61C-8A6DC65D82F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CF56DC-1BFF-4FAE-B4F3-4D0BE7CCE965}" type="doc">
      <dgm:prSet loTypeId="urn:microsoft.com/office/officeart/2005/8/layout/vProcess5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004796C-6329-4FEE-BCB7-F18F4BC5E51C}">
      <dgm:prSet phldrT="[Текст]"/>
      <dgm:spPr/>
      <dgm:t>
        <a:bodyPr/>
        <a:lstStyle/>
        <a:p>
          <a:r>
            <a:rPr lang="ru-RU" dirty="0"/>
            <a:t>Субъект управления </a:t>
          </a:r>
        </a:p>
      </dgm:t>
    </dgm:pt>
    <dgm:pt modelId="{E18DAA91-4504-43A3-B84E-F40C23DBF373}" type="parTrans" cxnId="{EE49167C-60D6-4CC4-8E7E-F1EC9B861E10}">
      <dgm:prSet/>
      <dgm:spPr/>
      <dgm:t>
        <a:bodyPr/>
        <a:lstStyle/>
        <a:p>
          <a:endParaRPr lang="ru-RU"/>
        </a:p>
      </dgm:t>
    </dgm:pt>
    <dgm:pt modelId="{5B8F1C70-5B7A-431B-997C-1CE94719728C}" type="sibTrans" cxnId="{EE49167C-60D6-4CC4-8E7E-F1EC9B861E10}">
      <dgm:prSet/>
      <dgm:spPr/>
      <dgm:t>
        <a:bodyPr/>
        <a:lstStyle/>
        <a:p>
          <a:endParaRPr lang="ru-RU"/>
        </a:p>
      </dgm:t>
    </dgm:pt>
    <dgm:pt modelId="{7DDB86D8-CD56-4FD4-BAD1-BE34364DFC4D}">
      <dgm:prSet phldrT="[Текст]" phldr="1"/>
      <dgm:spPr/>
      <dgm:t>
        <a:bodyPr/>
        <a:lstStyle/>
        <a:p>
          <a:endParaRPr lang="ru-RU"/>
        </a:p>
      </dgm:t>
    </dgm:pt>
    <dgm:pt modelId="{2B1C1746-8C85-46F1-9C99-362478EFC8C4}" type="parTrans" cxnId="{C9FC7869-6A29-4386-B66B-33E47636364E}">
      <dgm:prSet/>
      <dgm:spPr/>
      <dgm:t>
        <a:bodyPr/>
        <a:lstStyle/>
        <a:p>
          <a:endParaRPr lang="ru-RU"/>
        </a:p>
      </dgm:t>
    </dgm:pt>
    <dgm:pt modelId="{CE4A5D03-3389-4B9D-99CC-1D7B7C393367}" type="sibTrans" cxnId="{C9FC7869-6A29-4386-B66B-33E47636364E}">
      <dgm:prSet/>
      <dgm:spPr/>
      <dgm:t>
        <a:bodyPr/>
        <a:lstStyle/>
        <a:p>
          <a:endParaRPr lang="ru-RU"/>
        </a:p>
      </dgm:t>
    </dgm:pt>
    <dgm:pt modelId="{44D48055-24AE-49AC-BB14-F641EC1C7BD9}">
      <dgm:prSet phldrT="[Текст]"/>
      <dgm:spPr/>
      <dgm:t>
        <a:bodyPr/>
        <a:lstStyle/>
        <a:p>
          <a:r>
            <a:rPr lang="ru-RU" dirty="0"/>
            <a:t>Управленческие отношения</a:t>
          </a:r>
        </a:p>
      </dgm:t>
    </dgm:pt>
    <dgm:pt modelId="{47B79C71-B595-4856-AEF2-9E9201146D63}" type="parTrans" cxnId="{5125A01C-12A4-4EF7-93C2-3C02CB281995}">
      <dgm:prSet/>
      <dgm:spPr/>
      <dgm:t>
        <a:bodyPr/>
        <a:lstStyle/>
        <a:p>
          <a:endParaRPr lang="ru-RU"/>
        </a:p>
      </dgm:t>
    </dgm:pt>
    <dgm:pt modelId="{D7135B82-4BE0-4CB9-8D09-277C67FED7CE}" type="sibTrans" cxnId="{5125A01C-12A4-4EF7-93C2-3C02CB281995}">
      <dgm:prSet/>
      <dgm:spPr/>
      <dgm:t>
        <a:bodyPr/>
        <a:lstStyle/>
        <a:p>
          <a:endParaRPr lang="ru-RU"/>
        </a:p>
      </dgm:t>
    </dgm:pt>
    <dgm:pt modelId="{33CCC73F-5D04-4802-801D-37F8307FC19E}">
      <dgm:prSet phldrT="[Текст]"/>
      <dgm:spPr/>
      <dgm:t>
        <a:bodyPr/>
        <a:lstStyle/>
        <a:p>
          <a:r>
            <a:rPr lang="ru-RU" dirty="0"/>
            <a:t>Объект управления</a:t>
          </a:r>
        </a:p>
      </dgm:t>
    </dgm:pt>
    <dgm:pt modelId="{915F276F-0220-4718-8C00-758284BFF7CE}" type="parTrans" cxnId="{042E06E1-3C7F-49E1-8C34-B1B27C46CA79}">
      <dgm:prSet/>
      <dgm:spPr/>
      <dgm:t>
        <a:bodyPr/>
        <a:lstStyle/>
        <a:p>
          <a:endParaRPr lang="ru-RU"/>
        </a:p>
      </dgm:t>
    </dgm:pt>
    <dgm:pt modelId="{83E3C313-CD39-49BD-88D2-A391FC98AA2E}" type="sibTrans" cxnId="{042E06E1-3C7F-49E1-8C34-B1B27C46CA79}">
      <dgm:prSet/>
      <dgm:spPr/>
      <dgm:t>
        <a:bodyPr/>
        <a:lstStyle/>
        <a:p>
          <a:endParaRPr lang="ru-RU"/>
        </a:p>
      </dgm:t>
    </dgm:pt>
    <dgm:pt modelId="{FDB056AB-59A5-45EB-9327-CBB8476ED12B}">
      <dgm:prSet phldrT="[Текст]" phldr="1"/>
      <dgm:spPr/>
      <dgm:t>
        <a:bodyPr/>
        <a:lstStyle/>
        <a:p>
          <a:endParaRPr lang="ru-RU"/>
        </a:p>
      </dgm:t>
    </dgm:pt>
    <dgm:pt modelId="{EEF44506-7FE1-477C-BE30-DD4D50EDF479}" type="parTrans" cxnId="{2120A404-5474-4D55-9527-48DA39C429CC}">
      <dgm:prSet/>
      <dgm:spPr/>
      <dgm:t>
        <a:bodyPr/>
        <a:lstStyle/>
        <a:p>
          <a:endParaRPr lang="ru-RU"/>
        </a:p>
      </dgm:t>
    </dgm:pt>
    <dgm:pt modelId="{B9C2878C-C4A1-4B07-AEDF-283BD8D753DA}" type="sibTrans" cxnId="{2120A404-5474-4D55-9527-48DA39C429CC}">
      <dgm:prSet/>
      <dgm:spPr/>
      <dgm:t>
        <a:bodyPr/>
        <a:lstStyle/>
        <a:p>
          <a:endParaRPr lang="ru-RU"/>
        </a:p>
      </dgm:t>
    </dgm:pt>
    <dgm:pt modelId="{F52BA448-1E36-4FFF-9D8C-A0771FD5BFA1}">
      <dgm:prSet/>
      <dgm:spPr/>
      <dgm:t>
        <a:bodyPr/>
        <a:lstStyle/>
        <a:p>
          <a:r>
            <a:rPr lang="ru-RU"/>
            <a:t>Персонал управления.</a:t>
          </a:r>
        </a:p>
      </dgm:t>
    </dgm:pt>
    <dgm:pt modelId="{0C581AAC-3155-46BC-B31A-97DCB0B0EA0E}" type="parTrans" cxnId="{D71C190F-F7AE-4235-988A-ED8E0E011456}">
      <dgm:prSet/>
      <dgm:spPr/>
      <dgm:t>
        <a:bodyPr/>
        <a:lstStyle/>
        <a:p>
          <a:endParaRPr lang="ru-RU"/>
        </a:p>
      </dgm:t>
    </dgm:pt>
    <dgm:pt modelId="{3C92CE4D-D8BA-4729-A015-8124AA415539}" type="sibTrans" cxnId="{D71C190F-F7AE-4235-988A-ED8E0E011456}">
      <dgm:prSet/>
      <dgm:spPr/>
      <dgm:t>
        <a:bodyPr/>
        <a:lstStyle/>
        <a:p>
          <a:endParaRPr lang="ru-RU"/>
        </a:p>
      </dgm:t>
    </dgm:pt>
    <dgm:pt modelId="{6E08F3A9-A413-4E16-8912-04CC636CAAE4}">
      <dgm:prSet/>
      <dgm:spPr/>
    </dgm:pt>
    <dgm:pt modelId="{3E58C41F-DD9D-44E7-B286-3827319AAC8E}" type="parTrans" cxnId="{23033198-98E3-4740-A1A5-F43A98B9CDF4}">
      <dgm:prSet/>
      <dgm:spPr/>
      <dgm:t>
        <a:bodyPr/>
        <a:lstStyle/>
        <a:p>
          <a:endParaRPr lang="ru-RU"/>
        </a:p>
      </dgm:t>
    </dgm:pt>
    <dgm:pt modelId="{A9A37E4A-CC5D-4548-906B-6F44B9E3F831}" type="sibTrans" cxnId="{23033198-98E3-4740-A1A5-F43A98B9CDF4}">
      <dgm:prSet/>
      <dgm:spPr/>
      <dgm:t>
        <a:bodyPr/>
        <a:lstStyle/>
        <a:p>
          <a:endParaRPr lang="ru-RU"/>
        </a:p>
      </dgm:t>
    </dgm:pt>
    <dgm:pt modelId="{D2D65E81-31A0-4065-A9FE-7A895085AD74}">
      <dgm:prSet/>
      <dgm:spPr/>
    </dgm:pt>
    <dgm:pt modelId="{D2858613-807F-4474-9D5A-08859A5176BD}" type="parTrans" cxnId="{8B852433-D3A5-4F6D-BA2D-55DA94E4CC95}">
      <dgm:prSet/>
      <dgm:spPr/>
      <dgm:t>
        <a:bodyPr/>
        <a:lstStyle/>
        <a:p>
          <a:endParaRPr lang="ru-RU"/>
        </a:p>
      </dgm:t>
    </dgm:pt>
    <dgm:pt modelId="{64DE54E2-7FF9-4AF1-84F4-756EE6CB3D15}" type="sibTrans" cxnId="{8B852433-D3A5-4F6D-BA2D-55DA94E4CC95}">
      <dgm:prSet/>
      <dgm:spPr/>
      <dgm:t>
        <a:bodyPr/>
        <a:lstStyle/>
        <a:p>
          <a:endParaRPr lang="ru-RU"/>
        </a:p>
      </dgm:t>
    </dgm:pt>
    <dgm:pt modelId="{DFFA0458-1A01-4B37-AB0E-2FA0F931EB22}">
      <dgm:prSet/>
      <dgm:spPr/>
    </dgm:pt>
    <dgm:pt modelId="{B1EA8E68-9E6F-4E41-A4C2-B69FEBFD55D7}" type="parTrans" cxnId="{24BFCACE-6D36-4BF5-9CC2-6C4B96453212}">
      <dgm:prSet/>
      <dgm:spPr/>
      <dgm:t>
        <a:bodyPr/>
        <a:lstStyle/>
        <a:p>
          <a:endParaRPr lang="ru-RU"/>
        </a:p>
      </dgm:t>
    </dgm:pt>
    <dgm:pt modelId="{6CC23F55-4AEF-4681-ACEC-987E25CA8075}" type="sibTrans" cxnId="{24BFCACE-6D36-4BF5-9CC2-6C4B96453212}">
      <dgm:prSet/>
      <dgm:spPr/>
      <dgm:t>
        <a:bodyPr/>
        <a:lstStyle/>
        <a:p>
          <a:endParaRPr lang="ru-RU"/>
        </a:p>
      </dgm:t>
    </dgm:pt>
    <dgm:pt modelId="{9B36A808-947D-48FB-B628-28C2A972E1B5}">
      <dgm:prSet/>
      <dgm:spPr/>
    </dgm:pt>
    <dgm:pt modelId="{D6EB7C22-66F0-48AA-9F8C-14496A1DCB62}" type="parTrans" cxnId="{1B9B0C84-3336-467E-8484-FE680004C556}">
      <dgm:prSet/>
      <dgm:spPr/>
      <dgm:t>
        <a:bodyPr/>
        <a:lstStyle/>
        <a:p>
          <a:endParaRPr lang="ru-RU"/>
        </a:p>
      </dgm:t>
    </dgm:pt>
    <dgm:pt modelId="{D38C40D7-B450-4C68-B1DE-C44E68B51343}" type="sibTrans" cxnId="{1B9B0C84-3336-467E-8484-FE680004C556}">
      <dgm:prSet/>
      <dgm:spPr/>
      <dgm:t>
        <a:bodyPr/>
        <a:lstStyle/>
        <a:p>
          <a:endParaRPr lang="ru-RU"/>
        </a:p>
      </dgm:t>
    </dgm:pt>
    <dgm:pt modelId="{AE874DE7-7202-4A9C-BDCE-71904B0CD08A}">
      <dgm:prSet/>
      <dgm:spPr/>
    </dgm:pt>
    <dgm:pt modelId="{B2081CBD-D54A-4C5D-B71C-8B375537F154}" type="parTrans" cxnId="{108B356F-65A1-4176-9940-A70BE41BB34C}">
      <dgm:prSet/>
      <dgm:spPr/>
      <dgm:t>
        <a:bodyPr/>
        <a:lstStyle/>
        <a:p>
          <a:endParaRPr lang="ru-RU"/>
        </a:p>
      </dgm:t>
    </dgm:pt>
    <dgm:pt modelId="{C73F6667-9A5D-4AAE-9344-4A6E3372F2F9}" type="sibTrans" cxnId="{108B356F-65A1-4176-9940-A70BE41BB34C}">
      <dgm:prSet/>
      <dgm:spPr/>
      <dgm:t>
        <a:bodyPr/>
        <a:lstStyle/>
        <a:p>
          <a:endParaRPr lang="ru-RU"/>
        </a:p>
      </dgm:t>
    </dgm:pt>
    <dgm:pt modelId="{B1DB2787-48F0-459A-BC65-1DF0B4934EF7}">
      <dgm:prSet/>
      <dgm:spPr/>
    </dgm:pt>
    <dgm:pt modelId="{04154DA9-4DF0-4FE3-97F7-738C467CDAF4}" type="parTrans" cxnId="{576D9FC0-200C-4B26-B52E-549CA8784DB9}">
      <dgm:prSet/>
      <dgm:spPr/>
      <dgm:t>
        <a:bodyPr/>
        <a:lstStyle/>
        <a:p>
          <a:endParaRPr lang="ru-RU"/>
        </a:p>
      </dgm:t>
    </dgm:pt>
    <dgm:pt modelId="{40695D66-6DDC-4FC3-B384-C6B40A1BCA5D}" type="sibTrans" cxnId="{576D9FC0-200C-4B26-B52E-549CA8784DB9}">
      <dgm:prSet/>
      <dgm:spPr/>
      <dgm:t>
        <a:bodyPr/>
        <a:lstStyle/>
        <a:p>
          <a:endParaRPr lang="ru-RU"/>
        </a:p>
      </dgm:t>
    </dgm:pt>
    <dgm:pt modelId="{87E78967-13E8-4D08-BCB1-3ABDE95DD726}">
      <dgm:prSet/>
      <dgm:spPr/>
      <dgm:t>
        <a:bodyPr/>
        <a:lstStyle/>
        <a:p>
          <a:r>
            <a:rPr lang="ru-RU" dirty="0"/>
            <a:t>Аппарат управления; административный аппарат, руководители </a:t>
          </a:r>
          <a:r>
            <a:rPr lang="ru-RU" dirty="0" err="1"/>
            <a:t>подзразделений</a:t>
          </a:r>
          <a:endParaRPr lang="ru-RU" dirty="0"/>
        </a:p>
      </dgm:t>
    </dgm:pt>
    <dgm:pt modelId="{48CC245F-E0B7-4371-91F8-DEF52EE01974}" type="parTrans" cxnId="{5AA283A8-B813-422F-92F1-02FD297FBE3E}">
      <dgm:prSet/>
      <dgm:spPr/>
      <dgm:t>
        <a:bodyPr/>
        <a:lstStyle/>
        <a:p>
          <a:endParaRPr lang="ru-RU"/>
        </a:p>
      </dgm:t>
    </dgm:pt>
    <dgm:pt modelId="{3B367853-EFA2-4728-BEA7-A65EE098483F}" type="sibTrans" cxnId="{5AA283A8-B813-422F-92F1-02FD297FBE3E}">
      <dgm:prSet/>
      <dgm:spPr/>
      <dgm:t>
        <a:bodyPr/>
        <a:lstStyle/>
        <a:p>
          <a:endParaRPr lang="ru-RU"/>
        </a:p>
      </dgm:t>
    </dgm:pt>
    <dgm:pt modelId="{25BB77C0-2A7D-4C9F-B226-C4E30C9F1C51}">
      <dgm:prSet/>
      <dgm:spPr/>
    </dgm:pt>
    <dgm:pt modelId="{106FB657-409D-455B-B8C2-FBE4B75848F3}" type="parTrans" cxnId="{AB89D131-2288-4BCD-9C11-89765B2C75F5}">
      <dgm:prSet/>
      <dgm:spPr/>
      <dgm:t>
        <a:bodyPr/>
        <a:lstStyle/>
        <a:p>
          <a:endParaRPr lang="ru-RU"/>
        </a:p>
      </dgm:t>
    </dgm:pt>
    <dgm:pt modelId="{23DE32E0-93F5-49E1-9605-5B0A7CFBCC85}" type="sibTrans" cxnId="{AB89D131-2288-4BCD-9C11-89765B2C75F5}">
      <dgm:prSet/>
      <dgm:spPr/>
      <dgm:t>
        <a:bodyPr/>
        <a:lstStyle/>
        <a:p>
          <a:endParaRPr lang="ru-RU"/>
        </a:p>
      </dgm:t>
    </dgm:pt>
    <dgm:pt modelId="{4A633DF2-9EE2-4049-B862-175FD55A2435}">
      <dgm:prSet/>
      <dgm:spPr/>
    </dgm:pt>
    <dgm:pt modelId="{2A2A8075-78F9-4DD4-B5F4-178308DC800B}" type="parTrans" cxnId="{6B252547-53D7-485F-A49F-8CBE9E494F5F}">
      <dgm:prSet/>
      <dgm:spPr/>
      <dgm:t>
        <a:bodyPr/>
        <a:lstStyle/>
        <a:p>
          <a:endParaRPr lang="ru-RU"/>
        </a:p>
      </dgm:t>
    </dgm:pt>
    <dgm:pt modelId="{19D8989A-6C45-4EB1-95C8-37721F05D843}" type="sibTrans" cxnId="{6B252547-53D7-485F-A49F-8CBE9E494F5F}">
      <dgm:prSet/>
      <dgm:spPr/>
      <dgm:t>
        <a:bodyPr/>
        <a:lstStyle/>
        <a:p>
          <a:endParaRPr lang="ru-RU"/>
        </a:p>
      </dgm:t>
    </dgm:pt>
    <dgm:pt modelId="{77AB22A9-7A63-4F29-9964-BF9BACE26ECA}" type="pres">
      <dgm:prSet presAssocID="{A0CF56DC-1BFF-4FAE-B4F3-4D0BE7CCE965}" presName="outerComposite" presStyleCnt="0">
        <dgm:presLayoutVars>
          <dgm:chMax val="5"/>
          <dgm:dir/>
          <dgm:resizeHandles val="exact"/>
        </dgm:presLayoutVars>
      </dgm:prSet>
      <dgm:spPr/>
    </dgm:pt>
    <dgm:pt modelId="{C714C69D-7A9D-4A2F-BF99-564FA84C54E6}" type="pres">
      <dgm:prSet presAssocID="{A0CF56DC-1BFF-4FAE-B4F3-4D0BE7CCE965}" presName="dummyMaxCanvas" presStyleCnt="0">
        <dgm:presLayoutVars/>
      </dgm:prSet>
      <dgm:spPr/>
    </dgm:pt>
    <dgm:pt modelId="{B5F34824-A501-48C4-B7BF-982EFE6041D4}" type="pres">
      <dgm:prSet presAssocID="{A0CF56DC-1BFF-4FAE-B4F3-4D0BE7CCE965}" presName="FiveNodes_1" presStyleLbl="node1" presStyleIdx="0" presStyleCnt="5">
        <dgm:presLayoutVars>
          <dgm:bulletEnabled val="1"/>
        </dgm:presLayoutVars>
      </dgm:prSet>
      <dgm:spPr/>
    </dgm:pt>
    <dgm:pt modelId="{82562264-A3AF-4BD4-B27B-226C2A65A512}" type="pres">
      <dgm:prSet presAssocID="{A0CF56DC-1BFF-4FAE-B4F3-4D0BE7CCE965}" presName="FiveNodes_2" presStyleLbl="node1" presStyleIdx="1" presStyleCnt="5">
        <dgm:presLayoutVars>
          <dgm:bulletEnabled val="1"/>
        </dgm:presLayoutVars>
      </dgm:prSet>
      <dgm:spPr/>
    </dgm:pt>
    <dgm:pt modelId="{1EC75784-55C4-4915-AC89-9BD6397D26E4}" type="pres">
      <dgm:prSet presAssocID="{A0CF56DC-1BFF-4FAE-B4F3-4D0BE7CCE965}" presName="FiveNodes_3" presStyleLbl="node1" presStyleIdx="2" presStyleCnt="5">
        <dgm:presLayoutVars>
          <dgm:bulletEnabled val="1"/>
        </dgm:presLayoutVars>
      </dgm:prSet>
      <dgm:spPr/>
    </dgm:pt>
    <dgm:pt modelId="{3C9421F5-3E86-4CD1-82C8-7F16E1BDD25A}" type="pres">
      <dgm:prSet presAssocID="{A0CF56DC-1BFF-4FAE-B4F3-4D0BE7CCE965}" presName="FiveNodes_4" presStyleLbl="node1" presStyleIdx="3" presStyleCnt="5">
        <dgm:presLayoutVars>
          <dgm:bulletEnabled val="1"/>
        </dgm:presLayoutVars>
      </dgm:prSet>
      <dgm:spPr/>
    </dgm:pt>
    <dgm:pt modelId="{0B17C8F6-FED6-47F9-9503-662120008D5A}" type="pres">
      <dgm:prSet presAssocID="{A0CF56DC-1BFF-4FAE-B4F3-4D0BE7CCE965}" presName="FiveNodes_5" presStyleLbl="node1" presStyleIdx="4" presStyleCnt="5">
        <dgm:presLayoutVars>
          <dgm:bulletEnabled val="1"/>
        </dgm:presLayoutVars>
      </dgm:prSet>
      <dgm:spPr/>
    </dgm:pt>
    <dgm:pt modelId="{D0E17233-3F7E-4EEA-9660-B2D0D2B86261}" type="pres">
      <dgm:prSet presAssocID="{A0CF56DC-1BFF-4FAE-B4F3-4D0BE7CCE965}" presName="FiveConn_1-2" presStyleLbl="fgAccFollowNode1" presStyleIdx="0" presStyleCnt="4">
        <dgm:presLayoutVars>
          <dgm:bulletEnabled val="1"/>
        </dgm:presLayoutVars>
      </dgm:prSet>
      <dgm:spPr/>
    </dgm:pt>
    <dgm:pt modelId="{C79207BE-6985-4126-9591-9A4B3169C121}" type="pres">
      <dgm:prSet presAssocID="{A0CF56DC-1BFF-4FAE-B4F3-4D0BE7CCE965}" presName="FiveConn_2-3" presStyleLbl="fgAccFollowNode1" presStyleIdx="1" presStyleCnt="4">
        <dgm:presLayoutVars>
          <dgm:bulletEnabled val="1"/>
        </dgm:presLayoutVars>
      </dgm:prSet>
      <dgm:spPr/>
    </dgm:pt>
    <dgm:pt modelId="{ABFD09DD-453E-4F45-9AF8-E861E89448EA}" type="pres">
      <dgm:prSet presAssocID="{A0CF56DC-1BFF-4FAE-B4F3-4D0BE7CCE965}" presName="FiveConn_3-4" presStyleLbl="fgAccFollowNode1" presStyleIdx="2" presStyleCnt="4">
        <dgm:presLayoutVars>
          <dgm:bulletEnabled val="1"/>
        </dgm:presLayoutVars>
      </dgm:prSet>
      <dgm:spPr/>
    </dgm:pt>
    <dgm:pt modelId="{25CB8E5C-8085-4E9F-86E2-B6A15AD64E06}" type="pres">
      <dgm:prSet presAssocID="{A0CF56DC-1BFF-4FAE-B4F3-4D0BE7CCE965}" presName="FiveConn_4-5" presStyleLbl="fgAccFollowNode1" presStyleIdx="3" presStyleCnt="4">
        <dgm:presLayoutVars>
          <dgm:bulletEnabled val="1"/>
        </dgm:presLayoutVars>
      </dgm:prSet>
      <dgm:spPr/>
    </dgm:pt>
    <dgm:pt modelId="{B3B5503F-6C39-4FF8-8343-142E955EB9C0}" type="pres">
      <dgm:prSet presAssocID="{A0CF56DC-1BFF-4FAE-B4F3-4D0BE7CCE965}" presName="FiveNodes_1_text" presStyleLbl="node1" presStyleIdx="4" presStyleCnt="5">
        <dgm:presLayoutVars>
          <dgm:bulletEnabled val="1"/>
        </dgm:presLayoutVars>
      </dgm:prSet>
      <dgm:spPr/>
    </dgm:pt>
    <dgm:pt modelId="{A78955D8-FC0D-4F7E-A053-FA35E59EDE2C}" type="pres">
      <dgm:prSet presAssocID="{A0CF56DC-1BFF-4FAE-B4F3-4D0BE7CCE965}" presName="FiveNodes_2_text" presStyleLbl="node1" presStyleIdx="4" presStyleCnt="5">
        <dgm:presLayoutVars>
          <dgm:bulletEnabled val="1"/>
        </dgm:presLayoutVars>
      </dgm:prSet>
      <dgm:spPr/>
    </dgm:pt>
    <dgm:pt modelId="{94E4E693-71CE-4EF0-9151-89601D7AEE86}" type="pres">
      <dgm:prSet presAssocID="{A0CF56DC-1BFF-4FAE-B4F3-4D0BE7CCE965}" presName="FiveNodes_3_text" presStyleLbl="node1" presStyleIdx="4" presStyleCnt="5">
        <dgm:presLayoutVars>
          <dgm:bulletEnabled val="1"/>
        </dgm:presLayoutVars>
      </dgm:prSet>
      <dgm:spPr/>
    </dgm:pt>
    <dgm:pt modelId="{F1802C6B-8C88-4CEF-A58E-D83DE61AFB80}" type="pres">
      <dgm:prSet presAssocID="{A0CF56DC-1BFF-4FAE-B4F3-4D0BE7CCE965}" presName="FiveNodes_4_text" presStyleLbl="node1" presStyleIdx="4" presStyleCnt="5">
        <dgm:presLayoutVars>
          <dgm:bulletEnabled val="1"/>
        </dgm:presLayoutVars>
      </dgm:prSet>
      <dgm:spPr/>
    </dgm:pt>
    <dgm:pt modelId="{FBF24638-F6D0-4A7C-AB33-8D042B5C7EB8}" type="pres">
      <dgm:prSet presAssocID="{A0CF56DC-1BFF-4FAE-B4F3-4D0BE7CCE96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120A404-5474-4D55-9527-48DA39C429CC}" srcId="{A0CF56DC-1BFF-4FAE-B4F3-4D0BE7CCE965}" destId="{FDB056AB-59A5-45EB-9327-CBB8476ED12B}" srcOrd="14" destOrd="0" parTransId="{EEF44506-7FE1-477C-BE30-DD4D50EDF479}" sibTransId="{B9C2878C-C4A1-4B07-AEDF-283BD8D753DA}"/>
    <dgm:cxn modelId="{D71C190F-F7AE-4235-988A-ED8E0E011456}" srcId="{A0CF56DC-1BFF-4FAE-B4F3-4D0BE7CCE965}" destId="{F52BA448-1E36-4FFF-9D8C-A0771FD5BFA1}" srcOrd="3" destOrd="0" parTransId="{0C581AAC-3155-46BC-B31A-97DCB0B0EA0E}" sibTransId="{3C92CE4D-D8BA-4729-A015-8124AA415539}"/>
    <dgm:cxn modelId="{5D2C2B0F-912D-4A17-B483-D84452B609BC}" type="presOf" srcId="{D7135B82-4BE0-4CB9-8D09-277C67FED7CE}" destId="{ABFD09DD-453E-4F45-9AF8-E861E89448EA}" srcOrd="0" destOrd="0" presId="urn:microsoft.com/office/officeart/2005/8/layout/vProcess5"/>
    <dgm:cxn modelId="{5125A01C-12A4-4EF7-93C2-3C02CB281995}" srcId="{A0CF56DC-1BFF-4FAE-B4F3-4D0BE7CCE965}" destId="{44D48055-24AE-49AC-BB14-F641EC1C7BD9}" srcOrd="2" destOrd="0" parTransId="{47B79C71-B595-4856-AEF2-9E9201146D63}" sibTransId="{D7135B82-4BE0-4CB9-8D09-277C67FED7CE}"/>
    <dgm:cxn modelId="{13A49D1F-E991-464B-BF03-2C6A50431B00}" type="presOf" srcId="{44D48055-24AE-49AC-BB14-F641EC1C7BD9}" destId="{94E4E693-71CE-4EF0-9151-89601D7AEE86}" srcOrd="1" destOrd="0" presId="urn:microsoft.com/office/officeart/2005/8/layout/vProcess5"/>
    <dgm:cxn modelId="{AB89D131-2288-4BCD-9C11-89765B2C75F5}" srcId="{A0CF56DC-1BFF-4FAE-B4F3-4D0BE7CCE965}" destId="{25BB77C0-2A7D-4C9F-B226-C4E30C9F1C51}" srcOrd="5" destOrd="0" parTransId="{106FB657-409D-455B-B8C2-FBE4B75848F3}" sibTransId="{23DE32E0-93F5-49E1-9605-5B0A7CFBCC85}"/>
    <dgm:cxn modelId="{8B852433-D3A5-4F6D-BA2D-55DA94E4CC95}" srcId="{A0CF56DC-1BFF-4FAE-B4F3-4D0BE7CCE965}" destId="{D2D65E81-31A0-4065-A9FE-7A895085AD74}" srcOrd="11" destOrd="0" parTransId="{D2858613-807F-4474-9D5A-08859A5176BD}" sibTransId="{64DE54E2-7FF9-4AF1-84F4-756EE6CB3D15}"/>
    <dgm:cxn modelId="{F0F54C5C-D6ED-4A44-B458-54D849E46ED7}" type="presOf" srcId="{A0CF56DC-1BFF-4FAE-B4F3-4D0BE7CCE965}" destId="{77AB22A9-7A63-4F29-9964-BF9BACE26ECA}" srcOrd="0" destOrd="0" presId="urn:microsoft.com/office/officeart/2005/8/layout/vProcess5"/>
    <dgm:cxn modelId="{1A460263-DB8A-4662-8BC0-621C414FDE00}" type="presOf" srcId="{E004796C-6329-4FEE-BCB7-F18F4BC5E51C}" destId="{B5F34824-A501-48C4-B7BF-982EFE6041D4}" srcOrd="0" destOrd="0" presId="urn:microsoft.com/office/officeart/2005/8/layout/vProcess5"/>
    <dgm:cxn modelId="{6B252547-53D7-485F-A49F-8CBE9E494F5F}" srcId="{A0CF56DC-1BFF-4FAE-B4F3-4D0BE7CCE965}" destId="{4A633DF2-9EE2-4049-B862-175FD55A2435}" srcOrd="6" destOrd="0" parTransId="{2A2A8075-78F9-4DD4-B5F4-178308DC800B}" sibTransId="{19D8989A-6C45-4EB1-95C8-37721F05D843}"/>
    <dgm:cxn modelId="{C9FC7869-6A29-4386-B66B-33E47636364E}" srcId="{A0CF56DC-1BFF-4FAE-B4F3-4D0BE7CCE965}" destId="{7DDB86D8-CD56-4FD4-BAD1-BE34364DFC4D}" srcOrd="13" destOrd="0" parTransId="{2B1C1746-8C85-46F1-9C99-362478EFC8C4}" sibTransId="{CE4A5D03-3389-4B9D-99CC-1D7B7C393367}"/>
    <dgm:cxn modelId="{F02C894A-0EFF-4881-89A4-3514A66333D5}" type="presOf" srcId="{33CCC73F-5D04-4802-801D-37F8307FC19E}" destId="{A78955D8-FC0D-4F7E-A053-FA35E59EDE2C}" srcOrd="1" destOrd="0" presId="urn:microsoft.com/office/officeart/2005/8/layout/vProcess5"/>
    <dgm:cxn modelId="{3C3CA16A-84E3-4F36-AF8B-2D6E8900E53C}" type="presOf" srcId="{5B8F1C70-5B7A-431B-997C-1CE94719728C}" destId="{D0E17233-3F7E-4EEA-9660-B2D0D2B86261}" srcOrd="0" destOrd="0" presId="urn:microsoft.com/office/officeart/2005/8/layout/vProcess5"/>
    <dgm:cxn modelId="{4694C36E-966D-47B1-AC55-A0551AD097E5}" type="presOf" srcId="{3C92CE4D-D8BA-4729-A015-8124AA415539}" destId="{25CB8E5C-8085-4E9F-86E2-B6A15AD64E06}" srcOrd="0" destOrd="0" presId="urn:microsoft.com/office/officeart/2005/8/layout/vProcess5"/>
    <dgm:cxn modelId="{108B356F-65A1-4176-9940-A70BE41BB34C}" srcId="{A0CF56DC-1BFF-4FAE-B4F3-4D0BE7CCE965}" destId="{AE874DE7-7202-4A9C-BDCE-71904B0CD08A}" srcOrd="8" destOrd="0" parTransId="{B2081CBD-D54A-4C5D-B71C-8B375537F154}" sibTransId="{C73F6667-9A5D-4AAE-9344-4A6E3372F2F9}"/>
    <dgm:cxn modelId="{EDB08070-28FC-402C-B9C3-853CDEEAE04B}" type="presOf" srcId="{87E78967-13E8-4D08-BCB1-3ABDE95DD726}" destId="{0B17C8F6-FED6-47F9-9503-662120008D5A}" srcOrd="0" destOrd="0" presId="urn:microsoft.com/office/officeart/2005/8/layout/vProcess5"/>
    <dgm:cxn modelId="{152D7552-253D-4E06-925D-2D2CB2526CDC}" type="presOf" srcId="{E004796C-6329-4FEE-BCB7-F18F4BC5E51C}" destId="{B3B5503F-6C39-4FF8-8343-142E955EB9C0}" srcOrd="1" destOrd="0" presId="urn:microsoft.com/office/officeart/2005/8/layout/vProcess5"/>
    <dgm:cxn modelId="{EE49167C-60D6-4CC4-8E7E-F1EC9B861E10}" srcId="{A0CF56DC-1BFF-4FAE-B4F3-4D0BE7CCE965}" destId="{E004796C-6329-4FEE-BCB7-F18F4BC5E51C}" srcOrd="0" destOrd="0" parTransId="{E18DAA91-4504-43A3-B84E-F40C23DBF373}" sibTransId="{5B8F1C70-5B7A-431B-997C-1CE94719728C}"/>
    <dgm:cxn modelId="{1B9B0C84-3336-467E-8484-FE680004C556}" srcId="{A0CF56DC-1BFF-4FAE-B4F3-4D0BE7CCE965}" destId="{9B36A808-947D-48FB-B628-28C2A972E1B5}" srcOrd="7" destOrd="0" parTransId="{D6EB7C22-66F0-48AA-9F8C-14496A1DCB62}" sibTransId="{D38C40D7-B450-4C68-B1DE-C44E68B51343}"/>
    <dgm:cxn modelId="{9EC96185-9A1C-4D8F-A603-C10B36E02190}" type="presOf" srcId="{F52BA448-1E36-4FFF-9D8C-A0771FD5BFA1}" destId="{F1802C6B-8C88-4CEF-A58E-D83DE61AFB80}" srcOrd="1" destOrd="0" presId="urn:microsoft.com/office/officeart/2005/8/layout/vProcess5"/>
    <dgm:cxn modelId="{23033198-98E3-4740-A1A5-F43A98B9CDF4}" srcId="{A0CF56DC-1BFF-4FAE-B4F3-4D0BE7CCE965}" destId="{6E08F3A9-A413-4E16-8912-04CC636CAAE4}" srcOrd="10" destOrd="0" parTransId="{3E58C41F-DD9D-44E7-B286-3827319AAC8E}" sibTransId="{A9A37E4A-CC5D-4548-906B-6F44B9E3F831}"/>
    <dgm:cxn modelId="{5AA283A8-B813-422F-92F1-02FD297FBE3E}" srcId="{A0CF56DC-1BFF-4FAE-B4F3-4D0BE7CCE965}" destId="{87E78967-13E8-4D08-BCB1-3ABDE95DD726}" srcOrd="4" destOrd="0" parTransId="{48CC245F-E0B7-4371-91F8-DEF52EE01974}" sibTransId="{3B367853-EFA2-4728-BEA7-A65EE098483F}"/>
    <dgm:cxn modelId="{576D9FC0-200C-4B26-B52E-549CA8784DB9}" srcId="{A0CF56DC-1BFF-4FAE-B4F3-4D0BE7CCE965}" destId="{B1DB2787-48F0-459A-BC65-1DF0B4934EF7}" srcOrd="9" destOrd="0" parTransId="{04154DA9-4DF0-4FE3-97F7-738C467CDAF4}" sibTransId="{40695D66-6DDC-4FC3-B384-C6B40A1BCA5D}"/>
    <dgm:cxn modelId="{24BFCACE-6D36-4BF5-9CC2-6C4B96453212}" srcId="{A0CF56DC-1BFF-4FAE-B4F3-4D0BE7CCE965}" destId="{DFFA0458-1A01-4B37-AB0E-2FA0F931EB22}" srcOrd="12" destOrd="0" parTransId="{B1EA8E68-9E6F-4E41-A4C2-B69FEBFD55D7}" sibTransId="{6CC23F55-4AEF-4681-ACEC-987E25CA8075}"/>
    <dgm:cxn modelId="{694D20D6-AC25-405B-B53E-D70AF6CAE2EB}" type="presOf" srcId="{F52BA448-1E36-4FFF-9D8C-A0771FD5BFA1}" destId="{3C9421F5-3E86-4CD1-82C8-7F16E1BDD25A}" srcOrd="0" destOrd="0" presId="urn:microsoft.com/office/officeart/2005/8/layout/vProcess5"/>
    <dgm:cxn modelId="{042E06E1-3C7F-49E1-8C34-B1B27C46CA79}" srcId="{A0CF56DC-1BFF-4FAE-B4F3-4D0BE7CCE965}" destId="{33CCC73F-5D04-4802-801D-37F8307FC19E}" srcOrd="1" destOrd="0" parTransId="{915F276F-0220-4718-8C00-758284BFF7CE}" sibTransId="{83E3C313-CD39-49BD-88D2-A391FC98AA2E}"/>
    <dgm:cxn modelId="{76E99AE8-ECB4-4041-B288-8F5A27096DE1}" type="presOf" srcId="{33CCC73F-5D04-4802-801D-37F8307FC19E}" destId="{82562264-A3AF-4BD4-B27B-226C2A65A512}" srcOrd="0" destOrd="0" presId="urn:microsoft.com/office/officeart/2005/8/layout/vProcess5"/>
    <dgm:cxn modelId="{95870BEB-16B3-447E-AD60-6F18F4015E5D}" type="presOf" srcId="{83E3C313-CD39-49BD-88D2-A391FC98AA2E}" destId="{C79207BE-6985-4126-9591-9A4B3169C121}" srcOrd="0" destOrd="0" presId="urn:microsoft.com/office/officeart/2005/8/layout/vProcess5"/>
    <dgm:cxn modelId="{86B049EC-C7E2-46CD-8E03-300948B05723}" type="presOf" srcId="{44D48055-24AE-49AC-BB14-F641EC1C7BD9}" destId="{1EC75784-55C4-4915-AC89-9BD6397D26E4}" srcOrd="0" destOrd="0" presId="urn:microsoft.com/office/officeart/2005/8/layout/vProcess5"/>
    <dgm:cxn modelId="{3DE001F6-23E7-488C-A06E-E2534387C534}" type="presOf" srcId="{87E78967-13E8-4D08-BCB1-3ABDE95DD726}" destId="{FBF24638-F6D0-4A7C-AB33-8D042B5C7EB8}" srcOrd="1" destOrd="0" presId="urn:microsoft.com/office/officeart/2005/8/layout/vProcess5"/>
    <dgm:cxn modelId="{6A13B153-91F4-4F06-BD93-CA249156B20D}" type="presParOf" srcId="{77AB22A9-7A63-4F29-9964-BF9BACE26ECA}" destId="{C714C69D-7A9D-4A2F-BF99-564FA84C54E6}" srcOrd="0" destOrd="0" presId="urn:microsoft.com/office/officeart/2005/8/layout/vProcess5"/>
    <dgm:cxn modelId="{69397351-55F0-43B3-9533-83B01FE3B9D1}" type="presParOf" srcId="{77AB22A9-7A63-4F29-9964-BF9BACE26ECA}" destId="{B5F34824-A501-48C4-B7BF-982EFE6041D4}" srcOrd="1" destOrd="0" presId="urn:microsoft.com/office/officeart/2005/8/layout/vProcess5"/>
    <dgm:cxn modelId="{77539AF1-FAA2-4D8F-AA0D-CA6CD0F90AD3}" type="presParOf" srcId="{77AB22A9-7A63-4F29-9964-BF9BACE26ECA}" destId="{82562264-A3AF-4BD4-B27B-226C2A65A512}" srcOrd="2" destOrd="0" presId="urn:microsoft.com/office/officeart/2005/8/layout/vProcess5"/>
    <dgm:cxn modelId="{499CB9BD-FB60-408B-B17B-FAAA81A31CBA}" type="presParOf" srcId="{77AB22A9-7A63-4F29-9964-BF9BACE26ECA}" destId="{1EC75784-55C4-4915-AC89-9BD6397D26E4}" srcOrd="3" destOrd="0" presId="urn:microsoft.com/office/officeart/2005/8/layout/vProcess5"/>
    <dgm:cxn modelId="{2BFB498B-282E-4E4E-9809-4197A7EBD106}" type="presParOf" srcId="{77AB22A9-7A63-4F29-9964-BF9BACE26ECA}" destId="{3C9421F5-3E86-4CD1-82C8-7F16E1BDD25A}" srcOrd="4" destOrd="0" presId="urn:microsoft.com/office/officeart/2005/8/layout/vProcess5"/>
    <dgm:cxn modelId="{642019F4-ACAB-4829-AC5A-6FF6206D1696}" type="presParOf" srcId="{77AB22A9-7A63-4F29-9964-BF9BACE26ECA}" destId="{0B17C8F6-FED6-47F9-9503-662120008D5A}" srcOrd="5" destOrd="0" presId="urn:microsoft.com/office/officeart/2005/8/layout/vProcess5"/>
    <dgm:cxn modelId="{E56F7FE0-76C8-4D82-B9FD-7F98687347D2}" type="presParOf" srcId="{77AB22A9-7A63-4F29-9964-BF9BACE26ECA}" destId="{D0E17233-3F7E-4EEA-9660-B2D0D2B86261}" srcOrd="6" destOrd="0" presId="urn:microsoft.com/office/officeart/2005/8/layout/vProcess5"/>
    <dgm:cxn modelId="{245FAD0C-A72F-48F8-A384-CCF1A4F0382E}" type="presParOf" srcId="{77AB22A9-7A63-4F29-9964-BF9BACE26ECA}" destId="{C79207BE-6985-4126-9591-9A4B3169C121}" srcOrd="7" destOrd="0" presId="urn:microsoft.com/office/officeart/2005/8/layout/vProcess5"/>
    <dgm:cxn modelId="{4552DD9D-E562-4391-9589-6F39C402F576}" type="presParOf" srcId="{77AB22A9-7A63-4F29-9964-BF9BACE26ECA}" destId="{ABFD09DD-453E-4F45-9AF8-E861E89448EA}" srcOrd="8" destOrd="0" presId="urn:microsoft.com/office/officeart/2005/8/layout/vProcess5"/>
    <dgm:cxn modelId="{75C6AEB9-BE3F-4A90-9227-0D1F362570E0}" type="presParOf" srcId="{77AB22A9-7A63-4F29-9964-BF9BACE26ECA}" destId="{25CB8E5C-8085-4E9F-86E2-B6A15AD64E06}" srcOrd="9" destOrd="0" presId="urn:microsoft.com/office/officeart/2005/8/layout/vProcess5"/>
    <dgm:cxn modelId="{95D119B5-5A36-4523-A6DD-E2333E5706E7}" type="presParOf" srcId="{77AB22A9-7A63-4F29-9964-BF9BACE26ECA}" destId="{B3B5503F-6C39-4FF8-8343-142E955EB9C0}" srcOrd="10" destOrd="0" presId="urn:microsoft.com/office/officeart/2005/8/layout/vProcess5"/>
    <dgm:cxn modelId="{31860735-70ED-4220-9B46-7549DFE777C2}" type="presParOf" srcId="{77AB22A9-7A63-4F29-9964-BF9BACE26ECA}" destId="{A78955D8-FC0D-4F7E-A053-FA35E59EDE2C}" srcOrd="11" destOrd="0" presId="urn:microsoft.com/office/officeart/2005/8/layout/vProcess5"/>
    <dgm:cxn modelId="{AEE17654-3B2B-46A8-B33B-77CEA28D6CCA}" type="presParOf" srcId="{77AB22A9-7A63-4F29-9964-BF9BACE26ECA}" destId="{94E4E693-71CE-4EF0-9151-89601D7AEE86}" srcOrd="12" destOrd="0" presId="urn:microsoft.com/office/officeart/2005/8/layout/vProcess5"/>
    <dgm:cxn modelId="{F9B66E91-83D9-4DB7-8B9C-ECBD5DB6ED18}" type="presParOf" srcId="{77AB22A9-7A63-4F29-9964-BF9BACE26ECA}" destId="{F1802C6B-8C88-4CEF-A58E-D83DE61AFB80}" srcOrd="13" destOrd="0" presId="urn:microsoft.com/office/officeart/2005/8/layout/vProcess5"/>
    <dgm:cxn modelId="{53EC0DFE-989C-498D-AF07-40CF64656D43}" type="presParOf" srcId="{77AB22A9-7A63-4F29-9964-BF9BACE26ECA}" destId="{FBF24638-F6D0-4A7C-AB33-8D042B5C7EB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B5AE-584B-45DD-8A49-9F896BA69454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63370-6199-4E25-AFDD-50C969B9CE31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рост производительности и улучшение качества труда работников в организации</a:t>
          </a:r>
        </a:p>
      </dsp:txBody>
      <dsp:txXfrm>
        <a:off x="1972601" y="617935"/>
        <a:ext cx="1906956" cy="1906956"/>
      </dsp:txXfrm>
    </dsp:sp>
    <dsp:sp modelId="{964A1331-45DD-471E-96AD-5E3731C9FEBF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повышение эффективности производства и управления</a:t>
          </a:r>
        </a:p>
      </dsp:txBody>
      <dsp:txXfrm>
        <a:off x="4248442" y="617935"/>
        <a:ext cx="1906956" cy="1906956"/>
      </dsp:txXfrm>
    </dsp:sp>
    <dsp:sp modelId="{EBA2565C-DB2E-4EE2-95F3-09CC162FAEFF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развитие техники и технологии в организации с учетом человеческого фактора</a:t>
          </a:r>
        </a:p>
      </dsp:txBody>
      <dsp:txXfrm>
        <a:off x="1972601" y="2893775"/>
        <a:ext cx="1906956" cy="1906956"/>
      </dsp:txXfrm>
    </dsp:sp>
    <dsp:sp modelId="{6336DB30-128D-41B9-BD46-69892913E09B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совершенствование социально- психологических отношений в процессе производства</a:t>
          </a:r>
        </a:p>
      </dsp:txBody>
      <dsp:txXfrm>
        <a:off x="4248442" y="2893775"/>
        <a:ext cx="1906956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C49E-8FA9-4F2F-8923-4D08EB759686}">
      <dsp:nvSpPr>
        <dsp:cNvPr id="0" name=""/>
        <dsp:cNvSpPr/>
      </dsp:nvSpPr>
      <dsp:spPr>
        <a:xfrm>
          <a:off x="2593270" y="0"/>
          <a:ext cx="4243273" cy="424327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84492-C12A-43F2-9C19-D4DF6078FDCE}">
      <dsp:nvSpPr>
        <dsp:cNvPr id="0" name=""/>
        <dsp:cNvSpPr/>
      </dsp:nvSpPr>
      <dsp:spPr>
        <a:xfrm>
          <a:off x="2038063" y="180314"/>
          <a:ext cx="2685368" cy="2081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улучшение качества воспитания и образования работников в организации</a:t>
          </a:r>
        </a:p>
      </dsp:txBody>
      <dsp:txXfrm>
        <a:off x="2139678" y="281929"/>
        <a:ext cx="2482138" cy="1878372"/>
      </dsp:txXfrm>
    </dsp:sp>
    <dsp:sp modelId="{7F2C2D17-850A-4C76-B21E-D73EFFABBED1}">
      <dsp:nvSpPr>
        <dsp:cNvPr id="0" name=""/>
        <dsp:cNvSpPr/>
      </dsp:nvSpPr>
      <dsp:spPr>
        <a:xfrm>
          <a:off x="5030142" y="293442"/>
          <a:ext cx="3187871" cy="1911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Совершенствование психологических аспектов организации совместной деятельности людей</a:t>
          </a:r>
        </a:p>
      </dsp:txBody>
      <dsp:txXfrm>
        <a:off x="5123474" y="386774"/>
        <a:ext cx="3001207" cy="1725247"/>
      </dsp:txXfrm>
    </dsp:sp>
    <dsp:sp modelId="{362D2795-BC70-44CF-B3CF-227E30B5C05C}">
      <dsp:nvSpPr>
        <dsp:cNvPr id="0" name=""/>
        <dsp:cNvSpPr/>
      </dsp:nvSpPr>
      <dsp:spPr>
        <a:xfrm>
          <a:off x="1822283" y="2357914"/>
          <a:ext cx="2890705" cy="1743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психологические факторы эффективности деятельности</a:t>
          </a:r>
        </a:p>
      </dsp:txBody>
      <dsp:txXfrm>
        <a:off x="1907380" y="2443011"/>
        <a:ext cx="2720511" cy="1573036"/>
      </dsp:txXfrm>
    </dsp:sp>
    <dsp:sp modelId="{0D3296A3-795B-4282-9C84-1821B7AF1612}">
      <dsp:nvSpPr>
        <dsp:cNvPr id="0" name=""/>
        <dsp:cNvSpPr/>
      </dsp:nvSpPr>
      <dsp:spPr>
        <a:xfrm>
          <a:off x="5188870" y="2288293"/>
          <a:ext cx="2979075" cy="1788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руководителей, групп и коллективов</a:t>
          </a:r>
        </a:p>
      </dsp:txBody>
      <dsp:txXfrm>
        <a:off x="5276165" y="2375588"/>
        <a:ext cx="2804485" cy="1613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83E1-BD02-40CE-862E-B3518EF4B9F7}">
      <dsp:nvSpPr>
        <dsp:cNvPr id="0" name=""/>
        <dsp:cNvSpPr/>
      </dsp:nvSpPr>
      <dsp:spPr>
        <a:xfrm rot="16200000">
          <a:off x="-306655" y="306655"/>
          <a:ext cx="3486134" cy="28728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468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Наблюдение;</a:t>
          </a:r>
          <a:endParaRPr lang="ru-RU" sz="1300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-преднамеренное,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систематическое и целенаправленное восприятие психических явлений с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целью их познания, измерения и объяснения. </a:t>
          </a:r>
        </a:p>
      </dsp:txBody>
      <dsp:txXfrm rot="5400000">
        <a:off x="1" y="697226"/>
        <a:ext cx="2872823" cy="2091680"/>
      </dsp:txXfrm>
    </dsp:sp>
    <dsp:sp modelId="{F67B5858-D7BA-451C-BE24-D1BBC2AA4272}">
      <dsp:nvSpPr>
        <dsp:cNvPr id="0" name=""/>
        <dsp:cNvSpPr/>
      </dsp:nvSpPr>
      <dsp:spPr>
        <a:xfrm rot="16200000">
          <a:off x="2131203" y="472111"/>
          <a:ext cx="3146758" cy="24853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468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Эксперимент активное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tx1"/>
              </a:solidFill>
            </a:rPr>
            <a:t>Вмешательство в ситуацию со стороны исследователя, осуществляющего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tx1"/>
              </a:solidFill>
            </a:rPr>
            <a:t>планомерное воздействие на одну или несколько переменных и регистрацию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tx1"/>
              </a:solidFill>
            </a:rPr>
            <a:t>сопутствующих изменений в поведении изучаемого объекта</a:t>
          </a:r>
        </a:p>
      </dsp:txBody>
      <dsp:txXfrm rot="5400000">
        <a:off x="2461899" y="770767"/>
        <a:ext cx="2485366" cy="1888054"/>
      </dsp:txXfrm>
    </dsp:sp>
    <dsp:sp modelId="{B1318E2A-08F3-48AE-8CC6-06362326505D}">
      <dsp:nvSpPr>
        <dsp:cNvPr id="0" name=""/>
        <dsp:cNvSpPr/>
      </dsp:nvSpPr>
      <dsp:spPr>
        <a:xfrm rot="16200000">
          <a:off x="4527120" y="710581"/>
          <a:ext cx="3278743" cy="21780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468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Психологическая диагностика</a:t>
          </a:r>
          <a:endParaRPr lang="ru-RU" sz="1300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совокупность </a:t>
          </a:r>
          <a:r>
            <a:rPr lang="ru-RU" sz="1300" kern="1200" dirty="0" err="1">
              <a:solidFill>
                <a:schemeClr val="tx1"/>
              </a:solidFill>
            </a:rPr>
            <a:t>опросниковых</a:t>
          </a:r>
          <a:r>
            <a:rPr lang="ru-RU" sz="1300" kern="1200" dirty="0">
              <a:solidFill>
                <a:schemeClr val="tx1"/>
              </a:solidFill>
            </a:rPr>
            <a:t> диагностических методов, а также методов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поведенческой диагностики</a:t>
          </a:r>
        </a:p>
      </dsp:txBody>
      <dsp:txXfrm rot="5400000">
        <a:off x="5077462" y="815988"/>
        <a:ext cx="2178060" cy="1967245"/>
      </dsp:txXfrm>
    </dsp:sp>
    <dsp:sp modelId="{CC912C2F-851C-48C5-B61C-8A6DC65D82FC}">
      <dsp:nvSpPr>
        <dsp:cNvPr id="0" name=""/>
        <dsp:cNvSpPr/>
      </dsp:nvSpPr>
      <dsp:spPr>
        <a:xfrm rot="16200000">
          <a:off x="6732098" y="710581"/>
          <a:ext cx="3278743" cy="21780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468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Анализ результатов управленческой деятельности.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совокупность </a:t>
          </a:r>
          <a:r>
            <a:rPr lang="ru-RU" sz="1300" kern="1200" dirty="0" err="1">
              <a:solidFill>
                <a:schemeClr val="tx1"/>
              </a:solidFill>
            </a:rPr>
            <a:t>опросниковых</a:t>
          </a:r>
          <a:r>
            <a:rPr lang="ru-RU" sz="1300" kern="1200" dirty="0">
              <a:solidFill>
                <a:schemeClr val="tx1"/>
              </a:solidFill>
            </a:rPr>
            <a:t> диагностических методов, а также методов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поведенческой диагностики</a:t>
          </a:r>
        </a:p>
      </dsp:txBody>
      <dsp:txXfrm rot="5400000">
        <a:off x="7282440" y="815988"/>
        <a:ext cx="2178060" cy="1967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34824-A501-48C4-B7BF-982EFE6041D4}">
      <dsp:nvSpPr>
        <dsp:cNvPr id="0" name=""/>
        <dsp:cNvSpPr/>
      </dsp:nvSpPr>
      <dsp:spPr>
        <a:xfrm>
          <a:off x="0" y="0"/>
          <a:ext cx="8142428" cy="8076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Субъект управления </a:t>
          </a:r>
        </a:p>
      </dsp:txBody>
      <dsp:txXfrm>
        <a:off x="23656" y="23656"/>
        <a:ext cx="7176371" cy="760376"/>
      </dsp:txXfrm>
    </dsp:sp>
    <dsp:sp modelId="{82562264-A3AF-4BD4-B27B-226C2A65A512}">
      <dsp:nvSpPr>
        <dsp:cNvPr id="0" name=""/>
        <dsp:cNvSpPr/>
      </dsp:nvSpPr>
      <dsp:spPr>
        <a:xfrm>
          <a:off x="608038" y="919867"/>
          <a:ext cx="8142428" cy="8076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2803"/>
            <a:satOff val="-8724"/>
            <a:lumOff val="820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Объект управления</a:t>
          </a:r>
        </a:p>
      </dsp:txBody>
      <dsp:txXfrm>
        <a:off x="631694" y="943523"/>
        <a:ext cx="6962080" cy="760376"/>
      </dsp:txXfrm>
    </dsp:sp>
    <dsp:sp modelId="{1EC75784-55C4-4915-AC89-9BD6397D26E4}">
      <dsp:nvSpPr>
        <dsp:cNvPr id="0" name=""/>
        <dsp:cNvSpPr/>
      </dsp:nvSpPr>
      <dsp:spPr>
        <a:xfrm>
          <a:off x="1216077" y="1839734"/>
          <a:ext cx="8142428" cy="8076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5607"/>
            <a:satOff val="-17448"/>
            <a:lumOff val="1641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Управленческие отношения</a:t>
          </a:r>
        </a:p>
      </dsp:txBody>
      <dsp:txXfrm>
        <a:off x="1239733" y="1863390"/>
        <a:ext cx="6962080" cy="760376"/>
      </dsp:txXfrm>
    </dsp:sp>
    <dsp:sp modelId="{3C9421F5-3E86-4CD1-82C8-7F16E1BDD25A}">
      <dsp:nvSpPr>
        <dsp:cNvPr id="0" name=""/>
        <dsp:cNvSpPr/>
      </dsp:nvSpPr>
      <dsp:spPr>
        <a:xfrm>
          <a:off x="1824115" y="2759602"/>
          <a:ext cx="8142428" cy="8076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38410"/>
            <a:satOff val="-26172"/>
            <a:lumOff val="246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Персонал управления.</a:t>
          </a:r>
        </a:p>
      </dsp:txBody>
      <dsp:txXfrm>
        <a:off x="1847771" y="2783258"/>
        <a:ext cx="6962080" cy="760376"/>
      </dsp:txXfrm>
    </dsp:sp>
    <dsp:sp modelId="{0B17C8F6-FED6-47F9-9503-662120008D5A}">
      <dsp:nvSpPr>
        <dsp:cNvPr id="0" name=""/>
        <dsp:cNvSpPr/>
      </dsp:nvSpPr>
      <dsp:spPr>
        <a:xfrm>
          <a:off x="2432154" y="3679469"/>
          <a:ext cx="8142428" cy="80768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51214"/>
            <a:satOff val="-34896"/>
            <a:lumOff val="3283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Аппарат управления; административный аппарат, руководители </a:t>
          </a:r>
          <a:r>
            <a:rPr lang="ru-RU" sz="2100" kern="1200" dirty="0" err="1"/>
            <a:t>подзразделений</a:t>
          </a:r>
          <a:endParaRPr lang="ru-RU" sz="2100" kern="1200" dirty="0"/>
        </a:p>
      </dsp:txBody>
      <dsp:txXfrm>
        <a:off x="2455810" y="3703125"/>
        <a:ext cx="6962080" cy="760376"/>
      </dsp:txXfrm>
    </dsp:sp>
    <dsp:sp modelId="{D0E17233-3F7E-4EEA-9660-B2D0D2B86261}">
      <dsp:nvSpPr>
        <dsp:cNvPr id="0" name=""/>
        <dsp:cNvSpPr/>
      </dsp:nvSpPr>
      <dsp:spPr>
        <a:xfrm>
          <a:off x="7617431" y="590061"/>
          <a:ext cx="524997" cy="524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7735555" y="590061"/>
        <a:ext cx="288749" cy="395060"/>
      </dsp:txXfrm>
    </dsp:sp>
    <dsp:sp modelId="{C79207BE-6985-4126-9591-9A4B3169C121}">
      <dsp:nvSpPr>
        <dsp:cNvPr id="0" name=""/>
        <dsp:cNvSpPr/>
      </dsp:nvSpPr>
      <dsp:spPr>
        <a:xfrm>
          <a:off x="8225469" y="1509928"/>
          <a:ext cx="524997" cy="524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8343593" y="1509928"/>
        <a:ext cx="288749" cy="395060"/>
      </dsp:txXfrm>
    </dsp:sp>
    <dsp:sp modelId="{ABFD09DD-453E-4F45-9AF8-E861E89448EA}">
      <dsp:nvSpPr>
        <dsp:cNvPr id="0" name=""/>
        <dsp:cNvSpPr/>
      </dsp:nvSpPr>
      <dsp:spPr>
        <a:xfrm>
          <a:off x="8833508" y="2416334"/>
          <a:ext cx="524997" cy="524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8951632" y="2416334"/>
        <a:ext cx="288749" cy="395060"/>
      </dsp:txXfrm>
    </dsp:sp>
    <dsp:sp modelId="{25CB8E5C-8085-4E9F-86E2-B6A15AD64E06}">
      <dsp:nvSpPr>
        <dsp:cNvPr id="0" name=""/>
        <dsp:cNvSpPr/>
      </dsp:nvSpPr>
      <dsp:spPr>
        <a:xfrm>
          <a:off x="9441546" y="3345176"/>
          <a:ext cx="524997" cy="524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9559670" y="3345176"/>
        <a:ext cx="288749" cy="39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9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5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mXJaP7KJ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mir.me/br/?b=159356&amp;p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071" y="802298"/>
            <a:ext cx="9904782" cy="2541431"/>
          </a:xfrm>
        </p:spPr>
        <p:txBody>
          <a:bodyPr>
            <a:normAutofit fontScale="90000"/>
          </a:bodyPr>
          <a:lstStyle/>
          <a:p>
            <a:r>
              <a:rPr lang="kk-KZ" dirty="0"/>
              <a:t>Введение в психологию управления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Лекция 1. </a:t>
            </a:r>
          </a:p>
          <a:p>
            <a:pPr algn="r"/>
            <a:r>
              <a:rPr lang="ru-RU" dirty="0"/>
              <a:t>Мамбеталина А.С.- </a:t>
            </a:r>
            <a:r>
              <a:rPr lang="ru-RU" dirty="0" err="1"/>
              <a:t>к.пс.н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8" y="1248174"/>
            <a:ext cx="1702804" cy="19695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165" y="182350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Психология управления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901" y="1348034"/>
            <a:ext cx="10526953" cy="4118312"/>
          </a:xfrm>
        </p:spPr>
        <p:txBody>
          <a:bodyPr/>
          <a:lstStyle/>
          <a:p>
            <a:r>
              <a:rPr lang="ru-RU" dirty="0"/>
              <a:t>Два основных источника развития: </a:t>
            </a:r>
          </a:p>
          <a:p>
            <a:r>
              <a:rPr lang="ru-RU" dirty="0"/>
              <a:t>1 потребности практики. </a:t>
            </a:r>
          </a:p>
          <a:p>
            <a:r>
              <a:rPr lang="ru-RU" dirty="0"/>
              <a:t>2 потребности развития психологической науки.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A6D08A-4042-480E-9447-D38BAB49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626" y="925405"/>
            <a:ext cx="3566474" cy="449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95" y="160256"/>
            <a:ext cx="9878503" cy="1830469"/>
          </a:xfrm>
        </p:spPr>
        <p:txBody>
          <a:bodyPr>
            <a:normAutofit/>
          </a:bodyPr>
          <a:lstStyle/>
          <a:p>
            <a:r>
              <a:rPr lang="ru-RU" dirty="0"/>
              <a:t>2. Объект, предмет, задачи и методы психологии управления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095" y="1964114"/>
            <a:ext cx="10567447" cy="345061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3"/>
              </a:rPr>
              <a:t>https://www.youtube.com/watch?v=iCmXJaP7KJI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	Объект изучения психологии управления – люди, находящиеся в</a:t>
            </a:r>
          </a:p>
          <a:p>
            <a:pPr marL="0" indent="0" algn="just">
              <a:buNone/>
            </a:pPr>
            <a:r>
              <a:rPr lang="ru-RU" dirty="0"/>
              <a:t>финансовых и юридических отношениях в самостоятельных организациях,</a:t>
            </a:r>
          </a:p>
          <a:p>
            <a:pPr marL="0" indent="0" algn="just">
              <a:buNone/>
            </a:pPr>
            <a:r>
              <a:rPr lang="ru-RU" dirty="0"/>
              <a:t>деятельность которых ориентирована на корпоративно полезные цели. </a:t>
            </a:r>
            <a:endParaRPr lang="en-US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BEF2C-2B2E-4863-878F-80E10295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106" y="3878860"/>
            <a:ext cx="3485773" cy="19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6A062-AB0B-4B4E-9DF4-E6F6A130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85" y="25776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Предмет психологии управления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71A176-E008-4012-9D48-059E88FBA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31" y="2054726"/>
            <a:ext cx="2533333" cy="32920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76E1C-5ACB-4AD3-BCE2-787F4BDFD0A9}"/>
              </a:ext>
            </a:extLst>
          </p:cNvPr>
          <p:cNvSpPr/>
          <p:nvPr/>
        </p:nvSpPr>
        <p:spPr>
          <a:xfrm>
            <a:off x="3685880" y="2234153"/>
            <a:ext cx="7479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совокупность психологических явлений и отношений, отражающих совместную работу людей в организации в соответствии с экономическими, технологическими, социально психологическими, правовыми, организационными и корпоративными требованиями. </a:t>
            </a:r>
          </a:p>
        </p:txBody>
      </p:sp>
    </p:spTree>
    <p:extLst>
      <p:ext uri="{BB962C8B-B14F-4D97-AF65-F5344CB8AC3E}">
        <p14:creationId xmlns:p14="http://schemas.microsoft.com/office/powerpoint/2010/main" val="26140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827" y="395926"/>
            <a:ext cx="10131025" cy="1464556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четыре области Предмета психологии управления </a:t>
            </a:r>
            <a:br>
              <a:rPr lang="ru-RU" dirty="0"/>
            </a:br>
            <a:br>
              <a:rPr lang="ru-RU" dirty="0"/>
            </a:b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473101-B739-471B-88F6-8BB8AACA6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097" y="1855770"/>
            <a:ext cx="11412717" cy="27432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 психологические закономерности управленческой деятельности; </a:t>
            </a:r>
          </a:p>
          <a:p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2 психологические закономерности деятельности субъекта управления – руководителя; </a:t>
            </a:r>
          </a:p>
          <a:p>
            <a:r>
              <a:rPr lang="ru-RU" dirty="0">
                <a:solidFill>
                  <a:schemeClr val="tx1"/>
                </a:solidFill>
              </a:rPr>
              <a:t>3 психологические закономерности управляемой подсистемы и </a:t>
            </a:r>
            <a:r>
              <a:rPr lang="ru-RU" dirty="0" err="1">
                <a:solidFill>
                  <a:schemeClr val="tx1"/>
                </a:solidFill>
              </a:rPr>
              <a:t>еѐ</a:t>
            </a:r>
            <a:r>
              <a:rPr lang="ru-RU" dirty="0">
                <a:solidFill>
                  <a:schemeClr val="tx1"/>
                </a:solidFill>
              </a:rPr>
              <a:t> субъектов – подчиненных; </a:t>
            </a:r>
          </a:p>
          <a:p>
            <a:r>
              <a:rPr lang="ru-RU" dirty="0">
                <a:solidFill>
                  <a:schemeClr val="tx1"/>
                </a:solidFill>
              </a:rPr>
              <a:t>4 особенности взаимодействия руководителя с подчиненными.</a:t>
            </a:r>
          </a:p>
        </p:txBody>
      </p:sp>
      <p:pic>
        <p:nvPicPr>
          <p:cNvPr id="12" name="Рисунок 11" descr="Лупа">
            <a:extLst>
              <a:ext uri="{FF2B5EF4-FFF2-40B4-BE49-F238E27FC236}">
                <a16:creationId xmlns:a16="http://schemas.microsoft.com/office/drawing/2014/main" id="{FEA0F86C-64E7-4C6A-98AA-6EF5DE42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7652" y="1956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психологии управления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27106-9B40-442F-B183-AFDA9AB9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582" y="3429000"/>
            <a:ext cx="2078916" cy="2078916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65546BA-97D6-49B9-AD36-B644899FF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882170"/>
              </p:ext>
            </p:extLst>
          </p:nvPr>
        </p:nvGraphicFramePr>
        <p:xfrm>
          <a:off x="86307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511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542" y="446300"/>
            <a:ext cx="9603275" cy="1049235"/>
          </a:xfrm>
        </p:spPr>
        <p:txBody>
          <a:bodyPr>
            <a:normAutofit/>
          </a:bodyPr>
          <a:lstStyle/>
          <a:p>
            <a:pPr lvl="0" algn="ctr"/>
            <a:r>
              <a:rPr lang="ru-RU" dirty="0"/>
              <a:t>Задачи психологии управления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E0F50681-995F-4EBF-B624-888E213DA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838134"/>
              </p:ext>
            </p:extLst>
          </p:nvPr>
        </p:nvGraphicFramePr>
        <p:xfrm>
          <a:off x="781672" y="1742746"/>
          <a:ext cx="10068580" cy="424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33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Методы психологии управления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212611"/>
              </p:ext>
            </p:extLst>
          </p:nvPr>
        </p:nvGraphicFramePr>
        <p:xfrm>
          <a:off x="678731" y="1979629"/>
          <a:ext cx="10376620" cy="348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03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C14CC-37F0-4BBC-9497-6592953E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58219"/>
            <a:ext cx="9603275" cy="14955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Связь психологии управления </a:t>
            </a:r>
            <a:br>
              <a:rPr lang="ru-RU" dirty="0"/>
            </a:br>
            <a:r>
              <a:rPr lang="ru-RU" dirty="0"/>
              <a:t>с другими смежными психологическими направлениями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23C54-1E71-4F3B-BC2E-98529459F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– социальной психологией; </a:t>
            </a:r>
          </a:p>
          <a:p>
            <a:pPr marL="0" indent="0">
              <a:buNone/>
            </a:pPr>
            <a:r>
              <a:rPr lang="ru-RU" sz="2800" dirty="0"/>
              <a:t>– психологией личности; </a:t>
            </a:r>
          </a:p>
          <a:p>
            <a:pPr marL="0" indent="0">
              <a:buNone/>
            </a:pPr>
            <a:r>
              <a:rPr lang="ru-RU" sz="2800" dirty="0"/>
              <a:t>– психологией труда; </a:t>
            </a:r>
          </a:p>
          <a:p>
            <a:pPr marL="0" indent="0">
              <a:buNone/>
            </a:pPr>
            <a:r>
              <a:rPr lang="ru-RU" sz="2800" dirty="0"/>
              <a:t>– психологией развития и </a:t>
            </a:r>
            <a:r>
              <a:rPr lang="ru-RU" sz="2800" dirty="0" err="1"/>
              <a:t>акмеологией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9AC5B-2AD2-4200-A90D-BFDC45DF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064" y="2015732"/>
            <a:ext cx="3776063" cy="25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29" y="188537"/>
            <a:ext cx="9989625" cy="1665218"/>
          </a:xfrm>
        </p:spPr>
        <p:txBody>
          <a:bodyPr/>
          <a:lstStyle/>
          <a:p>
            <a:pPr algn="ctr"/>
            <a:r>
              <a:rPr lang="ru-RU" dirty="0"/>
              <a:t>3.Основные понятия и </a:t>
            </a:r>
            <a:br>
              <a:rPr lang="ru-RU" dirty="0"/>
            </a:br>
            <a:r>
              <a:rPr lang="ru-RU" dirty="0"/>
              <a:t>категории психологии управления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837" y="1949745"/>
            <a:ext cx="9603275" cy="3450613"/>
          </a:xfrm>
        </p:spPr>
        <p:txBody>
          <a:bodyPr/>
          <a:lstStyle/>
          <a:p>
            <a:r>
              <a:rPr lang="ru-RU" dirty="0"/>
              <a:t>Организация - объединения группы людей (два и более), деятельность которых сознательно координируется субъектом управления для достижения общей цели или целей и для упорядочения совместной деятельности.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B575B-82F6-4942-851D-BEAE3E57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84" y="4070023"/>
            <a:ext cx="2078916" cy="20789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9ECEE2-AE47-43DE-A304-95C2C1177A0C}"/>
              </a:ext>
            </a:extLst>
          </p:cNvPr>
          <p:cNvSpPr/>
          <p:nvPr/>
        </p:nvSpPr>
        <p:spPr>
          <a:xfrm>
            <a:off x="1065229" y="3429000"/>
            <a:ext cx="8597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Формальная организация имеет административно-юридический статус</a:t>
            </a:r>
          </a:p>
          <a:p>
            <a:r>
              <a:rPr lang="ru-RU" sz="2000" dirty="0"/>
              <a:t>и ставит индивида в зависимость от обезличенных функциональных связей и норм поведения.</a:t>
            </a:r>
          </a:p>
          <a:p>
            <a:endParaRPr lang="ru-RU" sz="2000" dirty="0"/>
          </a:p>
          <a:p>
            <a:r>
              <a:rPr lang="ru-RU" sz="2000" dirty="0"/>
              <a:t>Неформальная организация – это общность людей, сплачиваемая</a:t>
            </a:r>
          </a:p>
          <a:p>
            <a:r>
              <a:rPr lang="ru-RU" sz="2000" dirty="0"/>
              <a:t>личным выбором и непосредственными вне должностными контактами.</a:t>
            </a:r>
          </a:p>
        </p:txBody>
      </p:sp>
    </p:spTree>
    <p:extLst>
      <p:ext uri="{BB962C8B-B14F-4D97-AF65-F5344CB8AC3E}">
        <p14:creationId xmlns:p14="http://schemas.microsoft.com/office/powerpoint/2010/main" val="404771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8F943-F324-4CE2-A626-04644BBD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Менеджер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42EB90-06DE-4DD1-A90A-706A3201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1979629"/>
            <a:ext cx="10687210" cy="3486716"/>
          </a:xfrm>
        </p:spPr>
        <p:txBody>
          <a:bodyPr/>
          <a:lstStyle/>
          <a:p>
            <a:r>
              <a:rPr lang="ru-RU" dirty="0"/>
              <a:t>– это специалист по управлению, который разрабатывает планы, определяет, что и когда делать, как и кто будет выполнять намеченное (управление персоналом), разрабатывает рабочие процедуры (технологии) применительно ко всем стадиям управленческого цикла,  осуществляет контроль.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DDEF0-C09E-4CD6-93AB-743D59FE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54" y="3297025"/>
            <a:ext cx="2479299" cy="2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/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 Психология управления как отрасль психологической науки.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 Объект, предмет, задачи и методы психологии управления.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 Основные понятия и категории психологии управления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022" y="72330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9D3B-2424-483A-9A0F-D9AF5F74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Социальное и Организационное управление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FA5CD-00EE-4B9C-B2F1-88FEC2C7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9" y="1853754"/>
            <a:ext cx="10724916" cy="3612591"/>
          </a:xfrm>
        </p:spPr>
        <p:txBody>
          <a:bodyPr>
            <a:normAutofit/>
          </a:bodyPr>
          <a:lstStyle/>
          <a:p>
            <a:r>
              <a:rPr lang="ru-RU" dirty="0"/>
              <a:t>есть процесс воздействия человека (субъекта управления) на организованную группу людей или на кого-либо из этой группы в отдельности (объект управления), побуждающий к определенным действиям для достижения желаемых результатов.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это специальным образом организованный вид управленческой деятельности по выполнению функций управления в организации, осуществляемый персоналом управления, наделенный для этого соответствующими полномочиями и ответственностью. Цель эффективное функционирование организации и оптимальное решение стоящих перед ней задач.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3D05EB-3005-469D-A4D0-95E3895A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242" y="2333906"/>
            <a:ext cx="2073758" cy="1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4D10B-3225-48FB-9697-D7BA47FD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11F58B0-00FB-4017-ABAF-D2DB34BE1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98862"/>
              </p:ext>
            </p:extLst>
          </p:nvPr>
        </p:nvGraphicFramePr>
        <p:xfrm>
          <a:off x="480767" y="546755"/>
          <a:ext cx="10574583" cy="448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65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Дайте определение психологии управления.</a:t>
            </a:r>
          </a:p>
          <a:p>
            <a:r>
              <a:rPr lang="ru-RU" dirty="0"/>
              <a:t>Предпосылки возникновения психологии </a:t>
            </a:r>
            <a:r>
              <a:rPr lang="ru-RU" dirty="0" err="1"/>
              <a:t>упарвления</a:t>
            </a:r>
            <a:endParaRPr lang="ru-RU" dirty="0"/>
          </a:p>
          <a:p>
            <a:r>
              <a:rPr lang="ru-RU" dirty="0"/>
              <a:t>Перечислите основные методы психологии управления</a:t>
            </a:r>
          </a:p>
          <a:p>
            <a:r>
              <a:rPr lang="ru-RU" dirty="0"/>
              <a:t>Перечислите представителей школы человеческих отношений</a:t>
            </a:r>
          </a:p>
          <a:p>
            <a:r>
              <a:rPr lang="ru-RU" dirty="0"/>
              <a:t>Что является объектом психологии управления?</a:t>
            </a:r>
          </a:p>
          <a:p>
            <a:r>
              <a:rPr lang="ru-RU" dirty="0"/>
              <a:t>Перечислите основные понятия и  категории психологии управления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059" y="1853754"/>
            <a:ext cx="9838796" cy="361259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О.А. Короткевич ЭУМК «Психология управления». Гомель, 2017, 173 с. </a:t>
            </a:r>
          </a:p>
          <a:p>
            <a:r>
              <a:rPr lang="ru-RU" dirty="0"/>
              <a:t>Урбанович А.А. Психология управления: Учебное пособие.— Мн.: </a:t>
            </a:r>
            <a:r>
              <a:rPr lang="ru-RU" dirty="0" err="1"/>
              <a:t>Харвест</a:t>
            </a:r>
            <a:r>
              <a:rPr lang="ru-RU" dirty="0"/>
              <a:t>, 2007. — 640 с. </a:t>
            </a:r>
          </a:p>
          <a:p>
            <a:r>
              <a:rPr lang="ru-RU" dirty="0"/>
              <a:t>Захарова, Л.Н. Психология управления: Учебное пособие / Л.Н. Захарова. - М.: Логос, 2013. - 376 c.</a:t>
            </a:r>
          </a:p>
          <a:p>
            <a:r>
              <a:rPr lang="ru-RU" dirty="0"/>
              <a:t>Ю. А. Мальцева, О. Ю. Яценко Психология управления. Екатеринбург : Изд-во Урал. ун-та, 2016.— 92 с</a:t>
            </a:r>
          </a:p>
          <a:p>
            <a:r>
              <a:rPr lang="ru-RU" dirty="0"/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dirty="0" err="1"/>
              <a:t>Юрайт</a:t>
            </a:r>
            <a:r>
              <a:rPr lang="ru-RU" dirty="0"/>
              <a:t>, 2015. — 477 с. — (Серия : Бакалавр. Академический курс).</a:t>
            </a:r>
          </a:p>
          <a:p>
            <a:r>
              <a:rPr lang="ru-RU" dirty="0"/>
              <a:t>Психология управления персоналом: учебник и практикум для академического бакалавриата книга. Автор: Базаров Т.Ю. Год издания: 2015; Место издания: Издательство </a:t>
            </a:r>
            <a:r>
              <a:rPr lang="ru-RU" dirty="0" err="1"/>
              <a:t>Юрайт</a:t>
            </a:r>
            <a:r>
              <a:rPr lang="ru-RU" dirty="0"/>
              <a:t> М; Объём: 381 с.</a:t>
            </a:r>
          </a:p>
          <a:p>
            <a:r>
              <a:rPr lang="ru-RU" dirty="0"/>
              <a:t>Базаров Т.Ю. Психология управления персоналом. Теория и практика: учебник для бакалавров. — М.: </a:t>
            </a:r>
            <a:r>
              <a:rPr lang="ru-RU" dirty="0" err="1"/>
              <a:t>Юрайт</a:t>
            </a:r>
            <a:r>
              <a:rPr lang="ru-RU" dirty="0"/>
              <a:t>, 2014. — 381 с.</a:t>
            </a:r>
            <a:endParaRPr lang="ru-RU" u="sng" dirty="0">
              <a:hlinkClick r:id="rId2"/>
            </a:endParaRPr>
          </a:p>
          <a:p>
            <a:r>
              <a:rPr lang="en-US" u="sng" dirty="0"/>
              <a:t>https://thepresentation.ru/filosofiya/psihologiya-upravleniya-5 </a:t>
            </a:r>
            <a:endParaRPr lang="ru-RU" u="sng" dirty="0"/>
          </a:p>
          <a:p>
            <a:r>
              <a:rPr lang="ru-RU" dirty="0"/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181" y="0"/>
            <a:ext cx="10340417" cy="180022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4000" dirty="0"/>
              <a:t>Психология управления как отрасль психологической науки.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81" y="1470287"/>
            <a:ext cx="9601196" cy="4075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Предпосылки возникновения и развития психологии управления</a:t>
            </a:r>
          </a:p>
          <a:p>
            <a:r>
              <a:rPr lang="ru-RU" dirty="0"/>
              <a:t>1 повышение заинтересованности работников в труде; </a:t>
            </a:r>
          </a:p>
          <a:p>
            <a:r>
              <a:rPr lang="ru-RU" dirty="0"/>
              <a:t>2 определение наиболее рациональных форм взаимоотношений представителей различных классов и социальных групп на предприятии; </a:t>
            </a:r>
          </a:p>
          <a:p>
            <a:r>
              <a:rPr lang="ru-RU" dirty="0"/>
              <a:t>3 изучение личности работника</a:t>
            </a:r>
          </a:p>
          <a:p>
            <a:r>
              <a:rPr lang="ru-RU" dirty="0"/>
              <a:t> 4 изучение непосредственной сферы приложения промышленного труда, структуры предприятия, организации труда.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1B0BC3-501E-4D69-9248-AEAF0972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243" y="2818443"/>
            <a:ext cx="2654461" cy="22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7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259F-6AE2-4FD4-AF2F-BE86563E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917" y="172923"/>
            <a:ext cx="9603275" cy="1049235"/>
          </a:xfrm>
        </p:spPr>
        <p:txBody>
          <a:bodyPr>
            <a:normAutofit/>
          </a:bodyPr>
          <a:lstStyle/>
          <a:p>
            <a:r>
              <a:rPr lang="ru-RU" sz="2400" b="1" dirty="0"/>
              <a:t>Понятие управления и психологии управления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1611D0-A639-4979-985C-D3EF57B9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" y="1941922"/>
            <a:ext cx="10479819" cy="3524423"/>
          </a:xfrm>
        </p:spPr>
        <p:txBody>
          <a:bodyPr/>
          <a:lstStyle/>
          <a:p>
            <a:r>
              <a:rPr lang="ru-RU" dirty="0"/>
              <a:t>Управление — это наука и практика перевода управляемой системы в новое более высокое качественное состояние на основе целевой ориентации коллектива, разработки адекватных планов и их осуществления.</a:t>
            </a:r>
          </a:p>
          <a:p>
            <a:r>
              <a:rPr lang="ru-RU" dirty="0"/>
              <a:t>Психология управления – отрасль психологии, изучающая психологические закономерности управленческой деятельности.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54D88-61CE-4C23-83D5-145319FA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602" y="3429000"/>
            <a:ext cx="208501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E1C5-A255-4FC7-86BD-7233CC16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8" y="141402"/>
            <a:ext cx="10952271" cy="214459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три этапа развития как науки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8D2BD-1197-4D51-A700-3B000FC4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1395168"/>
            <a:ext cx="10404406" cy="4071178"/>
          </a:xfrm>
        </p:spPr>
        <p:txBody>
          <a:bodyPr/>
          <a:lstStyle/>
          <a:p>
            <a:r>
              <a:rPr lang="ru-RU" dirty="0"/>
              <a:t>Экономический (первая четверть ХХ века) </a:t>
            </a:r>
          </a:p>
          <a:p>
            <a:pPr marL="0" indent="0">
              <a:buNone/>
            </a:pPr>
            <a:r>
              <a:rPr lang="ru-RU" dirty="0"/>
              <a:t>главное внимание уделялось проблеме приспособления человека к орудиям производства. Человек рассматривался как некая часть, которая с большей или меньшей мерой эффективности выполняла общую управленческую задачу по обеспечению успешности деятельности.  </a:t>
            </a:r>
          </a:p>
          <a:p>
            <a:pPr marL="0" indent="0">
              <a:buNone/>
            </a:pPr>
            <a:r>
              <a:rPr lang="ru-RU" dirty="0"/>
              <a:t>«Механический» подход к роли человека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29127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EA52F-0651-4A43-A8AF-F333E965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3" y="804890"/>
            <a:ext cx="10234720" cy="593638"/>
          </a:xfrm>
        </p:spPr>
        <p:txBody>
          <a:bodyPr/>
          <a:lstStyle/>
          <a:p>
            <a:r>
              <a:rPr lang="ru-RU" dirty="0"/>
              <a:t>Социальный (конец 30-х гг. ХХ века)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3D4AD3-3C44-4633-95E5-CFA732EEF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804" y="1866508"/>
            <a:ext cx="10510887" cy="3592966"/>
          </a:xfrm>
        </p:spPr>
        <p:txBody>
          <a:bodyPr>
            <a:normAutofit/>
          </a:bodyPr>
          <a:lstStyle/>
          <a:p>
            <a:r>
              <a:rPr lang="ru-RU" dirty="0"/>
              <a:t>«Школа человеческих отношений» - человек как существо социальное. </a:t>
            </a:r>
          </a:p>
          <a:p>
            <a:r>
              <a:rPr lang="ru-RU" dirty="0"/>
              <a:t>Идеолог школы Г. </a:t>
            </a:r>
            <a:r>
              <a:rPr lang="ru-RU" dirty="0" err="1"/>
              <a:t>Мюнстерберг</a:t>
            </a:r>
            <a:r>
              <a:rPr lang="ru-RU" dirty="0"/>
              <a:t>  – автора известного лозунга: «На каждом рабочем месте должен стоять человек, наиболее для этого пригодный».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995AE6-8CE7-43EF-821E-50CCD8DA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11" y="2887690"/>
            <a:ext cx="3725338" cy="27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A94B469-41F4-4BCD-8320-AC10765C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B2A85F3-89D1-4A72-8BDE-612ABD087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724" y="405352"/>
            <a:ext cx="9982984" cy="53895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8139E0-1D09-4717-95CE-D2653BC4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93" y="1538904"/>
            <a:ext cx="4691761" cy="378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8059D-6489-4C5C-AF9E-78105140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452487"/>
            <a:ext cx="10922880" cy="1401267"/>
          </a:xfrm>
        </p:spPr>
        <p:txBody>
          <a:bodyPr/>
          <a:lstStyle/>
          <a:p>
            <a:pPr algn="ctr"/>
            <a:r>
              <a:rPr lang="ru-RU" dirty="0"/>
              <a:t>американский психолог Джордж Элтон Мейо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A81D9-1EE3-446D-96FF-2B0E7402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310326"/>
            <a:ext cx="10574087" cy="4156019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1) человек – существо социальное, ему нужно работать в группе; </a:t>
            </a:r>
          </a:p>
          <a:p>
            <a:r>
              <a:rPr lang="ru-RU" dirty="0"/>
              <a:t>2) все члены группы придерживаются в своем поведении групповых норм; </a:t>
            </a:r>
          </a:p>
          <a:p>
            <a:r>
              <a:rPr lang="ru-RU" dirty="0"/>
              <a:t>3) выработка рабочего определяется скорее групповыми нормами, чем его физическими возможностями; </a:t>
            </a:r>
          </a:p>
          <a:p>
            <a:r>
              <a:rPr lang="ru-RU" dirty="0"/>
              <a:t>4) руководители производства должны ориентироваться в большей степени на людей, чем на продукцию.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954D60-7253-415F-9AEC-D7A7CC00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860" y="452487"/>
            <a:ext cx="1428750" cy="24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8DC2C-3A3D-4202-A1A8-E1D5F232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Психологический (50-е гг. ХХ века)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99F82-3AEB-4499-8C20-8ABFB750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человеку важна реализация его потребностей к самоуважению и самоактуализации. Был сделан вывод, что модели «человеческих отношений» неадекватны реальной организационной жизни и что понимание природы человека и поведения человека очень важны при выборе стиля действий менеджера.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AB084-01FF-43A0-A4D1-52DEC905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84" y="0"/>
            <a:ext cx="2078916" cy="20789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478E7-4455-4DFC-A595-EE7D0401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776" y="3571355"/>
            <a:ext cx="3848445" cy="23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975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589</TotalTime>
  <Words>969</Words>
  <Application>Microsoft Office PowerPoint</Application>
  <PresentationFormat>Широкоэкранный</PresentationFormat>
  <Paragraphs>124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Gill Sans MT</vt:lpstr>
      <vt:lpstr>Галерея</vt:lpstr>
      <vt:lpstr>Введение в психологию управления</vt:lpstr>
      <vt:lpstr>План лекции </vt:lpstr>
      <vt:lpstr>Психология управления как отрасль психологической науки. </vt:lpstr>
      <vt:lpstr>Понятие управления и психологии управления</vt:lpstr>
      <vt:lpstr>три этапа развития как науки</vt:lpstr>
      <vt:lpstr>Социальный (конец 30-х гг. ХХ века)</vt:lpstr>
      <vt:lpstr>Презентация PowerPoint</vt:lpstr>
      <vt:lpstr>американский психолог Джордж Элтон Мейо </vt:lpstr>
      <vt:lpstr>Психологический (50-е гг. ХХ века) </vt:lpstr>
      <vt:lpstr>Психология управления</vt:lpstr>
      <vt:lpstr>2. Объект, предмет, задачи и методы психологии управления</vt:lpstr>
      <vt:lpstr>Предмет психологии управления </vt:lpstr>
      <vt:lpstr>четыре области Предмета психологии управления   </vt:lpstr>
      <vt:lpstr>Задачи психологии управления</vt:lpstr>
      <vt:lpstr>Задачи психологии управления</vt:lpstr>
      <vt:lpstr>Методы психологии управления</vt:lpstr>
      <vt:lpstr>Связь психологии управления  с другими смежными психологическими направлениями</vt:lpstr>
      <vt:lpstr>3.Основные понятия и  категории психологии управления</vt:lpstr>
      <vt:lpstr>Менеджер </vt:lpstr>
      <vt:lpstr>Социальное и Организационное управление  </vt:lpstr>
      <vt:lpstr>  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Houm</cp:lastModifiedBy>
  <cp:revision>54</cp:revision>
  <dcterms:created xsi:type="dcterms:W3CDTF">2020-08-21T14:43:09Z</dcterms:created>
  <dcterms:modified xsi:type="dcterms:W3CDTF">2021-04-19T07:27:58Z</dcterms:modified>
</cp:coreProperties>
</file>