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svg" ContentType="image/sv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4" r:id="rId2"/>
    <p:sldId id="296" r:id="rId3"/>
    <p:sldId id="295" r:id="rId4"/>
    <p:sldId id="288" r:id="rId5"/>
    <p:sldId id="289" r:id="rId6"/>
    <p:sldId id="290" r:id="rId7"/>
    <p:sldId id="261" r:id="rId8"/>
    <p:sldId id="284" r:id="rId9"/>
    <p:sldId id="291" r:id="rId10"/>
    <p:sldId id="292" r:id="rId11"/>
    <p:sldId id="293" r:id="rId12"/>
    <p:sldId id="272" r:id="rId13"/>
    <p:sldId id="273" r:id="rId14"/>
    <p:sldId id="287" r:id="rId15"/>
    <p:sldId id="277" r:id="rId16"/>
    <p:sldId id="278" r:id="rId17"/>
    <p:sldId id="279" r:id="rId18"/>
  </p:sldIdLst>
  <p:sldSz cx="12190413" cy="7578725"/>
  <p:notesSz cx="6858000" cy="9144000"/>
  <p:defaultTextStyle>
    <a:defPPr>
      <a:defRPr lang="ru-RU"/>
    </a:defPPr>
    <a:lvl1pPr marL="0" algn="l" defTabSz="112957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64787" algn="l" defTabSz="112957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29574" algn="l" defTabSz="112957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94361" algn="l" defTabSz="112957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259148" algn="l" defTabSz="112957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823934" algn="l" defTabSz="112957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388721" algn="l" defTabSz="112957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953509" algn="l" defTabSz="112957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518295" algn="l" defTabSz="112957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026" y="-96"/>
      </p:cViewPr>
      <p:guideLst>
        <p:guide orient="horz" pos="2387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281" y="2354317"/>
            <a:ext cx="10361851" cy="162451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562" y="4294611"/>
            <a:ext cx="8533289" cy="193678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4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29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943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59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23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887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53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18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8049" y="303502"/>
            <a:ext cx="2742843" cy="64664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522" y="303502"/>
            <a:ext cx="8025355" cy="64664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960" y="4870034"/>
            <a:ext cx="10361851" cy="1505219"/>
          </a:xfrm>
        </p:spPr>
        <p:txBody>
          <a:bodyPr anchor="t"/>
          <a:lstStyle>
            <a:lvl1pPr algn="l">
              <a:defRPr sz="49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960" y="3212187"/>
            <a:ext cx="10361851" cy="1657846"/>
          </a:xfrm>
        </p:spPr>
        <p:txBody>
          <a:bodyPr anchor="b"/>
          <a:lstStyle>
            <a:lvl1pPr marL="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564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2957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69436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5914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82393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38872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95350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51829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522" y="1768371"/>
            <a:ext cx="5384099" cy="5001608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6793" y="1768371"/>
            <a:ext cx="5384099" cy="5001608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696442"/>
            <a:ext cx="5386216" cy="706996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64787" indent="0">
              <a:buNone/>
              <a:defRPr sz="2500" b="1"/>
            </a:lvl2pPr>
            <a:lvl3pPr marL="1129574" indent="0">
              <a:buNone/>
              <a:defRPr sz="2200" b="1"/>
            </a:lvl3pPr>
            <a:lvl4pPr marL="1694361" indent="0">
              <a:buNone/>
              <a:defRPr sz="2000" b="1"/>
            </a:lvl4pPr>
            <a:lvl5pPr marL="2259148" indent="0">
              <a:buNone/>
              <a:defRPr sz="2000" b="1"/>
            </a:lvl5pPr>
            <a:lvl6pPr marL="2823934" indent="0">
              <a:buNone/>
              <a:defRPr sz="2000" b="1"/>
            </a:lvl6pPr>
            <a:lvl7pPr marL="3388721" indent="0">
              <a:buNone/>
              <a:defRPr sz="2000" b="1"/>
            </a:lvl7pPr>
            <a:lvl8pPr marL="3953509" indent="0">
              <a:buNone/>
              <a:defRPr sz="2000" b="1"/>
            </a:lvl8pPr>
            <a:lvl9pPr marL="4518295" indent="0">
              <a:buNone/>
              <a:defRPr sz="20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521" y="2403438"/>
            <a:ext cx="5386216" cy="4366539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561" y="1696442"/>
            <a:ext cx="5388332" cy="706996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64787" indent="0">
              <a:buNone/>
              <a:defRPr sz="2500" b="1"/>
            </a:lvl2pPr>
            <a:lvl3pPr marL="1129574" indent="0">
              <a:buNone/>
              <a:defRPr sz="2200" b="1"/>
            </a:lvl3pPr>
            <a:lvl4pPr marL="1694361" indent="0">
              <a:buNone/>
              <a:defRPr sz="2000" b="1"/>
            </a:lvl4pPr>
            <a:lvl5pPr marL="2259148" indent="0">
              <a:buNone/>
              <a:defRPr sz="2000" b="1"/>
            </a:lvl5pPr>
            <a:lvl6pPr marL="2823934" indent="0">
              <a:buNone/>
              <a:defRPr sz="2000" b="1"/>
            </a:lvl6pPr>
            <a:lvl7pPr marL="3388721" indent="0">
              <a:buNone/>
              <a:defRPr sz="2000" b="1"/>
            </a:lvl7pPr>
            <a:lvl8pPr marL="3953509" indent="0">
              <a:buNone/>
              <a:defRPr sz="2000" b="1"/>
            </a:lvl8pPr>
            <a:lvl9pPr marL="4518295" indent="0">
              <a:buNone/>
              <a:defRPr sz="20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2561" y="2403438"/>
            <a:ext cx="5388332" cy="4366539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301745"/>
            <a:ext cx="4010562" cy="1284173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113" y="301747"/>
            <a:ext cx="6814779" cy="6468232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521" y="1585920"/>
            <a:ext cx="4010562" cy="5184059"/>
          </a:xfrm>
        </p:spPr>
        <p:txBody>
          <a:bodyPr/>
          <a:lstStyle>
            <a:lvl1pPr marL="0" indent="0">
              <a:buNone/>
              <a:defRPr sz="1700"/>
            </a:lvl1pPr>
            <a:lvl2pPr marL="564787" indent="0">
              <a:buNone/>
              <a:defRPr sz="1500"/>
            </a:lvl2pPr>
            <a:lvl3pPr marL="1129574" indent="0">
              <a:buNone/>
              <a:defRPr sz="1200"/>
            </a:lvl3pPr>
            <a:lvl4pPr marL="1694361" indent="0">
              <a:buNone/>
              <a:defRPr sz="1100"/>
            </a:lvl4pPr>
            <a:lvl5pPr marL="2259148" indent="0">
              <a:buNone/>
              <a:defRPr sz="1100"/>
            </a:lvl5pPr>
            <a:lvl6pPr marL="2823934" indent="0">
              <a:buNone/>
              <a:defRPr sz="1100"/>
            </a:lvl6pPr>
            <a:lvl7pPr marL="3388721" indent="0">
              <a:buNone/>
              <a:defRPr sz="1100"/>
            </a:lvl7pPr>
            <a:lvl8pPr marL="3953509" indent="0">
              <a:buNone/>
              <a:defRPr sz="1100"/>
            </a:lvl8pPr>
            <a:lvl9pPr marL="4518295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406" y="5305107"/>
            <a:ext cx="7314248" cy="626298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406" y="677173"/>
            <a:ext cx="7314248" cy="4547235"/>
          </a:xfrm>
        </p:spPr>
        <p:txBody>
          <a:bodyPr/>
          <a:lstStyle>
            <a:lvl1pPr marL="0" indent="0">
              <a:buNone/>
              <a:defRPr sz="4000"/>
            </a:lvl1pPr>
            <a:lvl2pPr marL="564787" indent="0">
              <a:buNone/>
              <a:defRPr sz="3500"/>
            </a:lvl2pPr>
            <a:lvl3pPr marL="1129574" indent="0">
              <a:buNone/>
              <a:defRPr sz="3000"/>
            </a:lvl3pPr>
            <a:lvl4pPr marL="1694361" indent="0">
              <a:buNone/>
              <a:defRPr sz="2500"/>
            </a:lvl4pPr>
            <a:lvl5pPr marL="2259148" indent="0">
              <a:buNone/>
              <a:defRPr sz="2500"/>
            </a:lvl5pPr>
            <a:lvl6pPr marL="2823934" indent="0">
              <a:buNone/>
              <a:defRPr sz="2500"/>
            </a:lvl6pPr>
            <a:lvl7pPr marL="3388721" indent="0">
              <a:buNone/>
              <a:defRPr sz="2500"/>
            </a:lvl7pPr>
            <a:lvl8pPr marL="3953509" indent="0">
              <a:buNone/>
              <a:defRPr sz="2500"/>
            </a:lvl8pPr>
            <a:lvl9pPr marL="4518295" indent="0">
              <a:buNone/>
              <a:defRPr sz="2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406" y="5931405"/>
            <a:ext cx="7314248" cy="889447"/>
          </a:xfrm>
        </p:spPr>
        <p:txBody>
          <a:bodyPr/>
          <a:lstStyle>
            <a:lvl1pPr marL="0" indent="0">
              <a:buNone/>
              <a:defRPr sz="1700"/>
            </a:lvl1pPr>
            <a:lvl2pPr marL="564787" indent="0">
              <a:buNone/>
              <a:defRPr sz="1500"/>
            </a:lvl2pPr>
            <a:lvl3pPr marL="1129574" indent="0">
              <a:buNone/>
              <a:defRPr sz="1200"/>
            </a:lvl3pPr>
            <a:lvl4pPr marL="1694361" indent="0">
              <a:buNone/>
              <a:defRPr sz="1100"/>
            </a:lvl4pPr>
            <a:lvl5pPr marL="2259148" indent="0">
              <a:buNone/>
              <a:defRPr sz="1100"/>
            </a:lvl5pPr>
            <a:lvl6pPr marL="2823934" indent="0">
              <a:buNone/>
              <a:defRPr sz="1100"/>
            </a:lvl6pPr>
            <a:lvl7pPr marL="3388721" indent="0">
              <a:buNone/>
              <a:defRPr sz="1100"/>
            </a:lvl7pPr>
            <a:lvl8pPr marL="3953509" indent="0">
              <a:buNone/>
              <a:defRPr sz="1100"/>
            </a:lvl8pPr>
            <a:lvl9pPr marL="4518295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303500"/>
            <a:ext cx="10971372" cy="1263121"/>
          </a:xfrm>
          <a:prstGeom prst="rect">
            <a:avLst/>
          </a:prstGeom>
        </p:spPr>
        <p:txBody>
          <a:bodyPr vert="horz" lIns="112958" tIns="56479" rIns="112958" bIns="56479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768371"/>
            <a:ext cx="10971372" cy="5001608"/>
          </a:xfrm>
          <a:prstGeom prst="rect">
            <a:avLst/>
          </a:prstGeom>
        </p:spPr>
        <p:txBody>
          <a:bodyPr vert="horz" lIns="112958" tIns="56479" rIns="112958" bIns="5647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521" y="7024357"/>
            <a:ext cx="2844430" cy="403497"/>
          </a:xfrm>
          <a:prstGeom prst="rect">
            <a:avLst/>
          </a:prstGeom>
        </p:spPr>
        <p:txBody>
          <a:bodyPr vert="horz" lIns="112958" tIns="56479" rIns="112958" bIns="56479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058" y="7024357"/>
            <a:ext cx="3860297" cy="403497"/>
          </a:xfrm>
          <a:prstGeom prst="rect">
            <a:avLst/>
          </a:prstGeom>
        </p:spPr>
        <p:txBody>
          <a:bodyPr vert="horz" lIns="112958" tIns="56479" rIns="112958" bIns="56479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6463" y="7024357"/>
            <a:ext cx="2844430" cy="403497"/>
          </a:xfrm>
          <a:prstGeom prst="rect">
            <a:avLst/>
          </a:prstGeom>
        </p:spPr>
        <p:txBody>
          <a:bodyPr vert="horz" lIns="112958" tIns="56479" rIns="112958" bIns="56479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29574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3590" indent="-423590" algn="l" defTabSz="1129574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17779" indent="-352992" algn="l" defTabSz="1129574" rtl="0" eaLnBrk="1" latinLnBrk="0" hangingPunct="1">
        <a:spcBef>
          <a:spcPct val="20000"/>
        </a:spcBef>
        <a:buFont typeface="Arial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11967" indent="-282393" algn="l" defTabSz="1129574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76754" indent="-282393" algn="l" defTabSz="1129574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41541" indent="-282393" algn="l" defTabSz="1129574" rtl="0" eaLnBrk="1" latinLnBrk="0" hangingPunct="1">
        <a:spcBef>
          <a:spcPct val="20000"/>
        </a:spcBef>
        <a:buFont typeface="Arial" pitchFamily="34" charset="0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06328" indent="-282393" algn="l" defTabSz="112957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671115" indent="-282393" algn="l" defTabSz="112957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235902" indent="-282393" algn="l" defTabSz="112957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800688" indent="-282393" algn="l" defTabSz="112957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12957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4787" algn="l" defTabSz="112957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29574" algn="l" defTabSz="112957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94361" algn="l" defTabSz="112957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59148" algn="l" defTabSz="112957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23934" algn="l" defTabSz="112957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88721" algn="l" defTabSz="112957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53509" algn="l" defTabSz="112957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18295" algn="l" defTabSz="112957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6.png"/><Relationship Id="rId7" Type="http://schemas.openxmlformats.org/officeDocument/2006/relationships/image" Target="../media/image7.sv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0413" cy="757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782838" y="2637234"/>
            <a:ext cx="6912768" cy="1758613"/>
          </a:xfrm>
          <a:prstGeom prst="horizontalScroll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Пән атауы: “Қазақ тілінің терминологиясы”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1-a.jpeg"/>
          <p:cNvPicPr>
            <a:picLocks noChangeAspect="1"/>
          </p:cNvPicPr>
          <p:nvPr/>
        </p:nvPicPr>
        <p:blipFill>
          <a:blip r:embed="rId3" cstate="print"/>
          <a:srcRect l="11096" r="10094"/>
          <a:stretch>
            <a:fillRect/>
          </a:stretch>
        </p:blipFill>
        <p:spPr>
          <a:xfrm>
            <a:off x="406574" y="0"/>
            <a:ext cx="2520280" cy="134599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75126" y="6741690"/>
            <a:ext cx="21630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Астана, 2022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42878" y="188962"/>
            <a:ext cx="83157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Л.Н.Гумилев атындағы Еуразия ұлттық университеті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https://catherineasquithgallery.com/uploads/posts/2021-02/1612730379_48-p-foni-svetlo-golubogo-tsveta-5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-1"/>
            <a:ext cx="12190413" cy="7578725"/>
          </a:xfrm>
          <a:prstGeom prst="rect">
            <a:avLst/>
          </a:prstGeom>
          <a:noFill/>
        </p:spPr>
      </p:pic>
      <p:sp>
        <p:nvSpPr>
          <p:cNvPr id="2" name="Прямоугольник: скругленные углы 1">
            <a:extLst>
              <a:ext uri="{FF2B5EF4-FFF2-40B4-BE49-F238E27FC236}">
                <a16:creationId xmlns="" xmlns:a16="http://schemas.microsoft.com/office/drawing/2014/main" id="{B8F4D886-F196-4610-B853-8FFBDA2526EC}"/>
              </a:ext>
            </a:extLst>
          </p:cNvPr>
          <p:cNvSpPr/>
          <p:nvPr/>
        </p:nvSpPr>
        <p:spPr>
          <a:xfrm>
            <a:off x="1054646" y="837034"/>
            <a:ext cx="4824536" cy="3672408"/>
          </a:xfrm>
          <a:prstGeom prst="roundRect">
            <a:avLst>
              <a:gd name="adj" fmla="val 7755"/>
            </a:avLst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олилиния: фигура 15">
            <a:extLst>
              <a:ext uri="{FF2B5EF4-FFF2-40B4-BE49-F238E27FC236}">
                <a16:creationId xmlns="" xmlns:a16="http://schemas.microsoft.com/office/drawing/2014/main" id="{B15EF4C5-412F-4E01-A30B-1DD8789750E7}"/>
              </a:ext>
            </a:extLst>
          </p:cNvPr>
          <p:cNvSpPr/>
          <p:nvPr/>
        </p:nvSpPr>
        <p:spPr>
          <a:xfrm>
            <a:off x="910630" y="3933378"/>
            <a:ext cx="700970" cy="706826"/>
          </a:xfrm>
          <a:custGeom>
            <a:avLst/>
            <a:gdLst>
              <a:gd name="connsiteX0" fmla="*/ 182563 w 1184282"/>
              <a:gd name="connsiteY0" fmla="*/ 0 h 1194176"/>
              <a:gd name="connsiteX1" fmla="*/ 365126 w 1184282"/>
              <a:gd name="connsiteY1" fmla="*/ 182563 h 1194176"/>
              <a:gd name="connsiteX2" fmla="*/ 365126 w 1184282"/>
              <a:gd name="connsiteY2" fmla="*/ 829050 h 1194176"/>
              <a:gd name="connsiteX3" fmla="*/ 990000 w 1184282"/>
              <a:gd name="connsiteY3" fmla="*/ 829050 h 1194176"/>
              <a:gd name="connsiteX4" fmla="*/ 990000 w 1184282"/>
              <a:gd name="connsiteY4" fmla="*/ 829857 h 1194176"/>
              <a:gd name="connsiteX5" fmla="*/ 1001719 w 1184282"/>
              <a:gd name="connsiteY5" fmla="*/ 828675 h 1194176"/>
              <a:gd name="connsiteX6" fmla="*/ 1184282 w 1184282"/>
              <a:gd name="connsiteY6" fmla="*/ 1011238 h 1194176"/>
              <a:gd name="connsiteX7" fmla="*/ 1001719 w 1184282"/>
              <a:gd name="connsiteY7" fmla="*/ 1193801 h 1194176"/>
              <a:gd name="connsiteX8" fmla="*/ 990000 w 1184282"/>
              <a:gd name="connsiteY8" fmla="*/ 1192620 h 1194176"/>
              <a:gd name="connsiteX9" fmla="*/ 990000 w 1184282"/>
              <a:gd name="connsiteY9" fmla="*/ 1194176 h 1194176"/>
              <a:gd name="connsiteX10" fmla="*/ 180000 w 1184282"/>
              <a:gd name="connsiteY10" fmla="*/ 1194176 h 1194176"/>
              <a:gd name="connsiteX11" fmla="*/ 180000 w 1184282"/>
              <a:gd name="connsiteY11" fmla="*/ 1193543 h 1194176"/>
              <a:gd name="connsiteX12" fmla="*/ 145770 w 1184282"/>
              <a:gd name="connsiteY12" fmla="*/ 1190092 h 1194176"/>
              <a:gd name="connsiteX13" fmla="*/ 0 w 1184282"/>
              <a:gd name="connsiteY13" fmla="*/ 1011238 h 1194176"/>
              <a:gd name="connsiteX14" fmla="*/ 1882 w 1184282"/>
              <a:gd name="connsiteY14" fmla="*/ 992563 h 1194176"/>
              <a:gd name="connsiteX15" fmla="*/ 0 w 1184282"/>
              <a:gd name="connsiteY15" fmla="*/ 992563 h 1194176"/>
              <a:gd name="connsiteX16" fmla="*/ 0 w 1184282"/>
              <a:gd name="connsiteY16" fmla="*/ 182563 h 1194176"/>
              <a:gd name="connsiteX17" fmla="*/ 182563 w 1184282"/>
              <a:gd name="connsiteY17" fmla="*/ 0 h 1194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184282" h="1194176">
                <a:moveTo>
                  <a:pt x="182563" y="0"/>
                </a:moveTo>
                <a:cubicBezTo>
                  <a:pt x="283390" y="0"/>
                  <a:pt x="365126" y="81736"/>
                  <a:pt x="365126" y="182563"/>
                </a:cubicBezTo>
                <a:lnTo>
                  <a:pt x="365126" y="829050"/>
                </a:lnTo>
                <a:lnTo>
                  <a:pt x="990000" y="829050"/>
                </a:lnTo>
                <a:lnTo>
                  <a:pt x="990000" y="829857"/>
                </a:lnTo>
                <a:lnTo>
                  <a:pt x="1001719" y="828675"/>
                </a:lnTo>
                <a:cubicBezTo>
                  <a:pt x="1102546" y="828675"/>
                  <a:pt x="1184282" y="910411"/>
                  <a:pt x="1184282" y="1011238"/>
                </a:cubicBezTo>
                <a:cubicBezTo>
                  <a:pt x="1184282" y="1112065"/>
                  <a:pt x="1102546" y="1193801"/>
                  <a:pt x="1001719" y="1193801"/>
                </a:cubicBezTo>
                <a:lnTo>
                  <a:pt x="990000" y="1192620"/>
                </a:lnTo>
                <a:lnTo>
                  <a:pt x="990000" y="1194176"/>
                </a:lnTo>
                <a:lnTo>
                  <a:pt x="180000" y="1194176"/>
                </a:lnTo>
                <a:lnTo>
                  <a:pt x="180000" y="1193543"/>
                </a:lnTo>
                <a:lnTo>
                  <a:pt x="145770" y="1190092"/>
                </a:lnTo>
                <a:cubicBezTo>
                  <a:pt x="62579" y="1173069"/>
                  <a:pt x="0" y="1099462"/>
                  <a:pt x="0" y="1011238"/>
                </a:cubicBezTo>
                <a:lnTo>
                  <a:pt x="1882" y="992563"/>
                </a:lnTo>
                <a:lnTo>
                  <a:pt x="0" y="992563"/>
                </a:lnTo>
                <a:lnTo>
                  <a:pt x="0" y="182563"/>
                </a:lnTo>
                <a:cubicBezTo>
                  <a:pt x="0" y="81736"/>
                  <a:pt x="81736" y="0"/>
                  <a:pt x="182563" y="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 extrusionH="76200" prstMaterial="metal">
            <a:bevelT w="69850" h="38100" prst="coolSlant"/>
            <a:extrusionClr>
              <a:schemeClr val="accent1">
                <a:lumMod val="75000"/>
              </a:schemeClr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/>
          </a:p>
        </p:txBody>
      </p:sp>
      <p:sp>
        <p:nvSpPr>
          <p:cNvPr id="4" name="Полилиния: фигура 14">
            <a:extLst>
              <a:ext uri="{FF2B5EF4-FFF2-40B4-BE49-F238E27FC236}">
                <a16:creationId xmlns="" xmlns:a16="http://schemas.microsoft.com/office/drawing/2014/main" id="{70C8F924-C09D-49BE-B509-A6FBB6DAA972}"/>
              </a:ext>
            </a:extLst>
          </p:cNvPr>
          <p:cNvSpPr/>
          <p:nvPr/>
        </p:nvSpPr>
        <p:spPr>
          <a:xfrm rot="10800000">
            <a:off x="4943078" y="549002"/>
            <a:ext cx="1080000" cy="1089022"/>
          </a:xfrm>
          <a:custGeom>
            <a:avLst/>
            <a:gdLst>
              <a:gd name="connsiteX0" fmla="*/ 182563 w 1184282"/>
              <a:gd name="connsiteY0" fmla="*/ 0 h 1194176"/>
              <a:gd name="connsiteX1" fmla="*/ 365126 w 1184282"/>
              <a:gd name="connsiteY1" fmla="*/ 182563 h 1194176"/>
              <a:gd name="connsiteX2" fmla="*/ 365126 w 1184282"/>
              <a:gd name="connsiteY2" fmla="*/ 829050 h 1194176"/>
              <a:gd name="connsiteX3" fmla="*/ 990000 w 1184282"/>
              <a:gd name="connsiteY3" fmla="*/ 829050 h 1194176"/>
              <a:gd name="connsiteX4" fmla="*/ 990000 w 1184282"/>
              <a:gd name="connsiteY4" fmla="*/ 829857 h 1194176"/>
              <a:gd name="connsiteX5" fmla="*/ 1001719 w 1184282"/>
              <a:gd name="connsiteY5" fmla="*/ 828675 h 1194176"/>
              <a:gd name="connsiteX6" fmla="*/ 1184282 w 1184282"/>
              <a:gd name="connsiteY6" fmla="*/ 1011238 h 1194176"/>
              <a:gd name="connsiteX7" fmla="*/ 1001719 w 1184282"/>
              <a:gd name="connsiteY7" fmla="*/ 1193801 h 1194176"/>
              <a:gd name="connsiteX8" fmla="*/ 990000 w 1184282"/>
              <a:gd name="connsiteY8" fmla="*/ 1192620 h 1194176"/>
              <a:gd name="connsiteX9" fmla="*/ 990000 w 1184282"/>
              <a:gd name="connsiteY9" fmla="*/ 1194176 h 1194176"/>
              <a:gd name="connsiteX10" fmla="*/ 180000 w 1184282"/>
              <a:gd name="connsiteY10" fmla="*/ 1194176 h 1194176"/>
              <a:gd name="connsiteX11" fmla="*/ 180000 w 1184282"/>
              <a:gd name="connsiteY11" fmla="*/ 1193543 h 1194176"/>
              <a:gd name="connsiteX12" fmla="*/ 145770 w 1184282"/>
              <a:gd name="connsiteY12" fmla="*/ 1190092 h 1194176"/>
              <a:gd name="connsiteX13" fmla="*/ 0 w 1184282"/>
              <a:gd name="connsiteY13" fmla="*/ 1011238 h 1194176"/>
              <a:gd name="connsiteX14" fmla="*/ 1882 w 1184282"/>
              <a:gd name="connsiteY14" fmla="*/ 992563 h 1194176"/>
              <a:gd name="connsiteX15" fmla="*/ 0 w 1184282"/>
              <a:gd name="connsiteY15" fmla="*/ 992563 h 1194176"/>
              <a:gd name="connsiteX16" fmla="*/ 0 w 1184282"/>
              <a:gd name="connsiteY16" fmla="*/ 182563 h 1194176"/>
              <a:gd name="connsiteX17" fmla="*/ 182563 w 1184282"/>
              <a:gd name="connsiteY17" fmla="*/ 0 h 1194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184282" h="1194176">
                <a:moveTo>
                  <a:pt x="182563" y="0"/>
                </a:moveTo>
                <a:cubicBezTo>
                  <a:pt x="283390" y="0"/>
                  <a:pt x="365126" y="81736"/>
                  <a:pt x="365126" y="182563"/>
                </a:cubicBezTo>
                <a:lnTo>
                  <a:pt x="365126" y="829050"/>
                </a:lnTo>
                <a:lnTo>
                  <a:pt x="990000" y="829050"/>
                </a:lnTo>
                <a:lnTo>
                  <a:pt x="990000" y="829857"/>
                </a:lnTo>
                <a:lnTo>
                  <a:pt x="1001719" y="828675"/>
                </a:lnTo>
                <a:cubicBezTo>
                  <a:pt x="1102546" y="828675"/>
                  <a:pt x="1184282" y="910411"/>
                  <a:pt x="1184282" y="1011238"/>
                </a:cubicBezTo>
                <a:cubicBezTo>
                  <a:pt x="1184282" y="1112065"/>
                  <a:pt x="1102546" y="1193801"/>
                  <a:pt x="1001719" y="1193801"/>
                </a:cubicBezTo>
                <a:lnTo>
                  <a:pt x="990000" y="1192620"/>
                </a:lnTo>
                <a:lnTo>
                  <a:pt x="990000" y="1194176"/>
                </a:lnTo>
                <a:lnTo>
                  <a:pt x="180000" y="1194176"/>
                </a:lnTo>
                <a:lnTo>
                  <a:pt x="180000" y="1193543"/>
                </a:lnTo>
                <a:lnTo>
                  <a:pt x="145770" y="1190092"/>
                </a:lnTo>
                <a:cubicBezTo>
                  <a:pt x="62579" y="1173069"/>
                  <a:pt x="0" y="1099462"/>
                  <a:pt x="0" y="1011238"/>
                </a:cubicBezTo>
                <a:lnTo>
                  <a:pt x="1882" y="992563"/>
                </a:lnTo>
                <a:lnTo>
                  <a:pt x="0" y="992563"/>
                </a:lnTo>
                <a:lnTo>
                  <a:pt x="0" y="182563"/>
                </a:lnTo>
                <a:cubicBezTo>
                  <a:pt x="0" y="81736"/>
                  <a:pt x="81736" y="0"/>
                  <a:pt x="182563" y="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 extrusionH="76200" prstMaterial="metal">
            <a:bevelT w="69850" h="38100" prst="coolSlant"/>
            <a:extrusionClr>
              <a:schemeClr val="accent1">
                <a:lumMod val="75000"/>
              </a:schemeClr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A9FF7D99-2AE5-4DED-A8E2-371D60D08849}"/>
              </a:ext>
            </a:extLst>
          </p:cNvPr>
          <p:cNvSpPr txBox="1"/>
          <p:nvPr/>
        </p:nvSpPr>
        <p:spPr>
          <a:xfrm>
            <a:off x="1270670" y="909042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01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CBA1E9E3-03D3-49E1-80F0-3E8F9A609DEA}"/>
              </a:ext>
            </a:extLst>
          </p:cNvPr>
          <p:cNvSpPr txBox="1"/>
          <p:nvPr/>
        </p:nvSpPr>
        <p:spPr>
          <a:xfrm>
            <a:off x="6743278" y="3357314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accent2"/>
                </a:solidFill>
              </a:rPr>
              <a:t>02</a:t>
            </a:r>
            <a:endParaRPr lang="ru-RU" sz="3200" b="1" dirty="0">
              <a:solidFill>
                <a:schemeClr val="accent2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198662" y="1485106"/>
            <a:ext cx="4608512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600" b="1" dirty="0" smtClean="0">
                <a:latin typeface="Times New Roman" pitchFamily="18" charset="0"/>
                <a:cs typeface="Times New Roman" pitchFamily="18" charset="0"/>
              </a:rPr>
              <a:t>   Сөзжасамдық жұрнақ </a:t>
            </a:r>
            <a:r>
              <a:rPr lang="kk-KZ" sz="2600" dirty="0" smtClean="0">
                <a:latin typeface="Times New Roman" pitchFamily="18" charset="0"/>
                <a:cs typeface="Times New Roman" pitchFamily="18" charset="0"/>
              </a:rPr>
              <a:t>уәждеме сөзден дефиницияға сай терминдік мән береді. </a:t>
            </a:r>
            <a:r>
              <a:rPr lang="kk-KZ" sz="2600" b="1" dirty="0" smtClean="0">
                <a:latin typeface="Times New Roman" pitchFamily="18" charset="0"/>
                <a:cs typeface="Times New Roman" pitchFamily="18" charset="0"/>
              </a:rPr>
              <a:t>Мысалы,</a:t>
            </a:r>
            <a:r>
              <a:rPr lang="kk-KZ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600" i="1" dirty="0" smtClean="0">
                <a:latin typeface="Times New Roman" pitchFamily="18" charset="0"/>
                <a:cs typeface="Times New Roman" pitchFamily="18" charset="0"/>
              </a:rPr>
              <a:t>жиілік, бөлшек, бөгет, қысым, өлшеу, шөлейт т.б. </a:t>
            </a:r>
            <a:endParaRPr lang="ru-RU" sz="26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: скругленные углы 1">
            <a:extLst>
              <a:ext uri="{FF2B5EF4-FFF2-40B4-BE49-F238E27FC236}">
                <a16:creationId xmlns="" xmlns:a16="http://schemas.microsoft.com/office/drawing/2014/main" id="{B8F4D886-F196-4610-B853-8FFBDA2526EC}"/>
              </a:ext>
            </a:extLst>
          </p:cNvPr>
          <p:cNvSpPr/>
          <p:nvPr/>
        </p:nvSpPr>
        <p:spPr>
          <a:xfrm>
            <a:off x="6455246" y="3141290"/>
            <a:ext cx="4824536" cy="3672408"/>
          </a:xfrm>
          <a:prstGeom prst="roundRect">
            <a:avLst>
              <a:gd name="adj" fmla="val 7755"/>
            </a:avLst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6671270" y="3861370"/>
            <a:ext cx="4413771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600" b="1" dirty="0" smtClean="0">
                <a:latin typeface="Times New Roman" pitchFamily="18" charset="0"/>
                <a:cs typeface="Times New Roman" pitchFamily="18" charset="0"/>
              </a:rPr>
              <a:t>   Мысалы, </a:t>
            </a:r>
            <a:r>
              <a:rPr lang="kk-KZ" sz="2600" i="1" dirty="0" smtClean="0">
                <a:latin typeface="Times New Roman" pitchFamily="18" charset="0"/>
                <a:cs typeface="Times New Roman" pitchFamily="18" charset="0"/>
              </a:rPr>
              <a:t>жолшы, етікші, биші, дәрігер, заңгер, зейнеткер </a:t>
            </a:r>
            <a:r>
              <a:rPr lang="kk-KZ" sz="2600" dirty="0" smtClean="0">
                <a:latin typeface="Times New Roman" pitchFamily="18" charset="0"/>
                <a:cs typeface="Times New Roman" pitchFamily="18" charset="0"/>
              </a:rPr>
              <a:t>туынды түбір терминдері тілде мамандық мәнді білдіретін жұрнақтар арқылы жасалған. </a:t>
            </a:r>
            <a:endParaRPr lang="ru-RU" sz="2600" dirty="0"/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CBA1E9E3-03D3-49E1-80F0-3E8F9A609DEA}"/>
              </a:ext>
            </a:extLst>
          </p:cNvPr>
          <p:cNvSpPr txBox="1"/>
          <p:nvPr/>
        </p:nvSpPr>
        <p:spPr>
          <a:xfrm>
            <a:off x="6671270" y="3357314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02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Полилиния: фигура 50">
            <a:extLst>
              <a:ext uri="{FF2B5EF4-FFF2-40B4-BE49-F238E27FC236}">
                <a16:creationId xmlns="" xmlns:a16="http://schemas.microsoft.com/office/drawing/2014/main" id="{46F1038E-CFE4-418E-B16F-7D34A8018FED}"/>
              </a:ext>
            </a:extLst>
          </p:cNvPr>
          <p:cNvSpPr/>
          <p:nvPr/>
        </p:nvSpPr>
        <p:spPr>
          <a:xfrm>
            <a:off x="6383238" y="6237634"/>
            <a:ext cx="700970" cy="706826"/>
          </a:xfrm>
          <a:custGeom>
            <a:avLst/>
            <a:gdLst>
              <a:gd name="connsiteX0" fmla="*/ 182563 w 1184282"/>
              <a:gd name="connsiteY0" fmla="*/ 0 h 1194176"/>
              <a:gd name="connsiteX1" fmla="*/ 365126 w 1184282"/>
              <a:gd name="connsiteY1" fmla="*/ 182563 h 1194176"/>
              <a:gd name="connsiteX2" fmla="*/ 365126 w 1184282"/>
              <a:gd name="connsiteY2" fmla="*/ 829050 h 1194176"/>
              <a:gd name="connsiteX3" fmla="*/ 990000 w 1184282"/>
              <a:gd name="connsiteY3" fmla="*/ 829050 h 1194176"/>
              <a:gd name="connsiteX4" fmla="*/ 990000 w 1184282"/>
              <a:gd name="connsiteY4" fmla="*/ 829857 h 1194176"/>
              <a:gd name="connsiteX5" fmla="*/ 1001719 w 1184282"/>
              <a:gd name="connsiteY5" fmla="*/ 828675 h 1194176"/>
              <a:gd name="connsiteX6" fmla="*/ 1184282 w 1184282"/>
              <a:gd name="connsiteY6" fmla="*/ 1011238 h 1194176"/>
              <a:gd name="connsiteX7" fmla="*/ 1001719 w 1184282"/>
              <a:gd name="connsiteY7" fmla="*/ 1193801 h 1194176"/>
              <a:gd name="connsiteX8" fmla="*/ 990000 w 1184282"/>
              <a:gd name="connsiteY8" fmla="*/ 1192620 h 1194176"/>
              <a:gd name="connsiteX9" fmla="*/ 990000 w 1184282"/>
              <a:gd name="connsiteY9" fmla="*/ 1194176 h 1194176"/>
              <a:gd name="connsiteX10" fmla="*/ 180000 w 1184282"/>
              <a:gd name="connsiteY10" fmla="*/ 1194176 h 1194176"/>
              <a:gd name="connsiteX11" fmla="*/ 180000 w 1184282"/>
              <a:gd name="connsiteY11" fmla="*/ 1193543 h 1194176"/>
              <a:gd name="connsiteX12" fmla="*/ 145770 w 1184282"/>
              <a:gd name="connsiteY12" fmla="*/ 1190092 h 1194176"/>
              <a:gd name="connsiteX13" fmla="*/ 0 w 1184282"/>
              <a:gd name="connsiteY13" fmla="*/ 1011238 h 1194176"/>
              <a:gd name="connsiteX14" fmla="*/ 1882 w 1184282"/>
              <a:gd name="connsiteY14" fmla="*/ 992563 h 1194176"/>
              <a:gd name="connsiteX15" fmla="*/ 0 w 1184282"/>
              <a:gd name="connsiteY15" fmla="*/ 992563 h 1194176"/>
              <a:gd name="connsiteX16" fmla="*/ 0 w 1184282"/>
              <a:gd name="connsiteY16" fmla="*/ 182563 h 1194176"/>
              <a:gd name="connsiteX17" fmla="*/ 182563 w 1184282"/>
              <a:gd name="connsiteY17" fmla="*/ 0 h 1194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184282" h="1194176">
                <a:moveTo>
                  <a:pt x="182563" y="0"/>
                </a:moveTo>
                <a:cubicBezTo>
                  <a:pt x="283390" y="0"/>
                  <a:pt x="365126" y="81736"/>
                  <a:pt x="365126" y="182563"/>
                </a:cubicBezTo>
                <a:lnTo>
                  <a:pt x="365126" y="829050"/>
                </a:lnTo>
                <a:lnTo>
                  <a:pt x="990000" y="829050"/>
                </a:lnTo>
                <a:lnTo>
                  <a:pt x="990000" y="829857"/>
                </a:lnTo>
                <a:lnTo>
                  <a:pt x="1001719" y="828675"/>
                </a:lnTo>
                <a:cubicBezTo>
                  <a:pt x="1102546" y="828675"/>
                  <a:pt x="1184282" y="910411"/>
                  <a:pt x="1184282" y="1011238"/>
                </a:cubicBezTo>
                <a:cubicBezTo>
                  <a:pt x="1184282" y="1112065"/>
                  <a:pt x="1102546" y="1193801"/>
                  <a:pt x="1001719" y="1193801"/>
                </a:cubicBezTo>
                <a:lnTo>
                  <a:pt x="990000" y="1192620"/>
                </a:lnTo>
                <a:lnTo>
                  <a:pt x="990000" y="1194176"/>
                </a:lnTo>
                <a:lnTo>
                  <a:pt x="180000" y="1194176"/>
                </a:lnTo>
                <a:lnTo>
                  <a:pt x="180000" y="1193543"/>
                </a:lnTo>
                <a:lnTo>
                  <a:pt x="145770" y="1190092"/>
                </a:lnTo>
                <a:cubicBezTo>
                  <a:pt x="62579" y="1173069"/>
                  <a:pt x="0" y="1099462"/>
                  <a:pt x="0" y="1011238"/>
                </a:cubicBezTo>
                <a:lnTo>
                  <a:pt x="1882" y="992563"/>
                </a:lnTo>
                <a:lnTo>
                  <a:pt x="0" y="992563"/>
                </a:lnTo>
                <a:lnTo>
                  <a:pt x="0" y="182563"/>
                </a:lnTo>
                <a:cubicBezTo>
                  <a:pt x="0" y="81736"/>
                  <a:pt x="81736" y="0"/>
                  <a:pt x="182563" y="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 extrusionH="76200" prstMaterial="metal">
            <a:bevelT w="69850" h="38100" prst="coolSlant"/>
            <a:extrusionClr>
              <a:schemeClr val="accent1">
                <a:lumMod val="75000"/>
              </a:schemeClr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/>
          </a:p>
        </p:txBody>
      </p:sp>
      <p:sp>
        <p:nvSpPr>
          <p:cNvPr id="22" name="Полилиния: фигура 52">
            <a:extLst>
              <a:ext uri="{FF2B5EF4-FFF2-40B4-BE49-F238E27FC236}">
                <a16:creationId xmlns="" xmlns:a16="http://schemas.microsoft.com/office/drawing/2014/main" id="{CF4709D3-7067-4AE2-8771-48AFEAC4A5B1}"/>
              </a:ext>
            </a:extLst>
          </p:cNvPr>
          <p:cNvSpPr/>
          <p:nvPr/>
        </p:nvSpPr>
        <p:spPr>
          <a:xfrm rot="10800000">
            <a:off x="10343678" y="2997274"/>
            <a:ext cx="1080000" cy="1089022"/>
          </a:xfrm>
          <a:custGeom>
            <a:avLst/>
            <a:gdLst>
              <a:gd name="connsiteX0" fmla="*/ 182563 w 1184282"/>
              <a:gd name="connsiteY0" fmla="*/ 0 h 1194176"/>
              <a:gd name="connsiteX1" fmla="*/ 365126 w 1184282"/>
              <a:gd name="connsiteY1" fmla="*/ 182563 h 1194176"/>
              <a:gd name="connsiteX2" fmla="*/ 365126 w 1184282"/>
              <a:gd name="connsiteY2" fmla="*/ 829050 h 1194176"/>
              <a:gd name="connsiteX3" fmla="*/ 990000 w 1184282"/>
              <a:gd name="connsiteY3" fmla="*/ 829050 h 1194176"/>
              <a:gd name="connsiteX4" fmla="*/ 990000 w 1184282"/>
              <a:gd name="connsiteY4" fmla="*/ 829857 h 1194176"/>
              <a:gd name="connsiteX5" fmla="*/ 1001719 w 1184282"/>
              <a:gd name="connsiteY5" fmla="*/ 828675 h 1194176"/>
              <a:gd name="connsiteX6" fmla="*/ 1184282 w 1184282"/>
              <a:gd name="connsiteY6" fmla="*/ 1011238 h 1194176"/>
              <a:gd name="connsiteX7" fmla="*/ 1001719 w 1184282"/>
              <a:gd name="connsiteY7" fmla="*/ 1193801 h 1194176"/>
              <a:gd name="connsiteX8" fmla="*/ 990000 w 1184282"/>
              <a:gd name="connsiteY8" fmla="*/ 1192620 h 1194176"/>
              <a:gd name="connsiteX9" fmla="*/ 990000 w 1184282"/>
              <a:gd name="connsiteY9" fmla="*/ 1194176 h 1194176"/>
              <a:gd name="connsiteX10" fmla="*/ 180000 w 1184282"/>
              <a:gd name="connsiteY10" fmla="*/ 1194176 h 1194176"/>
              <a:gd name="connsiteX11" fmla="*/ 180000 w 1184282"/>
              <a:gd name="connsiteY11" fmla="*/ 1193543 h 1194176"/>
              <a:gd name="connsiteX12" fmla="*/ 145770 w 1184282"/>
              <a:gd name="connsiteY12" fmla="*/ 1190092 h 1194176"/>
              <a:gd name="connsiteX13" fmla="*/ 0 w 1184282"/>
              <a:gd name="connsiteY13" fmla="*/ 1011238 h 1194176"/>
              <a:gd name="connsiteX14" fmla="*/ 1882 w 1184282"/>
              <a:gd name="connsiteY14" fmla="*/ 992563 h 1194176"/>
              <a:gd name="connsiteX15" fmla="*/ 0 w 1184282"/>
              <a:gd name="connsiteY15" fmla="*/ 992563 h 1194176"/>
              <a:gd name="connsiteX16" fmla="*/ 0 w 1184282"/>
              <a:gd name="connsiteY16" fmla="*/ 182563 h 1194176"/>
              <a:gd name="connsiteX17" fmla="*/ 182563 w 1184282"/>
              <a:gd name="connsiteY17" fmla="*/ 0 h 1194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184282" h="1194176">
                <a:moveTo>
                  <a:pt x="182563" y="0"/>
                </a:moveTo>
                <a:cubicBezTo>
                  <a:pt x="283390" y="0"/>
                  <a:pt x="365126" y="81736"/>
                  <a:pt x="365126" y="182563"/>
                </a:cubicBezTo>
                <a:lnTo>
                  <a:pt x="365126" y="829050"/>
                </a:lnTo>
                <a:lnTo>
                  <a:pt x="990000" y="829050"/>
                </a:lnTo>
                <a:lnTo>
                  <a:pt x="990000" y="829857"/>
                </a:lnTo>
                <a:lnTo>
                  <a:pt x="1001719" y="828675"/>
                </a:lnTo>
                <a:cubicBezTo>
                  <a:pt x="1102546" y="828675"/>
                  <a:pt x="1184282" y="910411"/>
                  <a:pt x="1184282" y="1011238"/>
                </a:cubicBezTo>
                <a:cubicBezTo>
                  <a:pt x="1184282" y="1112065"/>
                  <a:pt x="1102546" y="1193801"/>
                  <a:pt x="1001719" y="1193801"/>
                </a:cubicBezTo>
                <a:lnTo>
                  <a:pt x="990000" y="1192620"/>
                </a:lnTo>
                <a:lnTo>
                  <a:pt x="990000" y="1194176"/>
                </a:lnTo>
                <a:lnTo>
                  <a:pt x="180000" y="1194176"/>
                </a:lnTo>
                <a:lnTo>
                  <a:pt x="180000" y="1193543"/>
                </a:lnTo>
                <a:lnTo>
                  <a:pt x="145770" y="1190092"/>
                </a:lnTo>
                <a:cubicBezTo>
                  <a:pt x="62579" y="1173069"/>
                  <a:pt x="0" y="1099462"/>
                  <a:pt x="0" y="1011238"/>
                </a:cubicBezTo>
                <a:lnTo>
                  <a:pt x="1882" y="992563"/>
                </a:lnTo>
                <a:lnTo>
                  <a:pt x="0" y="992563"/>
                </a:lnTo>
                <a:lnTo>
                  <a:pt x="0" y="182563"/>
                </a:lnTo>
                <a:cubicBezTo>
                  <a:pt x="0" y="81736"/>
                  <a:pt x="81736" y="0"/>
                  <a:pt x="182563" y="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 extrusionH="76200" prstMaterial="metal">
            <a:bevelT w="69850" h="38100" prst="coolSlant"/>
            <a:extrusionClr>
              <a:schemeClr val="accent1">
                <a:lumMod val="75000"/>
              </a:schemeClr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 descr="58334a904fc18a261b9bfc981025785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0413" cy="7578725"/>
          </a:xfrm>
          <a:prstGeom prst="rect">
            <a:avLst/>
          </a:prstGeom>
        </p:spPr>
      </p:pic>
      <p:grpSp>
        <p:nvGrpSpPr>
          <p:cNvPr id="10" name="Группа 26">
            <a:extLst>
              <a:ext uri="{FF2B5EF4-FFF2-40B4-BE49-F238E27FC236}">
                <a16:creationId xmlns="" xmlns:a16="http://schemas.microsoft.com/office/drawing/2014/main" id="{5F86F7B3-E8C1-47FA-A3BA-417C99673A40}"/>
              </a:ext>
            </a:extLst>
          </p:cNvPr>
          <p:cNvGrpSpPr/>
          <p:nvPr/>
        </p:nvGrpSpPr>
        <p:grpSpPr>
          <a:xfrm>
            <a:off x="1342678" y="549002"/>
            <a:ext cx="4536504" cy="3384376"/>
            <a:chOff x="647486" y="1935831"/>
            <a:chExt cx="2028514" cy="2257792"/>
          </a:xfrm>
        </p:grpSpPr>
        <p:sp>
          <p:nvSpPr>
            <p:cNvPr id="14" name="Полилиния: фигура 30">
              <a:extLst>
                <a:ext uri="{FF2B5EF4-FFF2-40B4-BE49-F238E27FC236}">
                  <a16:creationId xmlns="" xmlns:a16="http://schemas.microsoft.com/office/drawing/2014/main" id="{6D3E18A7-91C3-4306-A792-22F7AA19622A}"/>
                </a:ext>
              </a:extLst>
            </p:cNvPr>
            <p:cNvSpPr/>
            <p:nvPr/>
          </p:nvSpPr>
          <p:spPr>
            <a:xfrm rot="10800000">
              <a:off x="905661" y="2184734"/>
              <a:ext cx="1506706" cy="1654497"/>
            </a:xfrm>
            <a:custGeom>
              <a:avLst/>
              <a:gdLst>
                <a:gd name="connsiteX0" fmla="*/ 1147500 w 2297028"/>
                <a:gd name="connsiteY0" fmla="*/ 0 h 2556656"/>
                <a:gd name="connsiteX1" fmla="*/ 2295000 w 2297028"/>
                <a:gd name="connsiteY1" fmla="*/ 765000 h 2556656"/>
                <a:gd name="connsiteX2" fmla="*/ 2297028 w 2297028"/>
                <a:gd name="connsiteY2" fmla="*/ 765000 h 2556656"/>
                <a:gd name="connsiteX3" fmla="*/ 2297028 w 2297028"/>
                <a:gd name="connsiteY3" fmla="*/ 1710000 h 2556656"/>
                <a:gd name="connsiteX4" fmla="*/ 2295000 w 2297028"/>
                <a:gd name="connsiteY4" fmla="*/ 1710000 h 2556656"/>
                <a:gd name="connsiteX5" fmla="*/ 2295000 w 2297028"/>
                <a:gd name="connsiteY5" fmla="*/ 1996989 h 2556656"/>
                <a:gd name="connsiteX6" fmla="*/ 1735333 w 2297028"/>
                <a:gd name="connsiteY6" fmla="*/ 2556656 h 2556656"/>
                <a:gd name="connsiteX7" fmla="*/ 559667 w 2297028"/>
                <a:gd name="connsiteY7" fmla="*/ 2556656 h 2556656"/>
                <a:gd name="connsiteX8" fmla="*/ 0 w 2297028"/>
                <a:gd name="connsiteY8" fmla="*/ 1996989 h 2556656"/>
                <a:gd name="connsiteX9" fmla="*/ 0 w 2297028"/>
                <a:gd name="connsiteY9" fmla="*/ 1710000 h 2556656"/>
                <a:gd name="connsiteX10" fmla="*/ 0 w 2297028"/>
                <a:gd name="connsiteY10" fmla="*/ 1631323 h 2556656"/>
                <a:gd name="connsiteX11" fmla="*/ 0 w 2297028"/>
                <a:gd name="connsiteY11" fmla="*/ 765000 h 2556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97028" h="2556656">
                  <a:moveTo>
                    <a:pt x="1147500" y="0"/>
                  </a:moveTo>
                  <a:lnTo>
                    <a:pt x="2295000" y="765000"/>
                  </a:lnTo>
                  <a:lnTo>
                    <a:pt x="2297028" y="765000"/>
                  </a:lnTo>
                  <a:lnTo>
                    <a:pt x="2297028" y="1710000"/>
                  </a:lnTo>
                  <a:lnTo>
                    <a:pt x="2295000" y="1710000"/>
                  </a:lnTo>
                  <a:lnTo>
                    <a:pt x="2295000" y="1996989"/>
                  </a:lnTo>
                  <a:cubicBezTo>
                    <a:pt x="2295000" y="2306085"/>
                    <a:pt x="2044429" y="2556656"/>
                    <a:pt x="1735333" y="2556656"/>
                  </a:cubicBezTo>
                  <a:lnTo>
                    <a:pt x="559667" y="2556656"/>
                  </a:lnTo>
                  <a:cubicBezTo>
                    <a:pt x="250571" y="2556656"/>
                    <a:pt x="0" y="2306085"/>
                    <a:pt x="0" y="1996989"/>
                  </a:cubicBezTo>
                  <a:lnTo>
                    <a:pt x="0" y="1710000"/>
                  </a:lnTo>
                  <a:lnTo>
                    <a:pt x="0" y="1631323"/>
                  </a:lnTo>
                  <a:lnTo>
                    <a:pt x="0" y="76500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15" name="Полилиния: фигура 31">
              <a:extLst>
                <a:ext uri="{FF2B5EF4-FFF2-40B4-BE49-F238E27FC236}">
                  <a16:creationId xmlns="" xmlns:a16="http://schemas.microsoft.com/office/drawing/2014/main" id="{02CBED39-11C0-4A35-B772-A27A59D2FA22}"/>
                </a:ext>
              </a:extLst>
            </p:cNvPr>
            <p:cNvSpPr/>
            <p:nvPr/>
          </p:nvSpPr>
          <p:spPr>
            <a:xfrm rot="10800000">
              <a:off x="647486" y="1935831"/>
              <a:ext cx="2028514" cy="2257792"/>
            </a:xfrm>
            <a:custGeom>
              <a:avLst/>
              <a:gdLst>
                <a:gd name="connsiteX0" fmla="*/ 1617970 w 2293451"/>
                <a:gd name="connsiteY0" fmla="*/ 2350103 h 2552675"/>
                <a:gd name="connsiteX1" fmla="*/ 2067410 w 2293451"/>
                <a:gd name="connsiteY1" fmla="*/ 1900663 h 2552675"/>
                <a:gd name="connsiteX2" fmla="*/ 2067410 w 2293451"/>
                <a:gd name="connsiteY2" fmla="*/ 1670197 h 2552675"/>
                <a:gd name="connsiteX3" fmla="*/ 2069039 w 2293451"/>
                <a:gd name="connsiteY3" fmla="*/ 1670197 h 2552675"/>
                <a:gd name="connsiteX4" fmla="*/ 2069039 w 2293451"/>
                <a:gd name="connsiteY4" fmla="*/ 911316 h 2552675"/>
                <a:gd name="connsiteX5" fmla="*/ 2067410 w 2293451"/>
                <a:gd name="connsiteY5" fmla="*/ 911316 h 2552675"/>
                <a:gd name="connsiteX6" fmla="*/ 1145912 w 2293451"/>
                <a:gd name="connsiteY6" fmla="*/ 296983 h 2552675"/>
                <a:gd name="connsiteX7" fmla="*/ 224413 w 2293451"/>
                <a:gd name="connsiteY7" fmla="*/ 911316 h 2552675"/>
                <a:gd name="connsiteX8" fmla="*/ 224413 w 2293451"/>
                <a:gd name="connsiteY8" fmla="*/ 1607015 h 2552675"/>
                <a:gd name="connsiteX9" fmla="*/ 224413 w 2293451"/>
                <a:gd name="connsiteY9" fmla="*/ 1670197 h 2552675"/>
                <a:gd name="connsiteX10" fmla="*/ 224413 w 2293451"/>
                <a:gd name="connsiteY10" fmla="*/ 1900663 h 2552675"/>
                <a:gd name="connsiteX11" fmla="*/ 673853 w 2293451"/>
                <a:gd name="connsiteY11" fmla="*/ 2350103 h 2552675"/>
                <a:gd name="connsiteX12" fmla="*/ 1732631 w 2293451"/>
                <a:gd name="connsiteY12" fmla="*/ 2552675 h 2552675"/>
                <a:gd name="connsiteX13" fmla="*/ 558795 w 2293451"/>
                <a:gd name="connsiteY13" fmla="*/ 2552675 h 2552675"/>
                <a:gd name="connsiteX14" fmla="*/ 0 w 2293451"/>
                <a:gd name="connsiteY14" fmla="*/ 1993880 h 2552675"/>
                <a:gd name="connsiteX15" fmla="*/ 0 w 2293451"/>
                <a:gd name="connsiteY15" fmla="*/ 1707338 h 2552675"/>
                <a:gd name="connsiteX16" fmla="*/ 0 w 2293451"/>
                <a:gd name="connsiteY16" fmla="*/ 1628783 h 2552675"/>
                <a:gd name="connsiteX17" fmla="*/ 0 w 2293451"/>
                <a:gd name="connsiteY17" fmla="*/ 763809 h 2552675"/>
                <a:gd name="connsiteX18" fmla="*/ 1145713 w 2293451"/>
                <a:gd name="connsiteY18" fmla="*/ 0 h 2552675"/>
                <a:gd name="connsiteX19" fmla="*/ 2291426 w 2293451"/>
                <a:gd name="connsiteY19" fmla="*/ 763809 h 2552675"/>
                <a:gd name="connsiteX20" fmla="*/ 2293451 w 2293451"/>
                <a:gd name="connsiteY20" fmla="*/ 763809 h 2552675"/>
                <a:gd name="connsiteX21" fmla="*/ 2293451 w 2293451"/>
                <a:gd name="connsiteY21" fmla="*/ 1707338 h 2552675"/>
                <a:gd name="connsiteX22" fmla="*/ 2291426 w 2293451"/>
                <a:gd name="connsiteY22" fmla="*/ 1707338 h 2552675"/>
                <a:gd name="connsiteX23" fmla="*/ 2291426 w 2293451"/>
                <a:gd name="connsiteY23" fmla="*/ 1993880 h 2552675"/>
                <a:gd name="connsiteX24" fmla="*/ 1732631 w 2293451"/>
                <a:gd name="connsiteY24" fmla="*/ 2552675 h 2552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293451" h="2552675">
                  <a:moveTo>
                    <a:pt x="1617970" y="2350103"/>
                  </a:moveTo>
                  <a:cubicBezTo>
                    <a:pt x="1866189" y="2350103"/>
                    <a:pt x="2067410" y="2148882"/>
                    <a:pt x="2067410" y="1900663"/>
                  </a:cubicBezTo>
                  <a:lnTo>
                    <a:pt x="2067410" y="1670197"/>
                  </a:lnTo>
                  <a:lnTo>
                    <a:pt x="2069039" y="1670197"/>
                  </a:lnTo>
                  <a:lnTo>
                    <a:pt x="2069039" y="911316"/>
                  </a:lnTo>
                  <a:lnTo>
                    <a:pt x="2067410" y="911316"/>
                  </a:lnTo>
                  <a:lnTo>
                    <a:pt x="1145912" y="296983"/>
                  </a:lnTo>
                  <a:lnTo>
                    <a:pt x="224413" y="911316"/>
                  </a:lnTo>
                  <a:lnTo>
                    <a:pt x="224413" y="1607015"/>
                  </a:lnTo>
                  <a:lnTo>
                    <a:pt x="224413" y="1670197"/>
                  </a:lnTo>
                  <a:lnTo>
                    <a:pt x="224413" y="1900663"/>
                  </a:lnTo>
                  <a:cubicBezTo>
                    <a:pt x="224413" y="2148882"/>
                    <a:pt x="425634" y="2350103"/>
                    <a:pt x="673853" y="2350103"/>
                  </a:cubicBezTo>
                  <a:close/>
                  <a:moveTo>
                    <a:pt x="1732631" y="2552675"/>
                  </a:moveTo>
                  <a:lnTo>
                    <a:pt x="558795" y="2552675"/>
                  </a:lnTo>
                  <a:cubicBezTo>
                    <a:pt x="250181" y="2552675"/>
                    <a:pt x="0" y="2302494"/>
                    <a:pt x="0" y="1993880"/>
                  </a:cubicBezTo>
                  <a:lnTo>
                    <a:pt x="0" y="1707338"/>
                  </a:lnTo>
                  <a:lnTo>
                    <a:pt x="0" y="1628783"/>
                  </a:lnTo>
                  <a:lnTo>
                    <a:pt x="0" y="763809"/>
                  </a:lnTo>
                  <a:lnTo>
                    <a:pt x="1145713" y="0"/>
                  </a:lnTo>
                  <a:lnTo>
                    <a:pt x="2291426" y="763809"/>
                  </a:lnTo>
                  <a:lnTo>
                    <a:pt x="2293451" y="763809"/>
                  </a:lnTo>
                  <a:lnTo>
                    <a:pt x="2293451" y="1707338"/>
                  </a:lnTo>
                  <a:lnTo>
                    <a:pt x="2291426" y="1707338"/>
                  </a:lnTo>
                  <a:lnTo>
                    <a:pt x="2291426" y="1993880"/>
                  </a:lnTo>
                  <a:cubicBezTo>
                    <a:pt x="2291426" y="2302494"/>
                    <a:pt x="2041245" y="2552675"/>
                    <a:pt x="1732631" y="2552675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Группа 33">
            <a:extLst>
              <a:ext uri="{FF2B5EF4-FFF2-40B4-BE49-F238E27FC236}">
                <a16:creationId xmlns="" xmlns:a16="http://schemas.microsoft.com/office/drawing/2014/main" id="{745918EA-2FA8-4213-8977-0821E38923BE}"/>
              </a:ext>
            </a:extLst>
          </p:cNvPr>
          <p:cNvGrpSpPr/>
          <p:nvPr/>
        </p:nvGrpSpPr>
        <p:grpSpPr>
          <a:xfrm>
            <a:off x="6743278" y="621010"/>
            <a:ext cx="4320480" cy="3312368"/>
            <a:chOff x="647486" y="1935831"/>
            <a:chExt cx="2028514" cy="2257792"/>
          </a:xfrm>
        </p:grpSpPr>
        <p:sp>
          <p:nvSpPr>
            <p:cNvPr id="21" name="Полилиния: фигура 37">
              <a:extLst>
                <a:ext uri="{FF2B5EF4-FFF2-40B4-BE49-F238E27FC236}">
                  <a16:creationId xmlns="" xmlns:a16="http://schemas.microsoft.com/office/drawing/2014/main" id="{F845D923-DC8E-43B5-BE07-44B5F5F42DEB}"/>
                </a:ext>
              </a:extLst>
            </p:cNvPr>
            <p:cNvSpPr/>
            <p:nvPr/>
          </p:nvSpPr>
          <p:spPr>
            <a:xfrm rot="10800000">
              <a:off x="911120" y="2168303"/>
              <a:ext cx="1501246" cy="1670928"/>
            </a:xfrm>
            <a:custGeom>
              <a:avLst/>
              <a:gdLst>
                <a:gd name="connsiteX0" fmla="*/ 1147500 w 2297028"/>
                <a:gd name="connsiteY0" fmla="*/ 0 h 2556656"/>
                <a:gd name="connsiteX1" fmla="*/ 2295000 w 2297028"/>
                <a:gd name="connsiteY1" fmla="*/ 765000 h 2556656"/>
                <a:gd name="connsiteX2" fmla="*/ 2297028 w 2297028"/>
                <a:gd name="connsiteY2" fmla="*/ 765000 h 2556656"/>
                <a:gd name="connsiteX3" fmla="*/ 2297028 w 2297028"/>
                <a:gd name="connsiteY3" fmla="*/ 1710000 h 2556656"/>
                <a:gd name="connsiteX4" fmla="*/ 2295000 w 2297028"/>
                <a:gd name="connsiteY4" fmla="*/ 1710000 h 2556656"/>
                <a:gd name="connsiteX5" fmla="*/ 2295000 w 2297028"/>
                <a:gd name="connsiteY5" fmla="*/ 1996989 h 2556656"/>
                <a:gd name="connsiteX6" fmla="*/ 1735333 w 2297028"/>
                <a:gd name="connsiteY6" fmla="*/ 2556656 h 2556656"/>
                <a:gd name="connsiteX7" fmla="*/ 559667 w 2297028"/>
                <a:gd name="connsiteY7" fmla="*/ 2556656 h 2556656"/>
                <a:gd name="connsiteX8" fmla="*/ 0 w 2297028"/>
                <a:gd name="connsiteY8" fmla="*/ 1996989 h 2556656"/>
                <a:gd name="connsiteX9" fmla="*/ 0 w 2297028"/>
                <a:gd name="connsiteY9" fmla="*/ 1710000 h 2556656"/>
                <a:gd name="connsiteX10" fmla="*/ 0 w 2297028"/>
                <a:gd name="connsiteY10" fmla="*/ 1631323 h 2556656"/>
                <a:gd name="connsiteX11" fmla="*/ 0 w 2297028"/>
                <a:gd name="connsiteY11" fmla="*/ 765000 h 2556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97028" h="2556656">
                  <a:moveTo>
                    <a:pt x="1147500" y="0"/>
                  </a:moveTo>
                  <a:lnTo>
                    <a:pt x="2295000" y="765000"/>
                  </a:lnTo>
                  <a:lnTo>
                    <a:pt x="2297028" y="765000"/>
                  </a:lnTo>
                  <a:lnTo>
                    <a:pt x="2297028" y="1710000"/>
                  </a:lnTo>
                  <a:lnTo>
                    <a:pt x="2295000" y="1710000"/>
                  </a:lnTo>
                  <a:lnTo>
                    <a:pt x="2295000" y="1996989"/>
                  </a:lnTo>
                  <a:cubicBezTo>
                    <a:pt x="2295000" y="2306085"/>
                    <a:pt x="2044429" y="2556656"/>
                    <a:pt x="1735333" y="2556656"/>
                  </a:cubicBezTo>
                  <a:lnTo>
                    <a:pt x="559667" y="2556656"/>
                  </a:lnTo>
                  <a:cubicBezTo>
                    <a:pt x="250571" y="2556656"/>
                    <a:pt x="0" y="2306085"/>
                    <a:pt x="0" y="1996989"/>
                  </a:cubicBezTo>
                  <a:lnTo>
                    <a:pt x="0" y="1710000"/>
                  </a:lnTo>
                  <a:lnTo>
                    <a:pt x="0" y="1631323"/>
                  </a:lnTo>
                  <a:lnTo>
                    <a:pt x="0" y="76500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22" name="Полилиния: фигура 38">
              <a:extLst>
                <a:ext uri="{FF2B5EF4-FFF2-40B4-BE49-F238E27FC236}">
                  <a16:creationId xmlns="" xmlns:a16="http://schemas.microsoft.com/office/drawing/2014/main" id="{B12B4D36-9FB4-47AB-8A6B-3531BE5BA4A3}"/>
                </a:ext>
              </a:extLst>
            </p:cNvPr>
            <p:cNvSpPr/>
            <p:nvPr/>
          </p:nvSpPr>
          <p:spPr>
            <a:xfrm rot="10800000">
              <a:off x="647486" y="1935831"/>
              <a:ext cx="2028514" cy="2257792"/>
            </a:xfrm>
            <a:custGeom>
              <a:avLst/>
              <a:gdLst>
                <a:gd name="connsiteX0" fmla="*/ 1617970 w 2293451"/>
                <a:gd name="connsiteY0" fmla="*/ 2350103 h 2552675"/>
                <a:gd name="connsiteX1" fmla="*/ 2067410 w 2293451"/>
                <a:gd name="connsiteY1" fmla="*/ 1900663 h 2552675"/>
                <a:gd name="connsiteX2" fmla="*/ 2067410 w 2293451"/>
                <a:gd name="connsiteY2" fmla="*/ 1670197 h 2552675"/>
                <a:gd name="connsiteX3" fmla="*/ 2069039 w 2293451"/>
                <a:gd name="connsiteY3" fmla="*/ 1670197 h 2552675"/>
                <a:gd name="connsiteX4" fmla="*/ 2069039 w 2293451"/>
                <a:gd name="connsiteY4" fmla="*/ 911316 h 2552675"/>
                <a:gd name="connsiteX5" fmla="*/ 2067410 w 2293451"/>
                <a:gd name="connsiteY5" fmla="*/ 911316 h 2552675"/>
                <a:gd name="connsiteX6" fmla="*/ 1145912 w 2293451"/>
                <a:gd name="connsiteY6" fmla="*/ 296983 h 2552675"/>
                <a:gd name="connsiteX7" fmla="*/ 224413 w 2293451"/>
                <a:gd name="connsiteY7" fmla="*/ 911316 h 2552675"/>
                <a:gd name="connsiteX8" fmla="*/ 224413 w 2293451"/>
                <a:gd name="connsiteY8" fmla="*/ 1607015 h 2552675"/>
                <a:gd name="connsiteX9" fmla="*/ 224413 w 2293451"/>
                <a:gd name="connsiteY9" fmla="*/ 1670197 h 2552675"/>
                <a:gd name="connsiteX10" fmla="*/ 224413 w 2293451"/>
                <a:gd name="connsiteY10" fmla="*/ 1900663 h 2552675"/>
                <a:gd name="connsiteX11" fmla="*/ 673853 w 2293451"/>
                <a:gd name="connsiteY11" fmla="*/ 2350103 h 2552675"/>
                <a:gd name="connsiteX12" fmla="*/ 1732631 w 2293451"/>
                <a:gd name="connsiteY12" fmla="*/ 2552675 h 2552675"/>
                <a:gd name="connsiteX13" fmla="*/ 558795 w 2293451"/>
                <a:gd name="connsiteY13" fmla="*/ 2552675 h 2552675"/>
                <a:gd name="connsiteX14" fmla="*/ 0 w 2293451"/>
                <a:gd name="connsiteY14" fmla="*/ 1993880 h 2552675"/>
                <a:gd name="connsiteX15" fmla="*/ 0 w 2293451"/>
                <a:gd name="connsiteY15" fmla="*/ 1707338 h 2552675"/>
                <a:gd name="connsiteX16" fmla="*/ 0 w 2293451"/>
                <a:gd name="connsiteY16" fmla="*/ 1628783 h 2552675"/>
                <a:gd name="connsiteX17" fmla="*/ 0 w 2293451"/>
                <a:gd name="connsiteY17" fmla="*/ 763809 h 2552675"/>
                <a:gd name="connsiteX18" fmla="*/ 1145713 w 2293451"/>
                <a:gd name="connsiteY18" fmla="*/ 0 h 2552675"/>
                <a:gd name="connsiteX19" fmla="*/ 2291426 w 2293451"/>
                <a:gd name="connsiteY19" fmla="*/ 763809 h 2552675"/>
                <a:gd name="connsiteX20" fmla="*/ 2293451 w 2293451"/>
                <a:gd name="connsiteY20" fmla="*/ 763809 h 2552675"/>
                <a:gd name="connsiteX21" fmla="*/ 2293451 w 2293451"/>
                <a:gd name="connsiteY21" fmla="*/ 1707338 h 2552675"/>
                <a:gd name="connsiteX22" fmla="*/ 2291426 w 2293451"/>
                <a:gd name="connsiteY22" fmla="*/ 1707338 h 2552675"/>
                <a:gd name="connsiteX23" fmla="*/ 2291426 w 2293451"/>
                <a:gd name="connsiteY23" fmla="*/ 1993880 h 2552675"/>
                <a:gd name="connsiteX24" fmla="*/ 1732631 w 2293451"/>
                <a:gd name="connsiteY24" fmla="*/ 2552675 h 2552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293451" h="2552675">
                  <a:moveTo>
                    <a:pt x="1617970" y="2350103"/>
                  </a:moveTo>
                  <a:cubicBezTo>
                    <a:pt x="1866189" y="2350103"/>
                    <a:pt x="2067410" y="2148882"/>
                    <a:pt x="2067410" y="1900663"/>
                  </a:cubicBezTo>
                  <a:lnTo>
                    <a:pt x="2067410" y="1670197"/>
                  </a:lnTo>
                  <a:lnTo>
                    <a:pt x="2069039" y="1670197"/>
                  </a:lnTo>
                  <a:lnTo>
                    <a:pt x="2069039" y="911316"/>
                  </a:lnTo>
                  <a:lnTo>
                    <a:pt x="2067410" y="911316"/>
                  </a:lnTo>
                  <a:lnTo>
                    <a:pt x="1145912" y="296983"/>
                  </a:lnTo>
                  <a:lnTo>
                    <a:pt x="224413" y="911316"/>
                  </a:lnTo>
                  <a:lnTo>
                    <a:pt x="224413" y="1607015"/>
                  </a:lnTo>
                  <a:lnTo>
                    <a:pt x="224413" y="1670197"/>
                  </a:lnTo>
                  <a:lnTo>
                    <a:pt x="224413" y="1900663"/>
                  </a:lnTo>
                  <a:cubicBezTo>
                    <a:pt x="224413" y="2148882"/>
                    <a:pt x="425634" y="2350103"/>
                    <a:pt x="673853" y="2350103"/>
                  </a:cubicBezTo>
                  <a:close/>
                  <a:moveTo>
                    <a:pt x="1732631" y="2552675"/>
                  </a:moveTo>
                  <a:lnTo>
                    <a:pt x="558795" y="2552675"/>
                  </a:lnTo>
                  <a:cubicBezTo>
                    <a:pt x="250181" y="2552675"/>
                    <a:pt x="0" y="2302494"/>
                    <a:pt x="0" y="1993880"/>
                  </a:cubicBezTo>
                  <a:lnTo>
                    <a:pt x="0" y="1707338"/>
                  </a:lnTo>
                  <a:lnTo>
                    <a:pt x="0" y="1628783"/>
                  </a:lnTo>
                  <a:lnTo>
                    <a:pt x="0" y="763809"/>
                  </a:lnTo>
                  <a:lnTo>
                    <a:pt x="1145713" y="0"/>
                  </a:lnTo>
                  <a:lnTo>
                    <a:pt x="2291426" y="763809"/>
                  </a:lnTo>
                  <a:lnTo>
                    <a:pt x="2293451" y="763809"/>
                  </a:lnTo>
                  <a:lnTo>
                    <a:pt x="2293451" y="1707338"/>
                  </a:lnTo>
                  <a:lnTo>
                    <a:pt x="2291426" y="1707338"/>
                  </a:lnTo>
                  <a:lnTo>
                    <a:pt x="2291426" y="1993880"/>
                  </a:lnTo>
                  <a:cubicBezTo>
                    <a:pt x="2291426" y="2302494"/>
                    <a:pt x="2041245" y="2552675"/>
                    <a:pt x="1732631" y="2552675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Группа 22">
            <a:extLst>
              <a:ext uri="{FF2B5EF4-FFF2-40B4-BE49-F238E27FC236}">
                <a16:creationId xmlns="" xmlns:a16="http://schemas.microsoft.com/office/drawing/2014/main" id="{0FEC32D8-785B-4346-86C7-15D3919C82EF}"/>
              </a:ext>
            </a:extLst>
          </p:cNvPr>
          <p:cNvGrpSpPr/>
          <p:nvPr/>
        </p:nvGrpSpPr>
        <p:grpSpPr>
          <a:xfrm rot="10800000">
            <a:off x="2278782" y="4149402"/>
            <a:ext cx="4104456" cy="3024336"/>
            <a:chOff x="647486" y="1935831"/>
            <a:chExt cx="2028514" cy="2257792"/>
          </a:xfrm>
        </p:grpSpPr>
        <p:sp>
          <p:nvSpPr>
            <p:cNvPr id="24" name="Полилиния: фигура 44">
              <a:extLst>
                <a:ext uri="{FF2B5EF4-FFF2-40B4-BE49-F238E27FC236}">
                  <a16:creationId xmlns="" xmlns:a16="http://schemas.microsoft.com/office/drawing/2014/main" id="{8B0FCD6F-6AD2-491A-B339-EB18C832A60F}"/>
                </a:ext>
              </a:extLst>
            </p:cNvPr>
            <p:cNvSpPr/>
            <p:nvPr/>
          </p:nvSpPr>
          <p:spPr>
            <a:xfrm rot="10800000">
              <a:off x="911120" y="2168303"/>
              <a:ext cx="1501246" cy="1670928"/>
            </a:xfrm>
            <a:custGeom>
              <a:avLst/>
              <a:gdLst>
                <a:gd name="connsiteX0" fmla="*/ 1147500 w 2297028"/>
                <a:gd name="connsiteY0" fmla="*/ 0 h 2556656"/>
                <a:gd name="connsiteX1" fmla="*/ 2295000 w 2297028"/>
                <a:gd name="connsiteY1" fmla="*/ 765000 h 2556656"/>
                <a:gd name="connsiteX2" fmla="*/ 2297028 w 2297028"/>
                <a:gd name="connsiteY2" fmla="*/ 765000 h 2556656"/>
                <a:gd name="connsiteX3" fmla="*/ 2297028 w 2297028"/>
                <a:gd name="connsiteY3" fmla="*/ 1710000 h 2556656"/>
                <a:gd name="connsiteX4" fmla="*/ 2295000 w 2297028"/>
                <a:gd name="connsiteY4" fmla="*/ 1710000 h 2556656"/>
                <a:gd name="connsiteX5" fmla="*/ 2295000 w 2297028"/>
                <a:gd name="connsiteY5" fmla="*/ 1996989 h 2556656"/>
                <a:gd name="connsiteX6" fmla="*/ 1735333 w 2297028"/>
                <a:gd name="connsiteY6" fmla="*/ 2556656 h 2556656"/>
                <a:gd name="connsiteX7" fmla="*/ 559667 w 2297028"/>
                <a:gd name="connsiteY7" fmla="*/ 2556656 h 2556656"/>
                <a:gd name="connsiteX8" fmla="*/ 0 w 2297028"/>
                <a:gd name="connsiteY8" fmla="*/ 1996989 h 2556656"/>
                <a:gd name="connsiteX9" fmla="*/ 0 w 2297028"/>
                <a:gd name="connsiteY9" fmla="*/ 1710000 h 2556656"/>
                <a:gd name="connsiteX10" fmla="*/ 0 w 2297028"/>
                <a:gd name="connsiteY10" fmla="*/ 1631323 h 2556656"/>
                <a:gd name="connsiteX11" fmla="*/ 0 w 2297028"/>
                <a:gd name="connsiteY11" fmla="*/ 765000 h 2556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97028" h="2556656">
                  <a:moveTo>
                    <a:pt x="1147500" y="0"/>
                  </a:moveTo>
                  <a:lnTo>
                    <a:pt x="2295000" y="765000"/>
                  </a:lnTo>
                  <a:lnTo>
                    <a:pt x="2297028" y="765000"/>
                  </a:lnTo>
                  <a:lnTo>
                    <a:pt x="2297028" y="1710000"/>
                  </a:lnTo>
                  <a:lnTo>
                    <a:pt x="2295000" y="1710000"/>
                  </a:lnTo>
                  <a:lnTo>
                    <a:pt x="2295000" y="1996989"/>
                  </a:lnTo>
                  <a:cubicBezTo>
                    <a:pt x="2295000" y="2306085"/>
                    <a:pt x="2044429" y="2556656"/>
                    <a:pt x="1735333" y="2556656"/>
                  </a:cubicBezTo>
                  <a:lnTo>
                    <a:pt x="559667" y="2556656"/>
                  </a:lnTo>
                  <a:cubicBezTo>
                    <a:pt x="250571" y="2556656"/>
                    <a:pt x="0" y="2306085"/>
                    <a:pt x="0" y="1996989"/>
                  </a:cubicBezTo>
                  <a:lnTo>
                    <a:pt x="0" y="1710000"/>
                  </a:lnTo>
                  <a:lnTo>
                    <a:pt x="0" y="1631323"/>
                  </a:lnTo>
                  <a:lnTo>
                    <a:pt x="0" y="76500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25" name="Полилиния: фигура 45">
              <a:extLst>
                <a:ext uri="{FF2B5EF4-FFF2-40B4-BE49-F238E27FC236}">
                  <a16:creationId xmlns="" xmlns:a16="http://schemas.microsoft.com/office/drawing/2014/main" id="{2082B3F0-99DE-44C4-9A37-D4AB91A3D640}"/>
                </a:ext>
              </a:extLst>
            </p:cNvPr>
            <p:cNvSpPr/>
            <p:nvPr/>
          </p:nvSpPr>
          <p:spPr>
            <a:xfrm rot="10800000">
              <a:off x="647486" y="1935831"/>
              <a:ext cx="2028514" cy="2257792"/>
            </a:xfrm>
            <a:custGeom>
              <a:avLst/>
              <a:gdLst>
                <a:gd name="connsiteX0" fmla="*/ 1617970 w 2293451"/>
                <a:gd name="connsiteY0" fmla="*/ 2350103 h 2552675"/>
                <a:gd name="connsiteX1" fmla="*/ 2067410 w 2293451"/>
                <a:gd name="connsiteY1" fmla="*/ 1900663 h 2552675"/>
                <a:gd name="connsiteX2" fmla="*/ 2067410 w 2293451"/>
                <a:gd name="connsiteY2" fmla="*/ 1670197 h 2552675"/>
                <a:gd name="connsiteX3" fmla="*/ 2069039 w 2293451"/>
                <a:gd name="connsiteY3" fmla="*/ 1670197 h 2552675"/>
                <a:gd name="connsiteX4" fmla="*/ 2069039 w 2293451"/>
                <a:gd name="connsiteY4" fmla="*/ 911316 h 2552675"/>
                <a:gd name="connsiteX5" fmla="*/ 2067410 w 2293451"/>
                <a:gd name="connsiteY5" fmla="*/ 911316 h 2552675"/>
                <a:gd name="connsiteX6" fmla="*/ 1145912 w 2293451"/>
                <a:gd name="connsiteY6" fmla="*/ 296983 h 2552675"/>
                <a:gd name="connsiteX7" fmla="*/ 224413 w 2293451"/>
                <a:gd name="connsiteY7" fmla="*/ 911316 h 2552675"/>
                <a:gd name="connsiteX8" fmla="*/ 224413 w 2293451"/>
                <a:gd name="connsiteY8" fmla="*/ 1607015 h 2552675"/>
                <a:gd name="connsiteX9" fmla="*/ 224413 w 2293451"/>
                <a:gd name="connsiteY9" fmla="*/ 1670197 h 2552675"/>
                <a:gd name="connsiteX10" fmla="*/ 224413 w 2293451"/>
                <a:gd name="connsiteY10" fmla="*/ 1900663 h 2552675"/>
                <a:gd name="connsiteX11" fmla="*/ 673853 w 2293451"/>
                <a:gd name="connsiteY11" fmla="*/ 2350103 h 2552675"/>
                <a:gd name="connsiteX12" fmla="*/ 1732631 w 2293451"/>
                <a:gd name="connsiteY12" fmla="*/ 2552675 h 2552675"/>
                <a:gd name="connsiteX13" fmla="*/ 558795 w 2293451"/>
                <a:gd name="connsiteY13" fmla="*/ 2552675 h 2552675"/>
                <a:gd name="connsiteX14" fmla="*/ 0 w 2293451"/>
                <a:gd name="connsiteY14" fmla="*/ 1993880 h 2552675"/>
                <a:gd name="connsiteX15" fmla="*/ 0 w 2293451"/>
                <a:gd name="connsiteY15" fmla="*/ 1707338 h 2552675"/>
                <a:gd name="connsiteX16" fmla="*/ 0 w 2293451"/>
                <a:gd name="connsiteY16" fmla="*/ 1628783 h 2552675"/>
                <a:gd name="connsiteX17" fmla="*/ 0 w 2293451"/>
                <a:gd name="connsiteY17" fmla="*/ 763809 h 2552675"/>
                <a:gd name="connsiteX18" fmla="*/ 1145713 w 2293451"/>
                <a:gd name="connsiteY18" fmla="*/ 0 h 2552675"/>
                <a:gd name="connsiteX19" fmla="*/ 2291426 w 2293451"/>
                <a:gd name="connsiteY19" fmla="*/ 763809 h 2552675"/>
                <a:gd name="connsiteX20" fmla="*/ 2293451 w 2293451"/>
                <a:gd name="connsiteY20" fmla="*/ 763809 h 2552675"/>
                <a:gd name="connsiteX21" fmla="*/ 2293451 w 2293451"/>
                <a:gd name="connsiteY21" fmla="*/ 1707338 h 2552675"/>
                <a:gd name="connsiteX22" fmla="*/ 2291426 w 2293451"/>
                <a:gd name="connsiteY22" fmla="*/ 1707338 h 2552675"/>
                <a:gd name="connsiteX23" fmla="*/ 2291426 w 2293451"/>
                <a:gd name="connsiteY23" fmla="*/ 1993880 h 2552675"/>
                <a:gd name="connsiteX24" fmla="*/ 1732631 w 2293451"/>
                <a:gd name="connsiteY24" fmla="*/ 2552675 h 2552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293451" h="2552675">
                  <a:moveTo>
                    <a:pt x="1617970" y="2350103"/>
                  </a:moveTo>
                  <a:cubicBezTo>
                    <a:pt x="1866189" y="2350103"/>
                    <a:pt x="2067410" y="2148882"/>
                    <a:pt x="2067410" y="1900663"/>
                  </a:cubicBezTo>
                  <a:lnTo>
                    <a:pt x="2067410" y="1670197"/>
                  </a:lnTo>
                  <a:lnTo>
                    <a:pt x="2069039" y="1670197"/>
                  </a:lnTo>
                  <a:lnTo>
                    <a:pt x="2069039" y="911316"/>
                  </a:lnTo>
                  <a:lnTo>
                    <a:pt x="2067410" y="911316"/>
                  </a:lnTo>
                  <a:lnTo>
                    <a:pt x="1145912" y="296983"/>
                  </a:lnTo>
                  <a:lnTo>
                    <a:pt x="224413" y="911316"/>
                  </a:lnTo>
                  <a:lnTo>
                    <a:pt x="224413" y="1607015"/>
                  </a:lnTo>
                  <a:lnTo>
                    <a:pt x="224413" y="1670197"/>
                  </a:lnTo>
                  <a:lnTo>
                    <a:pt x="224413" y="1900663"/>
                  </a:lnTo>
                  <a:cubicBezTo>
                    <a:pt x="224413" y="2148882"/>
                    <a:pt x="425634" y="2350103"/>
                    <a:pt x="673853" y="2350103"/>
                  </a:cubicBezTo>
                  <a:close/>
                  <a:moveTo>
                    <a:pt x="1732631" y="2552675"/>
                  </a:moveTo>
                  <a:lnTo>
                    <a:pt x="558795" y="2552675"/>
                  </a:lnTo>
                  <a:cubicBezTo>
                    <a:pt x="250181" y="2552675"/>
                    <a:pt x="0" y="2302494"/>
                    <a:pt x="0" y="1993880"/>
                  </a:cubicBezTo>
                  <a:lnTo>
                    <a:pt x="0" y="1707338"/>
                  </a:lnTo>
                  <a:lnTo>
                    <a:pt x="0" y="1628783"/>
                  </a:lnTo>
                  <a:lnTo>
                    <a:pt x="0" y="763809"/>
                  </a:lnTo>
                  <a:lnTo>
                    <a:pt x="1145713" y="0"/>
                  </a:lnTo>
                  <a:lnTo>
                    <a:pt x="2291426" y="763809"/>
                  </a:lnTo>
                  <a:lnTo>
                    <a:pt x="2293451" y="763809"/>
                  </a:lnTo>
                  <a:lnTo>
                    <a:pt x="2293451" y="1707338"/>
                  </a:lnTo>
                  <a:lnTo>
                    <a:pt x="2291426" y="1707338"/>
                  </a:lnTo>
                  <a:lnTo>
                    <a:pt x="2291426" y="1993880"/>
                  </a:lnTo>
                  <a:cubicBezTo>
                    <a:pt x="2291426" y="2302494"/>
                    <a:pt x="2041245" y="2552675"/>
                    <a:pt x="1732631" y="2552675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grpSp>
        <p:nvGrpSpPr>
          <p:cNvPr id="29" name="Группа 28">
            <a:extLst>
              <a:ext uri="{FF2B5EF4-FFF2-40B4-BE49-F238E27FC236}">
                <a16:creationId xmlns="" xmlns:a16="http://schemas.microsoft.com/office/drawing/2014/main" id="{F5171366-F7A3-408C-B919-E4CC238D8A65}"/>
              </a:ext>
            </a:extLst>
          </p:cNvPr>
          <p:cNvGrpSpPr/>
          <p:nvPr/>
        </p:nvGrpSpPr>
        <p:grpSpPr>
          <a:xfrm rot="10800000">
            <a:off x="7175326" y="4221410"/>
            <a:ext cx="4032448" cy="2952328"/>
            <a:chOff x="647486" y="1935831"/>
            <a:chExt cx="2028514" cy="2257792"/>
          </a:xfrm>
        </p:grpSpPr>
        <p:sp>
          <p:nvSpPr>
            <p:cNvPr id="30" name="Полилиния: фигура 54">
              <a:extLst>
                <a:ext uri="{FF2B5EF4-FFF2-40B4-BE49-F238E27FC236}">
                  <a16:creationId xmlns="" xmlns:a16="http://schemas.microsoft.com/office/drawing/2014/main" id="{EB6AB2CC-F9F8-4418-A43C-0A71DC42CE7D}"/>
                </a:ext>
              </a:extLst>
            </p:cNvPr>
            <p:cNvSpPr/>
            <p:nvPr/>
          </p:nvSpPr>
          <p:spPr>
            <a:xfrm rot="10800000">
              <a:off x="911120" y="2168303"/>
              <a:ext cx="1501246" cy="1670928"/>
            </a:xfrm>
            <a:custGeom>
              <a:avLst/>
              <a:gdLst>
                <a:gd name="connsiteX0" fmla="*/ 1147500 w 2297028"/>
                <a:gd name="connsiteY0" fmla="*/ 0 h 2556656"/>
                <a:gd name="connsiteX1" fmla="*/ 2295000 w 2297028"/>
                <a:gd name="connsiteY1" fmla="*/ 765000 h 2556656"/>
                <a:gd name="connsiteX2" fmla="*/ 2297028 w 2297028"/>
                <a:gd name="connsiteY2" fmla="*/ 765000 h 2556656"/>
                <a:gd name="connsiteX3" fmla="*/ 2297028 w 2297028"/>
                <a:gd name="connsiteY3" fmla="*/ 1710000 h 2556656"/>
                <a:gd name="connsiteX4" fmla="*/ 2295000 w 2297028"/>
                <a:gd name="connsiteY4" fmla="*/ 1710000 h 2556656"/>
                <a:gd name="connsiteX5" fmla="*/ 2295000 w 2297028"/>
                <a:gd name="connsiteY5" fmla="*/ 1996989 h 2556656"/>
                <a:gd name="connsiteX6" fmla="*/ 1735333 w 2297028"/>
                <a:gd name="connsiteY6" fmla="*/ 2556656 h 2556656"/>
                <a:gd name="connsiteX7" fmla="*/ 559667 w 2297028"/>
                <a:gd name="connsiteY7" fmla="*/ 2556656 h 2556656"/>
                <a:gd name="connsiteX8" fmla="*/ 0 w 2297028"/>
                <a:gd name="connsiteY8" fmla="*/ 1996989 h 2556656"/>
                <a:gd name="connsiteX9" fmla="*/ 0 w 2297028"/>
                <a:gd name="connsiteY9" fmla="*/ 1710000 h 2556656"/>
                <a:gd name="connsiteX10" fmla="*/ 0 w 2297028"/>
                <a:gd name="connsiteY10" fmla="*/ 1631323 h 2556656"/>
                <a:gd name="connsiteX11" fmla="*/ 0 w 2297028"/>
                <a:gd name="connsiteY11" fmla="*/ 765000 h 2556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97028" h="2556656">
                  <a:moveTo>
                    <a:pt x="1147500" y="0"/>
                  </a:moveTo>
                  <a:lnTo>
                    <a:pt x="2295000" y="765000"/>
                  </a:lnTo>
                  <a:lnTo>
                    <a:pt x="2297028" y="765000"/>
                  </a:lnTo>
                  <a:lnTo>
                    <a:pt x="2297028" y="1710000"/>
                  </a:lnTo>
                  <a:lnTo>
                    <a:pt x="2295000" y="1710000"/>
                  </a:lnTo>
                  <a:lnTo>
                    <a:pt x="2295000" y="1996989"/>
                  </a:lnTo>
                  <a:cubicBezTo>
                    <a:pt x="2295000" y="2306085"/>
                    <a:pt x="2044429" y="2556656"/>
                    <a:pt x="1735333" y="2556656"/>
                  </a:cubicBezTo>
                  <a:lnTo>
                    <a:pt x="559667" y="2556656"/>
                  </a:lnTo>
                  <a:cubicBezTo>
                    <a:pt x="250571" y="2556656"/>
                    <a:pt x="0" y="2306085"/>
                    <a:pt x="0" y="1996989"/>
                  </a:cubicBezTo>
                  <a:lnTo>
                    <a:pt x="0" y="1710000"/>
                  </a:lnTo>
                  <a:lnTo>
                    <a:pt x="0" y="1631323"/>
                  </a:lnTo>
                  <a:lnTo>
                    <a:pt x="0" y="76500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u-RU" dirty="0">
                <a:solidFill>
                  <a:schemeClr val="bg1"/>
                </a:solidFill>
              </a:endParaRPr>
            </a:p>
          </p:txBody>
        </p:sp>
        <p:sp>
          <p:nvSpPr>
            <p:cNvPr id="31" name="Полилиния: фигура 55">
              <a:extLst>
                <a:ext uri="{FF2B5EF4-FFF2-40B4-BE49-F238E27FC236}">
                  <a16:creationId xmlns="" xmlns:a16="http://schemas.microsoft.com/office/drawing/2014/main" id="{573B326A-C4BD-4821-A85A-EF351C17EE66}"/>
                </a:ext>
              </a:extLst>
            </p:cNvPr>
            <p:cNvSpPr/>
            <p:nvPr/>
          </p:nvSpPr>
          <p:spPr>
            <a:xfrm rot="10800000">
              <a:off x="647486" y="1935831"/>
              <a:ext cx="2028514" cy="2257792"/>
            </a:xfrm>
            <a:custGeom>
              <a:avLst/>
              <a:gdLst>
                <a:gd name="connsiteX0" fmla="*/ 1617970 w 2293451"/>
                <a:gd name="connsiteY0" fmla="*/ 2350103 h 2552675"/>
                <a:gd name="connsiteX1" fmla="*/ 2067410 w 2293451"/>
                <a:gd name="connsiteY1" fmla="*/ 1900663 h 2552675"/>
                <a:gd name="connsiteX2" fmla="*/ 2067410 w 2293451"/>
                <a:gd name="connsiteY2" fmla="*/ 1670197 h 2552675"/>
                <a:gd name="connsiteX3" fmla="*/ 2069039 w 2293451"/>
                <a:gd name="connsiteY3" fmla="*/ 1670197 h 2552675"/>
                <a:gd name="connsiteX4" fmla="*/ 2069039 w 2293451"/>
                <a:gd name="connsiteY4" fmla="*/ 911316 h 2552675"/>
                <a:gd name="connsiteX5" fmla="*/ 2067410 w 2293451"/>
                <a:gd name="connsiteY5" fmla="*/ 911316 h 2552675"/>
                <a:gd name="connsiteX6" fmla="*/ 1145912 w 2293451"/>
                <a:gd name="connsiteY6" fmla="*/ 296983 h 2552675"/>
                <a:gd name="connsiteX7" fmla="*/ 224413 w 2293451"/>
                <a:gd name="connsiteY7" fmla="*/ 911316 h 2552675"/>
                <a:gd name="connsiteX8" fmla="*/ 224413 w 2293451"/>
                <a:gd name="connsiteY8" fmla="*/ 1607015 h 2552675"/>
                <a:gd name="connsiteX9" fmla="*/ 224413 w 2293451"/>
                <a:gd name="connsiteY9" fmla="*/ 1670197 h 2552675"/>
                <a:gd name="connsiteX10" fmla="*/ 224413 w 2293451"/>
                <a:gd name="connsiteY10" fmla="*/ 1900663 h 2552675"/>
                <a:gd name="connsiteX11" fmla="*/ 673853 w 2293451"/>
                <a:gd name="connsiteY11" fmla="*/ 2350103 h 2552675"/>
                <a:gd name="connsiteX12" fmla="*/ 1732631 w 2293451"/>
                <a:gd name="connsiteY12" fmla="*/ 2552675 h 2552675"/>
                <a:gd name="connsiteX13" fmla="*/ 558795 w 2293451"/>
                <a:gd name="connsiteY13" fmla="*/ 2552675 h 2552675"/>
                <a:gd name="connsiteX14" fmla="*/ 0 w 2293451"/>
                <a:gd name="connsiteY14" fmla="*/ 1993880 h 2552675"/>
                <a:gd name="connsiteX15" fmla="*/ 0 w 2293451"/>
                <a:gd name="connsiteY15" fmla="*/ 1707338 h 2552675"/>
                <a:gd name="connsiteX16" fmla="*/ 0 w 2293451"/>
                <a:gd name="connsiteY16" fmla="*/ 1628783 h 2552675"/>
                <a:gd name="connsiteX17" fmla="*/ 0 w 2293451"/>
                <a:gd name="connsiteY17" fmla="*/ 763809 h 2552675"/>
                <a:gd name="connsiteX18" fmla="*/ 1145713 w 2293451"/>
                <a:gd name="connsiteY18" fmla="*/ 0 h 2552675"/>
                <a:gd name="connsiteX19" fmla="*/ 2291426 w 2293451"/>
                <a:gd name="connsiteY19" fmla="*/ 763809 h 2552675"/>
                <a:gd name="connsiteX20" fmla="*/ 2293451 w 2293451"/>
                <a:gd name="connsiteY20" fmla="*/ 763809 h 2552675"/>
                <a:gd name="connsiteX21" fmla="*/ 2293451 w 2293451"/>
                <a:gd name="connsiteY21" fmla="*/ 1707338 h 2552675"/>
                <a:gd name="connsiteX22" fmla="*/ 2291426 w 2293451"/>
                <a:gd name="connsiteY22" fmla="*/ 1707338 h 2552675"/>
                <a:gd name="connsiteX23" fmla="*/ 2291426 w 2293451"/>
                <a:gd name="connsiteY23" fmla="*/ 1993880 h 2552675"/>
                <a:gd name="connsiteX24" fmla="*/ 1732631 w 2293451"/>
                <a:gd name="connsiteY24" fmla="*/ 2552675 h 2552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293451" h="2552675">
                  <a:moveTo>
                    <a:pt x="1617970" y="2350103"/>
                  </a:moveTo>
                  <a:cubicBezTo>
                    <a:pt x="1866189" y="2350103"/>
                    <a:pt x="2067410" y="2148882"/>
                    <a:pt x="2067410" y="1900663"/>
                  </a:cubicBezTo>
                  <a:lnTo>
                    <a:pt x="2067410" y="1670197"/>
                  </a:lnTo>
                  <a:lnTo>
                    <a:pt x="2069039" y="1670197"/>
                  </a:lnTo>
                  <a:lnTo>
                    <a:pt x="2069039" y="911316"/>
                  </a:lnTo>
                  <a:lnTo>
                    <a:pt x="2067410" y="911316"/>
                  </a:lnTo>
                  <a:lnTo>
                    <a:pt x="1145912" y="296983"/>
                  </a:lnTo>
                  <a:lnTo>
                    <a:pt x="224413" y="911316"/>
                  </a:lnTo>
                  <a:lnTo>
                    <a:pt x="224413" y="1607015"/>
                  </a:lnTo>
                  <a:lnTo>
                    <a:pt x="224413" y="1670197"/>
                  </a:lnTo>
                  <a:lnTo>
                    <a:pt x="224413" y="1900663"/>
                  </a:lnTo>
                  <a:cubicBezTo>
                    <a:pt x="224413" y="2148882"/>
                    <a:pt x="425634" y="2350103"/>
                    <a:pt x="673853" y="2350103"/>
                  </a:cubicBezTo>
                  <a:close/>
                  <a:moveTo>
                    <a:pt x="1732631" y="2552675"/>
                  </a:moveTo>
                  <a:lnTo>
                    <a:pt x="558795" y="2552675"/>
                  </a:lnTo>
                  <a:cubicBezTo>
                    <a:pt x="250181" y="2552675"/>
                    <a:pt x="0" y="2302494"/>
                    <a:pt x="0" y="1993880"/>
                  </a:cubicBezTo>
                  <a:lnTo>
                    <a:pt x="0" y="1707338"/>
                  </a:lnTo>
                  <a:lnTo>
                    <a:pt x="0" y="1628783"/>
                  </a:lnTo>
                  <a:lnTo>
                    <a:pt x="0" y="763809"/>
                  </a:lnTo>
                  <a:lnTo>
                    <a:pt x="1145713" y="0"/>
                  </a:lnTo>
                  <a:lnTo>
                    <a:pt x="2291426" y="763809"/>
                  </a:lnTo>
                  <a:lnTo>
                    <a:pt x="2293451" y="763809"/>
                  </a:lnTo>
                  <a:lnTo>
                    <a:pt x="2293451" y="1707338"/>
                  </a:lnTo>
                  <a:lnTo>
                    <a:pt x="2291426" y="1707338"/>
                  </a:lnTo>
                  <a:lnTo>
                    <a:pt x="2291426" y="1993880"/>
                  </a:lnTo>
                  <a:cubicBezTo>
                    <a:pt x="2291426" y="2302494"/>
                    <a:pt x="2041245" y="2552675"/>
                    <a:pt x="1732631" y="2552675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u-RU">
                <a:solidFill>
                  <a:schemeClr val="bg1"/>
                </a:solidFill>
              </a:endParaRPr>
            </a:p>
          </p:txBody>
        </p:sp>
      </p:grpSp>
      <p:sp>
        <p:nvSpPr>
          <p:cNvPr id="36" name="Прямоугольник: скругленные углы 60">
            <a:extLst>
              <a:ext uri="{FF2B5EF4-FFF2-40B4-BE49-F238E27FC236}">
                <a16:creationId xmlns="" xmlns:a16="http://schemas.microsoft.com/office/drawing/2014/main" id="{30EA38E5-93A7-4C29-BCD7-4AC17D90E460}"/>
              </a:ext>
            </a:extLst>
          </p:cNvPr>
          <p:cNvSpPr/>
          <p:nvPr/>
        </p:nvSpPr>
        <p:spPr>
          <a:xfrm>
            <a:off x="838198" y="3988158"/>
            <a:ext cx="2028514" cy="115842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: скругленные углы 61">
            <a:extLst>
              <a:ext uri="{FF2B5EF4-FFF2-40B4-BE49-F238E27FC236}">
                <a16:creationId xmlns="" xmlns:a16="http://schemas.microsoft.com/office/drawing/2014/main" id="{27987FDB-4CF2-466E-AB93-E1A0E4C4FBD1}"/>
              </a:ext>
            </a:extLst>
          </p:cNvPr>
          <p:cNvSpPr/>
          <p:nvPr/>
        </p:nvSpPr>
        <p:spPr>
          <a:xfrm>
            <a:off x="2959516" y="3978543"/>
            <a:ext cx="2028514" cy="115842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: скругленные углы 62">
            <a:extLst>
              <a:ext uri="{FF2B5EF4-FFF2-40B4-BE49-F238E27FC236}">
                <a16:creationId xmlns="" xmlns:a16="http://schemas.microsoft.com/office/drawing/2014/main" id="{C104E3F7-82DC-4123-9256-0D942E3C9487}"/>
              </a:ext>
            </a:extLst>
          </p:cNvPr>
          <p:cNvSpPr/>
          <p:nvPr/>
        </p:nvSpPr>
        <p:spPr>
          <a:xfrm>
            <a:off x="5080834" y="3988153"/>
            <a:ext cx="2028514" cy="11584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: скругленные углы 63">
            <a:extLst>
              <a:ext uri="{FF2B5EF4-FFF2-40B4-BE49-F238E27FC236}">
                <a16:creationId xmlns="" xmlns:a16="http://schemas.microsoft.com/office/drawing/2014/main" id="{465F0B3B-BE0C-4DBD-9D1E-7CC0D9329273}"/>
              </a:ext>
            </a:extLst>
          </p:cNvPr>
          <p:cNvSpPr/>
          <p:nvPr/>
        </p:nvSpPr>
        <p:spPr>
          <a:xfrm>
            <a:off x="7202152" y="3978543"/>
            <a:ext cx="2028514" cy="115842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: скругленные углы 64">
            <a:extLst>
              <a:ext uri="{FF2B5EF4-FFF2-40B4-BE49-F238E27FC236}">
                <a16:creationId xmlns="" xmlns:a16="http://schemas.microsoft.com/office/drawing/2014/main" id="{31122A3E-92EA-497D-80AC-B78724CC6655}"/>
              </a:ext>
            </a:extLst>
          </p:cNvPr>
          <p:cNvSpPr/>
          <p:nvPr/>
        </p:nvSpPr>
        <p:spPr>
          <a:xfrm>
            <a:off x="9323470" y="3983999"/>
            <a:ext cx="2028514" cy="115842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2062758" y="1341090"/>
            <a:ext cx="30963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Туынды түбір термин туынды түбір сөзден де жасалады. </a:t>
            </a:r>
            <a:endParaRPr lang="ru-RU" sz="2400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2782838" y="5301530"/>
            <a:ext cx="30472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 Мысалы, </a:t>
            </a:r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ерігіштік, жасаушы, жіктеу, негіздеу т.б.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7391350" y="1197074"/>
            <a:ext cx="30963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Сөзжасамдық жұрнақ саны туынды түбір терминдерде одан да көп бола береді. </a:t>
            </a:r>
            <a:endParaRPr lang="ru-RU" sz="2400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7751390" y="5301530"/>
            <a:ext cx="30472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Мысалы, </a:t>
            </a:r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есептеуіш, келтірімділік, қайтымсыздық т.б.</a:t>
            </a:r>
            <a:endParaRPr lang="ru-RU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0413" cy="757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82638" y="1269082"/>
          <a:ext cx="9289032" cy="539800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42566"/>
                <a:gridCol w="3661890"/>
                <a:gridCol w="5184576"/>
              </a:tblGrid>
              <a:tr h="308819">
                <a:tc gridSpan="3">
                  <a:txBody>
                    <a:bodyPr/>
                    <a:lstStyle/>
                    <a:p>
                      <a:pPr marL="0" marR="0" indent="0" algn="ctr" defTabSz="1129574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Туынды түбір терминдер жасайтын өнімді сөзжасамдық жұрнақтар</a:t>
                      </a:r>
                      <a:endParaRPr lang="ru-RU" sz="22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81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dirty="0">
                          <a:latin typeface="Times New Roman" pitchFamily="18" charset="0"/>
                          <a:cs typeface="Times New Roman" pitchFamily="18" charset="0"/>
                        </a:rPr>
                        <a:t>Жұрнақтар</a:t>
                      </a:r>
                      <a:endParaRPr lang="ru-RU" sz="2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dirty="0">
                          <a:latin typeface="Times New Roman" pitchFamily="18" charset="0"/>
                          <a:cs typeface="Times New Roman" pitchFamily="18" charset="0"/>
                        </a:rPr>
                        <a:t>Мысал</a:t>
                      </a:r>
                      <a:endParaRPr lang="ru-RU" sz="2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446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dirty="0">
                          <a:latin typeface="Times New Roman" pitchFamily="18" charset="0"/>
                          <a:cs typeface="Times New Roman" pitchFamily="18" charset="0"/>
                        </a:rPr>
                        <a:t>-лық/-лік, -дық/-дік, -тық/-тік</a:t>
                      </a:r>
                      <a:endParaRPr lang="ru-RU" sz="2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игілік</a:t>
                      </a:r>
                      <a:r>
                        <a:rPr lang="kk-KZ" sz="2200" i="1" dirty="0">
                          <a:latin typeface="Times New Roman" pitchFamily="18" charset="0"/>
                          <a:cs typeface="Times New Roman" pitchFamily="18" charset="0"/>
                        </a:rPr>
                        <a:t>, куәлік, теңдік, сөздік, құлдық, жарлық, азаттық, сенбілік т.б.</a:t>
                      </a:r>
                      <a:endParaRPr lang="ru-RU" sz="2200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446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dirty="0">
                          <a:latin typeface="Times New Roman" pitchFamily="18" charset="0"/>
                          <a:cs typeface="Times New Roman" pitchFamily="18" charset="0"/>
                        </a:rPr>
                        <a:t>-шы/-ші</a:t>
                      </a:r>
                      <a:endParaRPr lang="ru-RU" sz="2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елші</a:t>
                      </a:r>
                      <a:r>
                        <a:rPr lang="kk-KZ" sz="2200" i="1" dirty="0">
                          <a:latin typeface="Times New Roman" pitchFamily="18" charset="0"/>
                          <a:cs typeface="Times New Roman" pitchFamily="18" charset="0"/>
                        </a:rPr>
                        <a:t>, комбайншы, тракторшы, спортшы, кітапханашы, малшы т.б.</a:t>
                      </a:r>
                      <a:endParaRPr lang="ru-RU" sz="2200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446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dirty="0">
                          <a:latin typeface="Times New Roman" pitchFamily="18" charset="0"/>
                          <a:cs typeface="Times New Roman" pitchFamily="18" charset="0"/>
                        </a:rPr>
                        <a:t>-ым/-ім</a:t>
                      </a:r>
                      <a:endParaRPr lang="ru-RU" sz="2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қысым</a:t>
                      </a:r>
                      <a:r>
                        <a:rPr lang="kk-KZ" sz="2200" i="1" dirty="0">
                          <a:latin typeface="Times New Roman" pitchFamily="18" charset="0"/>
                          <a:cs typeface="Times New Roman" pitchFamily="18" charset="0"/>
                        </a:rPr>
                        <a:t>, келісім, өнім, ұғым, шағым, тізім, білім  т.б.</a:t>
                      </a:r>
                      <a:endParaRPr lang="ru-RU" sz="2200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446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>
                          <a:latin typeface="Times New Roman" pitchFamily="18" charset="0"/>
                          <a:cs typeface="Times New Roman" pitchFamily="18" charset="0"/>
                        </a:rPr>
                        <a:t>-ғыш/-гіш, -қыш/-кіш</a:t>
                      </a:r>
                      <a:endParaRPr lang="ru-RU" sz="2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жарғыш</a:t>
                      </a:r>
                      <a:r>
                        <a:rPr lang="kk-KZ" sz="2200" i="1" dirty="0">
                          <a:latin typeface="Times New Roman" pitchFamily="18" charset="0"/>
                          <a:cs typeface="Times New Roman" pitchFamily="18" charset="0"/>
                        </a:rPr>
                        <a:t>, ұшқыш, сызғыш, өткізгіш, көрсеткіш, желдеткіш т.б.</a:t>
                      </a:r>
                      <a:endParaRPr lang="ru-RU" sz="2200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446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>
                          <a:latin typeface="Times New Roman" pitchFamily="18" charset="0"/>
                          <a:cs typeface="Times New Roman" pitchFamily="18" charset="0"/>
                        </a:rPr>
                        <a:t>-ыс/-іс/-с</a:t>
                      </a:r>
                      <a:endParaRPr lang="ru-RU" sz="2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ұрыс</a:t>
                      </a:r>
                      <a:r>
                        <a:rPr lang="kk-KZ" sz="2200" i="1" dirty="0">
                          <a:latin typeface="Times New Roman" pitchFamily="18" charset="0"/>
                          <a:cs typeface="Times New Roman" pitchFamily="18" charset="0"/>
                        </a:rPr>
                        <a:t>, ағыс, егіс, табыс, соғыс, сөгіс, құрылыс, құбылыс, өндіріс т.б.</a:t>
                      </a:r>
                      <a:endParaRPr lang="ru-RU" sz="2200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446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>
                          <a:latin typeface="Times New Roman" pitchFamily="18" charset="0"/>
                          <a:cs typeface="Times New Roman" pitchFamily="18" charset="0"/>
                        </a:rPr>
                        <a:t>-уыш/-уіш</a:t>
                      </a:r>
                      <a:endParaRPr lang="ru-RU" sz="2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елеуіш</a:t>
                      </a:r>
                      <a:r>
                        <a:rPr lang="kk-KZ" sz="2200" i="1" dirty="0">
                          <a:latin typeface="Times New Roman" pitchFamily="18" charset="0"/>
                          <a:cs typeface="Times New Roman" pitchFamily="18" charset="0"/>
                        </a:rPr>
                        <a:t>, анықтауыш, тіреуіш, толықтауыш т.б.</a:t>
                      </a:r>
                      <a:endParaRPr lang="ru-RU" sz="2200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0413" cy="757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990750" y="1125066"/>
          <a:ext cx="9505056" cy="5230747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52858"/>
                <a:gridCol w="3867622"/>
                <a:gridCol w="5184576"/>
              </a:tblGrid>
              <a:tr h="435896">
                <a:tc gridSpan="3">
                  <a:txBody>
                    <a:bodyPr/>
                    <a:lstStyle/>
                    <a:p>
                      <a:pPr marL="0" marR="0" indent="0" algn="just" defTabSz="1129574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Туынды түбір терминдер жасайтын өнімді сөзжасамдық жұрнақтар</a:t>
                      </a:r>
                      <a:endParaRPr lang="ru-RU" sz="22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589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dirty="0">
                          <a:latin typeface="Times New Roman" pitchFamily="18" charset="0"/>
                          <a:cs typeface="Times New Roman" pitchFamily="18" charset="0"/>
                        </a:rPr>
                        <a:t>Жұрнақтар</a:t>
                      </a:r>
                      <a:endParaRPr lang="ru-RU" sz="2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dirty="0">
                          <a:latin typeface="Times New Roman" pitchFamily="18" charset="0"/>
                          <a:cs typeface="Times New Roman" pitchFamily="18" charset="0"/>
                        </a:rPr>
                        <a:t>Мысал</a:t>
                      </a:r>
                      <a:endParaRPr lang="ru-RU" sz="2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71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2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dirty="0">
                          <a:latin typeface="Times New Roman" pitchFamily="18" charset="0"/>
                          <a:cs typeface="Times New Roman" pitchFamily="18" charset="0"/>
                        </a:rPr>
                        <a:t>-ма/-ме, -па/-пе, -ба/-бе</a:t>
                      </a:r>
                      <a:endParaRPr lang="ru-RU" sz="2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қима</a:t>
                      </a:r>
                      <a:r>
                        <a:rPr lang="kk-KZ" sz="2200" i="1" dirty="0">
                          <a:latin typeface="Times New Roman" pitchFamily="18" charset="0"/>
                          <a:cs typeface="Times New Roman" pitchFamily="18" charset="0"/>
                        </a:rPr>
                        <a:t>, жазба, тұнба, қойма, бөлме, көрме, бөртпе, қортпа, міндеттеме т.б.</a:t>
                      </a:r>
                      <a:endParaRPr lang="ru-RU" sz="2200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71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2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>
                          <a:latin typeface="Times New Roman" pitchFamily="18" charset="0"/>
                          <a:cs typeface="Times New Roman" pitchFamily="18" charset="0"/>
                        </a:rPr>
                        <a:t>-ша/-ше</a:t>
                      </a:r>
                      <a:endParaRPr lang="ru-RU" sz="2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кітапша</a:t>
                      </a:r>
                      <a:r>
                        <a:rPr lang="kk-KZ" sz="2200" i="1" dirty="0">
                          <a:latin typeface="Times New Roman" pitchFamily="18" charset="0"/>
                          <a:cs typeface="Times New Roman" pitchFamily="18" charset="0"/>
                        </a:rPr>
                        <a:t>, бөлімше, жұлдызша, қосымша, сызықша, белдемше т.б.</a:t>
                      </a:r>
                      <a:endParaRPr lang="ru-RU" sz="2200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71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2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>
                          <a:latin typeface="Times New Roman" pitchFamily="18" charset="0"/>
                          <a:cs typeface="Times New Roman" pitchFamily="18" charset="0"/>
                        </a:rPr>
                        <a:t>-кер/-гер</a:t>
                      </a:r>
                      <a:endParaRPr lang="ru-RU" sz="2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жұмыскер</a:t>
                      </a:r>
                      <a:r>
                        <a:rPr lang="kk-KZ" sz="2200" i="1" dirty="0">
                          <a:latin typeface="Times New Roman" pitchFamily="18" charset="0"/>
                          <a:cs typeface="Times New Roman" pitchFamily="18" charset="0"/>
                        </a:rPr>
                        <a:t>, дәрігер, қызметкер, саудагер, қаламгер, еңбеккер т.б.</a:t>
                      </a:r>
                      <a:endParaRPr lang="ru-RU" sz="2200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71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2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>
                          <a:latin typeface="Times New Roman" pitchFamily="18" charset="0"/>
                          <a:cs typeface="Times New Roman" pitchFamily="18" charset="0"/>
                        </a:rPr>
                        <a:t>-шылық/-шілік</a:t>
                      </a:r>
                      <a:endParaRPr lang="ru-RU" sz="2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қуаңшылық</a:t>
                      </a:r>
                      <a:r>
                        <a:rPr lang="kk-KZ" sz="2200" i="1" dirty="0">
                          <a:latin typeface="Times New Roman" pitchFamily="18" charset="0"/>
                          <a:cs typeface="Times New Roman" pitchFamily="18" charset="0"/>
                        </a:rPr>
                        <a:t>, арзаншылық, шабыншылық, қанаушылық т.б.</a:t>
                      </a:r>
                      <a:endParaRPr lang="ru-RU" sz="2200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71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2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dirty="0">
                          <a:latin typeface="Times New Roman" pitchFamily="18" charset="0"/>
                          <a:cs typeface="Times New Roman" pitchFamily="18" charset="0"/>
                        </a:rPr>
                        <a:t>-ландыру/-лендіру, -дандыру</a:t>
                      </a:r>
                      <a:r>
                        <a:rPr lang="kk-KZ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/  -</a:t>
                      </a:r>
                      <a:r>
                        <a:rPr lang="kk-KZ" sz="2200" dirty="0">
                          <a:latin typeface="Times New Roman" pitchFamily="18" charset="0"/>
                          <a:cs typeface="Times New Roman" pitchFamily="18" charset="0"/>
                        </a:rPr>
                        <a:t>дендіру, -тандыру/-тендіру</a:t>
                      </a:r>
                      <a:endParaRPr lang="ru-RU" sz="2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куәландыру</a:t>
                      </a:r>
                      <a:r>
                        <a:rPr lang="kk-KZ" sz="2200" i="1" dirty="0">
                          <a:latin typeface="Times New Roman" pitchFamily="18" charset="0"/>
                          <a:cs typeface="Times New Roman" pitchFamily="18" charset="0"/>
                        </a:rPr>
                        <a:t>, механикаландыру, жарақтандыру, қарусыздандыру т.б.</a:t>
                      </a:r>
                      <a:endParaRPr lang="ru-RU" sz="2200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9983638" y="6669682"/>
            <a:ext cx="1800493" cy="46166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[5, 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176-178].</a:t>
            </a:r>
            <a:endParaRPr kumimoji="0" lang="kk-KZ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0413" cy="757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1414686" y="2565226"/>
            <a:ext cx="9649072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 Қорыта келгенде, синтетикалық тәсіл терминжасамда өнімді қызмет атқарады. Синтетикалық тәсіл екі тілдік бірлік арқылы туынды түбір термин жасайды. Олар: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лексикалық бірлік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сөзжасамдық жұрнақ.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Лексикалық бірлік туынды терминнің уәждемелік қызметін атқарады. Сөзжасамдық жұрнақ ұғым атауын, яғни терминді жасайды.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0413" cy="757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054646" y="2061170"/>
            <a:ext cx="10657184" cy="30469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Пайдаланған әдебиеттер тізімі: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1. Байтұрсынұлы А. Тіл тағылымы. – Алматы: Ана тілі, 1992. – 445 б.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2.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Ысқақов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А. Қазіргі қазақ тілі. Морфология. – Алматы, 1964. – 398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3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Даниленко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В.П. Русская терминология. Опыт лингвистического описания. – М.: Наука, 1977. – 246 с.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Айтбаев Ө. Қазақ тіл білімінің мәселелері. – Алматы: Арыс, 2007.  – 624 б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5.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Қайдар Ә. Қазақ тілінің өзекті мәселелері: Актуальные вопросы казахского языка. – Алматы: Ана тілі, 1998. – 304 б.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0413" cy="757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910630" y="1701130"/>
            <a:ext cx="9217024" cy="37856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Пайдаланған әдебиеттер тізімі: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6. Оралбай Н. Қазақ тілінің сөзжасамы. – Алматы: АБ ТОО, 2002. – 190 б.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7. Құрманбайұлы Ш. Қазақ лексикасының терминденуі. – Алматы, 1998. – 184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8.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Айтбайұлы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Ө. Қазақ тіл білімінің терминологиясы мәселелері.  – Алматы: «Абзал-ай» баспасы, 2013. – 400 б.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Құрманбайұлы Ш. Терминқор қалыптастыру көздері мен терминжасам тәсілдері (Барлық сала мамандарына арналған әдістемелік құрал). – Алматы: «Сөздік-Словарь», 2005. – 240 б.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0413" cy="757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422798" y="3285306"/>
            <a:ext cx="7200800" cy="7694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4400" b="1" dirty="0" smtClean="0">
                <a:latin typeface="Times New Roman" pitchFamily="18" charset="0"/>
                <a:cs typeface="Times New Roman" pitchFamily="18" charset="0"/>
              </a:rPr>
              <a:t>Назарларыңызға рақмет!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0413" cy="757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910630" y="2853258"/>
            <a:ext cx="943304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400" b="1" dirty="0" smtClean="0">
                <a:latin typeface="Times New Roman" pitchFamily="18" charset="0"/>
                <a:cs typeface="Times New Roman" pitchFamily="18" charset="0"/>
              </a:rPr>
              <a:t>Дәріс тақырыбы: </a:t>
            </a:r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Терминжасамның синтетикалық тәсілі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0413" cy="757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486694" y="2781250"/>
            <a:ext cx="8352929" cy="2062097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algn="ctr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Қарастырылатын мәселелер: 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Синтетикалық тәсілдің терминжасам жүйесіндегі ерекшелігі;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Термин жасайтын өнімді-өнімсіз жұрнақтар. 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Рисунок 39" descr="58334a904fc18a261b9bfc981025785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0413" cy="7578725"/>
          </a:xfrm>
          <a:prstGeom prst="rect">
            <a:avLst/>
          </a:prstGeom>
        </p:spPr>
      </p:pic>
      <p:grpSp>
        <p:nvGrpSpPr>
          <p:cNvPr id="33" name="组合 151"/>
          <p:cNvGrpSpPr/>
          <p:nvPr/>
        </p:nvGrpSpPr>
        <p:grpSpPr>
          <a:xfrm>
            <a:off x="838622" y="837034"/>
            <a:ext cx="5256584" cy="5760640"/>
            <a:chOff x="655912" y="2105133"/>
            <a:chExt cx="2607791" cy="4693421"/>
          </a:xfrm>
        </p:grpSpPr>
        <p:sp>
          <p:nvSpPr>
            <p:cNvPr id="34" name="直角三角形 69"/>
            <p:cNvSpPr/>
            <p:nvPr/>
          </p:nvSpPr>
          <p:spPr>
            <a:xfrm rot="5400000" flipH="1">
              <a:off x="735314" y="4270165"/>
              <a:ext cx="4693421" cy="363357"/>
            </a:xfrm>
            <a:custGeom>
              <a:avLst/>
              <a:gdLst>
                <a:gd name="connsiteX0" fmla="*/ 0 w 1994637"/>
                <a:gd name="connsiteY0" fmla="*/ 328931 h 328931"/>
                <a:gd name="connsiteX1" fmla="*/ 0 w 1994637"/>
                <a:gd name="connsiteY1" fmla="*/ 0 h 328931"/>
                <a:gd name="connsiteX2" fmla="*/ 1994637 w 1994637"/>
                <a:gd name="connsiteY2" fmla="*/ 328931 h 328931"/>
                <a:gd name="connsiteX3" fmla="*/ 0 w 1994637"/>
                <a:gd name="connsiteY3" fmla="*/ 328931 h 328931"/>
                <a:gd name="connsiteX0" fmla="*/ 196850 w 2191487"/>
                <a:gd name="connsiteY0" fmla="*/ 278131 h 278131"/>
                <a:gd name="connsiteX1" fmla="*/ 0 w 2191487"/>
                <a:gd name="connsiteY1" fmla="*/ 0 h 278131"/>
                <a:gd name="connsiteX2" fmla="*/ 2191487 w 2191487"/>
                <a:gd name="connsiteY2" fmla="*/ 278131 h 278131"/>
                <a:gd name="connsiteX3" fmla="*/ 196850 w 2191487"/>
                <a:gd name="connsiteY3" fmla="*/ 278131 h 278131"/>
                <a:gd name="connsiteX0" fmla="*/ 273050 w 2267687"/>
                <a:gd name="connsiteY0" fmla="*/ 290831 h 290831"/>
                <a:gd name="connsiteX1" fmla="*/ 0 w 2267687"/>
                <a:gd name="connsiteY1" fmla="*/ 0 h 290831"/>
                <a:gd name="connsiteX2" fmla="*/ 2267687 w 2267687"/>
                <a:gd name="connsiteY2" fmla="*/ 290831 h 290831"/>
                <a:gd name="connsiteX3" fmla="*/ 273050 w 2267687"/>
                <a:gd name="connsiteY3" fmla="*/ 290831 h 290831"/>
                <a:gd name="connsiteX0" fmla="*/ 174418 w 2267687"/>
                <a:gd name="connsiteY0" fmla="*/ 303531 h 303531"/>
                <a:gd name="connsiteX1" fmla="*/ 0 w 2267687"/>
                <a:gd name="connsiteY1" fmla="*/ 0 h 303531"/>
                <a:gd name="connsiteX2" fmla="*/ 2267687 w 2267687"/>
                <a:gd name="connsiteY2" fmla="*/ 290831 h 303531"/>
                <a:gd name="connsiteX3" fmla="*/ 174418 w 2267687"/>
                <a:gd name="connsiteY3" fmla="*/ 303531 h 303531"/>
                <a:gd name="connsiteX0" fmla="*/ 172657 w 2265926"/>
                <a:gd name="connsiteY0" fmla="*/ 316231 h 316231"/>
                <a:gd name="connsiteX1" fmla="*/ 0 w 2265926"/>
                <a:gd name="connsiteY1" fmla="*/ 0 h 316231"/>
                <a:gd name="connsiteX2" fmla="*/ 2265926 w 2265926"/>
                <a:gd name="connsiteY2" fmla="*/ 303531 h 316231"/>
                <a:gd name="connsiteX3" fmla="*/ 172657 w 2265926"/>
                <a:gd name="connsiteY3" fmla="*/ 316231 h 316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65926" h="316231">
                  <a:moveTo>
                    <a:pt x="172657" y="316231"/>
                  </a:moveTo>
                  <a:lnTo>
                    <a:pt x="0" y="0"/>
                  </a:lnTo>
                  <a:lnTo>
                    <a:pt x="2265926" y="303531"/>
                  </a:lnTo>
                  <a:lnTo>
                    <a:pt x="172657" y="316231"/>
                  </a:lnTo>
                  <a:close/>
                </a:path>
              </a:pathLst>
            </a:custGeom>
            <a:gradFill>
              <a:gsLst>
                <a:gs pos="100000">
                  <a:sysClr val="window" lastClr="FFFFFF">
                    <a:lumMod val="50000"/>
                    <a:alpha val="44000"/>
                  </a:sysClr>
                </a:gs>
                <a:gs pos="0">
                  <a:srgbClr val="F3F3F3">
                    <a:alpha val="12000"/>
                  </a:srgbClr>
                </a:gs>
              </a:gsLst>
              <a:lin ang="5400000" scaled="0"/>
            </a:gradFill>
            <a:ln w="12700" cap="flat" cmpd="sng" algn="ctr">
              <a:noFill/>
              <a:prstDash val="solid"/>
              <a:miter lim="800000"/>
            </a:ln>
            <a:effectLst>
              <a:softEdge rad="25400"/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cs typeface="+mn-cs"/>
              </a:endParaRPr>
            </a:p>
          </p:txBody>
        </p:sp>
        <p:sp>
          <p:nvSpPr>
            <p:cNvPr id="35" name="直角三角形 69"/>
            <p:cNvSpPr/>
            <p:nvPr/>
          </p:nvSpPr>
          <p:spPr>
            <a:xfrm flipH="1" flipV="1">
              <a:off x="655912" y="6409659"/>
              <a:ext cx="2605627" cy="334172"/>
            </a:xfrm>
            <a:custGeom>
              <a:avLst/>
              <a:gdLst>
                <a:gd name="connsiteX0" fmla="*/ 0 w 1994637"/>
                <a:gd name="connsiteY0" fmla="*/ 328931 h 328931"/>
                <a:gd name="connsiteX1" fmla="*/ 0 w 1994637"/>
                <a:gd name="connsiteY1" fmla="*/ 0 h 328931"/>
                <a:gd name="connsiteX2" fmla="*/ 1994637 w 1994637"/>
                <a:gd name="connsiteY2" fmla="*/ 328931 h 328931"/>
                <a:gd name="connsiteX3" fmla="*/ 0 w 1994637"/>
                <a:gd name="connsiteY3" fmla="*/ 328931 h 328931"/>
                <a:gd name="connsiteX0" fmla="*/ 196850 w 2191487"/>
                <a:gd name="connsiteY0" fmla="*/ 278131 h 278131"/>
                <a:gd name="connsiteX1" fmla="*/ 0 w 2191487"/>
                <a:gd name="connsiteY1" fmla="*/ 0 h 278131"/>
                <a:gd name="connsiteX2" fmla="*/ 2191487 w 2191487"/>
                <a:gd name="connsiteY2" fmla="*/ 278131 h 278131"/>
                <a:gd name="connsiteX3" fmla="*/ 196850 w 2191487"/>
                <a:gd name="connsiteY3" fmla="*/ 278131 h 278131"/>
                <a:gd name="connsiteX0" fmla="*/ 273050 w 2267687"/>
                <a:gd name="connsiteY0" fmla="*/ 290831 h 290831"/>
                <a:gd name="connsiteX1" fmla="*/ 0 w 2267687"/>
                <a:gd name="connsiteY1" fmla="*/ 0 h 290831"/>
                <a:gd name="connsiteX2" fmla="*/ 2267687 w 2267687"/>
                <a:gd name="connsiteY2" fmla="*/ 290831 h 290831"/>
                <a:gd name="connsiteX3" fmla="*/ 273050 w 2267687"/>
                <a:gd name="connsiteY3" fmla="*/ 290831 h 290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67687" h="290831">
                  <a:moveTo>
                    <a:pt x="273050" y="290831"/>
                  </a:moveTo>
                  <a:lnTo>
                    <a:pt x="0" y="0"/>
                  </a:lnTo>
                  <a:lnTo>
                    <a:pt x="2267687" y="290831"/>
                  </a:lnTo>
                  <a:lnTo>
                    <a:pt x="273050" y="290831"/>
                  </a:lnTo>
                  <a:close/>
                </a:path>
              </a:pathLst>
            </a:custGeom>
            <a:gradFill>
              <a:gsLst>
                <a:gs pos="100000">
                  <a:sysClr val="window" lastClr="FFFFFF">
                    <a:lumMod val="50000"/>
                    <a:alpha val="44000"/>
                  </a:sysClr>
                </a:gs>
                <a:gs pos="0">
                  <a:srgbClr val="F3F3F3">
                    <a:alpha val="12000"/>
                  </a:srgbClr>
                </a:gs>
              </a:gsLst>
              <a:lin ang="5400000" scaled="0"/>
            </a:gradFill>
            <a:ln w="12700" cap="flat" cmpd="sng" algn="ctr">
              <a:noFill/>
              <a:prstDash val="solid"/>
              <a:miter lim="800000"/>
            </a:ln>
            <a:effectLst>
              <a:softEdge rad="25400"/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cs typeface="+mn-cs"/>
              </a:endParaRPr>
            </a:p>
          </p:txBody>
        </p:sp>
        <p:sp>
          <p:nvSpPr>
            <p:cNvPr id="36" name="矩形 154"/>
            <p:cNvSpPr/>
            <p:nvPr/>
          </p:nvSpPr>
          <p:spPr>
            <a:xfrm>
              <a:off x="1037203" y="2560945"/>
              <a:ext cx="1894121" cy="3877900"/>
            </a:xfrm>
            <a:prstGeom prst="rect">
              <a:avLst/>
            </a:prstGeom>
            <a:solidFill>
              <a:srgbClr val="F7F7F7"/>
            </a:solidFill>
            <a:ln w="12700" cap="flat" cmpd="sng" algn="ctr">
              <a:noFill/>
              <a:prstDash val="solid"/>
              <a:miter lim="800000"/>
            </a:ln>
            <a:effectLst>
              <a:outerShdw blurRad="76200" dist="50800" dir="2700000" algn="tl" rotWithShape="0">
                <a:prstClr val="black">
                  <a:alpha val="1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cs typeface="+mn-cs"/>
              </a:endParaRPr>
            </a:p>
          </p:txBody>
        </p:sp>
        <p:sp>
          <p:nvSpPr>
            <p:cNvPr id="37" name="矩形 155"/>
            <p:cNvSpPr/>
            <p:nvPr/>
          </p:nvSpPr>
          <p:spPr>
            <a:xfrm>
              <a:off x="1037203" y="2560945"/>
              <a:ext cx="1894121" cy="582162"/>
            </a:xfrm>
            <a:prstGeom prst="rect">
              <a:avLst/>
            </a:prstGeom>
            <a:gradFill>
              <a:gsLst>
                <a:gs pos="0">
                  <a:srgbClr val="ED492C"/>
                </a:gs>
                <a:gs pos="100000">
                  <a:srgbClr val="DE163D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cs typeface="+mn-cs"/>
              </a:endParaRPr>
            </a:p>
          </p:txBody>
        </p:sp>
      </p:grpSp>
      <p:grpSp>
        <p:nvGrpSpPr>
          <p:cNvPr id="2" name="组合 156"/>
          <p:cNvGrpSpPr/>
          <p:nvPr/>
        </p:nvGrpSpPr>
        <p:grpSpPr>
          <a:xfrm>
            <a:off x="2926854" y="404986"/>
            <a:ext cx="1136932" cy="1334681"/>
            <a:chOff x="6591300" y="1966752"/>
            <a:chExt cx="830580" cy="975045"/>
          </a:xfrm>
        </p:grpSpPr>
        <p:sp>
          <p:nvSpPr>
            <p:cNvPr id="3" name="任意多边形 157"/>
            <p:cNvSpPr/>
            <p:nvPr/>
          </p:nvSpPr>
          <p:spPr>
            <a:xfrm>
              <a:off x="6591300" y="2484597"/>
              <a:ext cx="830580" cy="457200"/>
            </a:xfrm>
            <a:custGeom>
              <a:avLst/>
              <a:gdLst>
                <a:gd name="connsiteX0" fmla="*/ 0 w 830580"/>
                <a:gd name="connsiteY0" fmla="*/ 0 h 457200"/>
                <a:gd name="connsiteX1" fmla="*/ 830580 w 830580"/>
                <a:gd name="connsiteY1" fmla="*/ 0 h 457200"/>
                <a:gd name="connsiteX2" fmla="*/ 830580 w 830580"/>
                <a:gd name="connsiteY2" fmla="*/ 457200 h 457200"/>
                <a:gd name="connsiteX3" fmla="*/ 608210 w 830580"/>
                <a:gd name="connsiteY3" fmla="*/ 457200 h 457200"/>
                <a:gd name="connsiteX4" fmla="*/ 608210 w 830580"/>
                <a:gd name="connsiteY4" fmla="*/ 415966 h 457200"/>
                <a:gd name="connsiteX5" fmla="*/ 573326 w 830580"/>
                <a:gd name="connsiteY5" fmla="*/ 415966 h 457200"/>
                <a:gd name="connsiteX6" fmla="*/ 532092 w 830580"/>
                <a:gd name="connsiteY6" fmla="*/ 457200 h 457200"/>
                <a:gd name="connsiteX7" fmla="*/ 298488 w 830580"/>
                <a:gd name="connsiteY7" fmla="*/ 457200 h 457200"/>
                <a:gd name="connsiteX8" fmla="*/ 257254 w 830580"/>
                <a:gd name="connsiteY8" fmla="*/ 415966 h 457200"/>
                <a:gd name="connsiteX9" fmla="*/ 222370 w 830580"/>
                <a:gd name="connsiteY9" fmla="*/ 415966 h 457200"/>
                <a:gd name="connsiteX10" fmla="*/ 222370 w 830580"/>
                <a:gd name="connsiteY10" fmla="*/ 457200 h 457200"/>
                <a:gd name="connsiteX11" fmla="*/ 0 w 830580"/>
                <a:gd name="connsiteY11" fmla="*/ 45720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30580" h="457200">
                  <a:moveTo>
                    <a:pt x="0" y="0"/>
                  </a:moveTo>
                  <a:lnTo>
                    <a:pt x="830580" y="0"/>
                  </a:lnTo>
                  <a:lnTo>
                    <a:pt x="830580" y="457200"/>
                  </a:lnTo>
                  <a:lnTo>
                    <a:pt x="608210" y="457200"/>
                  </a:lnTo>
                  <a:lnTo>
                    <a:pt x="608210" y="415966"/>
                  </a:lnTo>
                  <a:lnTo>
                    <a:pt x="573326" y="415966"/>
                  </a:lnTo>
                  <a:lnTo>
                    <a:pt x="532092" y="457200"/>
                  </a:lnTo>
                  <a:lnTo>
                    <a:pt x="298488" y="457200"/>
                  </a:lnTo>
                  <a:lnTo>
                    <a:pt x="257254" y="415966"/>
                  </a:lnTo>
                  <a:lnTo>
                    <a:pt x="222370" y="415966"/>
                  </a:lnTo>
                  <a:lnTo>
                    <a:pt x="222370" y="457200"/>
                  </a:lnTo>
                  <a:lnTo>
                    <a:pt x="0" y="457200"/>
                  </a:lnTo>
                  <a:close/>
                </a:path>
              </a:pathLst>
            </a:custGeom>
            <a:gradFill>
              <a:gsLst>
                <a:gs pos="93000">
                  <a:srgbClr val="363638"/>
                </a:gs>
                <a:gs pos="7000">
                  <a:srgbClr val="313132"/>
                </a:gs>
                <a:gs pos="46000">
                  <a:srgbClr val="3B3B3D"/>
                </a:gs>
                <a:gs pos="93000">
                  <a:sysClr val="windowText" lastClr="000000">
                    <a:lumMod val="85000"/>
                    <a:lumOff val="15000"/>
                  </a:sysClr>
                </a:gs>
                <a:gs pos="7000">
                  <a:sysClr val="windowText" lastClr="000000">
                    <a:lumMod val="85000"/>
                    <a:lumOff val="15000"/>
                  </a:sysClr>
                </a:gs>
              </a:gsLst>
              <a:lin ang="5400000" scaled="0"/>
            </a:gradFill>
            <a:ln w="12700" cap="flat" cmpd="sng" algn="ctr">
              <a:noFill/>
              <a:prstDash val="solid"/>
              <a:miter lim="800000"/>
            </a:ln>
            <a:effectLst>
              <a:outerShdw blurRad="76200" dist="254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cs typeface="+mn-cs"/>
              </a:endParaRPr>
            </a:p>
          </p:txBody>
        </p:sp>
        <p:sp>
          <p:nvSpPr>
            <p:cNvPr id="4" name="任意多边形 158"/>
            <p:cNvSpPr/>
            <p:nvPr/>
          </p:nvSpPr>
          <p:spPr>
            <a:xfrm>
              <a:off x="6790111" y="1966752"/>
              <a:ext cx="432956" cy="938372"/>
            </a:xfrm>
            <a:custGeom>
              <a:avLst/>
              <a:gdLst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13192 w 432956"/>
                <a:gd name="connsiteY7" fmla="*/ 391428 h 938372"/>
                <a:gd name="connsiteX8" fmla="*/ 123385 w 432956"/>
                <a:gd name="connsiteY8" fmla="*/ 288632 h 938372"/>
                <a:gd name="connsiteX9" fmla="*/ 63405 w 432956"/>
                <a:gd name="connsiteY9" fmla="*/ 260163 h 938372"/>
                <a:gd name="connsiteX10" fmla="*/ 0 w 432956"/>
                <a:gd name="connsiteY10" fmla="*/ 152400 h 938372"/>
                <a:gd name="connsiteX11" fmla="*/ 216478 w 432956"/>
                <a:gd name="connsiteY11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13192 w 432956"/>
                <a:gd name="connsiteY7" fmla="*/ 391428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13192 w 432956"/>
                <a:gd name="connsiteY7" fmla="*/ 391428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10017 w 432956"/>
                <a:gd name="connsiteY7" fmla="*/ 429528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10017 w 432956"/>
                <a:gd name="connsiteY7" fmla="*/ 429528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10017 w 432956"/>
                <a:gd name="connsiteY7" fmla="*/ 429528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10017 w 432956"/>
                <a:gd name="connsiteY7" fmla="*/ 454928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10017 w 432956"/>
                <a:gd name="connsiteY7" fmla="*/ 454928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10017 w 432956"/>
                <a:gd name="connsiteY7" fmla="*/ 454928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22717 w 432956"/>
                <a:gd name="connsiteY7" fmla="*/ 458103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22717 w 432956"/>
                <a:gd name="connsiteY7" fmla="*/ 458103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22717 w 432956"/>
                <a:gd name="connsiteY7" fmla="*/ 458103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22717 w 432956"/>
                <a:gd name="connsiteY7" fmla="*/ 458103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22717 w 432956"/>
                <a:gd name="connsiteY7" fmla="*/ 458103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38592 w 432956"/>
                <a:gd name="connsiteY7" fmla="*/ 458103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38592 w 432956"/>
                <a:gd name="connsiteY7" fmla="*/ 458103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38592 w 432956"/>
                <a:gd name="connsiteY7" fmla="*/ 458103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22049 w 432956"/>
                <a:gd name="connsiteY4" fmla="*/ 457656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38592 w 432956"/>
                <a:gd name="connsiteY7" fmla="*/ 458103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22049 w 432956"/>
                <a:gd name="connsiteY4" fmla="*/ 457656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38592 w 432956"/>
                <a:gd name="connsiteY7" fmla="*/ 458103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5591 h 938372"/>
                <a:gd name="connsiteX4" fmla="*/ 322049 w 432956"/>
                <a:gd name="connsiteY4" fmla="*/ 457656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38592 w 432956"/>
                <a:gd name="connsiteY7" fmla="*/ 458103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5591 h 938372"/>
                <a:gd name="connsiteX4" fmla="*/ 322049 w 432956"/>
                <a:gd name="connsiteY4" fmla="*/ 457656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38592 w 432956"/>
                <a:gd name="connsiteY7" fmla="*/ 458103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22049 w 432956"/>
                <a:gd name="connsiteY3" fmla="*/ 457656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22049 w 432956"/>
                <a:gd name="connsiteY3" fmla="*/ 457656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22049 w 432956"/>
                <a:gd name="connsiteY3" fmla="*/ 457656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22049 w 432956"/>
                <a:gd name="connsiteY3" fmla="*/ 457656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22049 w 432956"/>
                <a:gd name="connsiteY3" fmla="*/ 470356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22049 w 432956"/>
                <a:gd name="connsiteY3" fmla="*/ 470356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18874 w 432956"/>
                <a:gd name="connsiteY3" fmla="*/ 454481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18874 w 432956"/>
                <a:gd name="connsiteY3" fmla="*/ 454481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18874 w 432956"/>
                <a:gd name="connsiteY3" fmla="*/ 454481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18874 w 432956"/>
                <a:gd name="connsiteY3" fmla="*/ 454481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18874 w 432956"/>
                <a:gd name="connsiteY3" fmla="*/ 454481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18874 w 432956"/>
                <a:gd name="connsiteY3" fmla="*/ 457656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18874 w 432956"/>
                <a:gd name="connsiteY3" fmla="*/ 457656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18874 w 432956"/>
                <a:gd name="connsiteY3" fmla="*/ 457656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391740 w 483180"/>
                <a:gd name="connsiteY0" fmla="*/ 938372 h 1029812"/>
                <a:gd name="connsiteX1" fmla="*/ 41218 w 483180"/>
                <a:gd name="connsiteY1" fmla="*/ 938372 h 1029812"/>
                <a:gd name="connsiteX2" fmla="*/ 138592 w 483180"/>
                <a:gd name="connsiteY2" fmla="*/ 458103 h 1029812"/>
                <a:gd name="connsiteX3" fmla="*/ 63405 w 483180"/>
                <a:gd name="connsiteY3" fmla="*/ 260163 h 1029812"/>
                <a:gd name="connsiteX4" fmla="*/ 0 w 483180"/>
                <a:gd name="connsiteY4" fmla="*/ 152400 h 1029812"/>
                <a:gd name="connsiteX5" fmla="*/ 216478 w 483180"/>
                <a:gd name="connsiteY5" fmla="*/ 0 h 1029812"/>
                <a:gd name="connsiteX6" fmla="*/ 432956 w 483180"/>
                <a:gd name="connsiteY6" fmla="*/ 152400 h 1029812"/>
                <a:gd name="connsiteX7" fmla="*/ 369551 w 483180"/>
                <a:gd name="connsiteY7" fmla="*/ 260163 h 1029812"/>
                <a:gd name="connsiteX8" fmla="*/ 318874 w 483180"/>
                <a:gd name="connsiteY8" fmla="*/ 457656 h 1029812"/>
                <a:gd name="connsiteX9" fmla="*/ 483180 w 483180"/>
                <a:gd name="connsiteY9" fmla="*/ 1029812 h 1029812"/>
                <a:gd name="connsiteX0" fmla="*/ 41218 w 483180"/>
                <a:gd name="connsiteY0" fmla="*/ 938372 h 1029812"/>
                <a:gd name="connsiteX1" fmla="*/ 138592 w 483180"/>
                <a:gd name="connsiteY1" fmla="*/ 458103 h 1029812"/>
                <a:gd name="connsiteX2" fmla="*/ 63405 w 483180"/>
                <a:gd name="connsiteY2" fmla="*/ 260163 h 1029812"/>
                <a:gd name="connsiteX3" fmla="*/ 0 w 483180"/>
                <a:gd name="connsiteY3" fmla="*/ 152400 h 1029812"/>
                <a:gd name="connsiteX4" fmla="*/ 216478 w 483180"/>
                <a:gd name="connsiteY4" fmla="*/ 0 h 1029812"/>
                <a:gd name="connsiteX5" fmla="*/ 432956 w 483180"/>
                <a:gd name="connsiteY5" fmla="*/ 152400 h 1029812"/>
                <a:gd name="connsiteX6" fmla="*/ 369551 w 483180"/>
                <a:gd name="connsiteY6" fmla="*/ 260163 h 1029812"/>
                <a:gd name="connsiteX7" fmla="*/ 318874 w 483180"/>
                <a:gd name="connsiteY7" fmla="*/ 457656 h 1029812"/>
                <a:gd name="connsiteX8" fmla="*/ 483180 w 483180"/>
                <a:gd name="connsiteY8" fmla="*/ 1029812 h 1029812"/>
                <a:gd name="connsiteX0" fmla="*/ 41218 w 432956"/>
                <a:gd name="connsiteY0" fmla="*/ 938372 h 938372"/>
                <a:gd name="connsiteX1" fmla="*/ 138592 w 432956"/>
                <a:gd name="connsiteY1" fmla="*/ 458103 h 938372"/>
                <a:gd name="connsiteX2" fmla="*/ 63405 w 432956"/>
                <a:gd name="connsiteY2" fmla="*/ 260163 h 938372"/>
                <a:gd name="connsiteX3" fmla="*/ 0 w 432956"/>
                <a:gd name="connsiteY3" fmla="*/ 152400 h 938372"/>
                <a:gd name="connsiteX4" fmla="*/ 216478 w 432956"/>
                <a:gd name="connsiteY4" fmla="*/ 0 h 938372"/>
                <a:gd name="connsiteX5" fmla="*/ 432956 w 432956"/>
                <a:gd name="connsiteY5" fmla="*/ 152400 h 938372"/>
                <a:gd name="connsiteX6" fmla="*/ 369551 w 432956"/>
                <a:gd name="connsiteY6" fmla="*/ 260163 h 938372"/>
                <a:gd name="connsiteX7" fmla="*/ 318874 w 432956"/>
                <a:gd name="connsiteY7" fmla="*/ 457656 h 938372"/>
                <a:gd name="connsiteX8" fmla="*/ 422855 w 432956"/>
                <a:gd name="connsiteY8" fmla="*/ 925037 h 938372"/>
                <a:gd name="connsiteX0" fmla="*/ 41218 w 432956"/>
                <a:gd name="connsiteY0" fmla="*/ 938372 h 938372"/>
                <a:gd name="connsiteX1" fmla="*/ 138592 w 432956"/>
                <a:gd name="connsiteY1" fmla="*/ 458103 h 938372"/>
                <a:gd name="connsiteX2" fmla="*/ 63405 w 432956"/>
                <a:gd name="connsiteY2" fmla="*/ 260163 h 938372"/>
                <a:gd name="connsiteX3" fmla="*/ 0 w 432956"/>
                <a:gd name="connsiteY3" fmla="*/ 152400 h 938372"/>
                <a:gd name="connsiteX4" fmla="*/ 216478 w 432956"/>
                <a:gd name="connsiteY4" fmla="*/ 0 h 938372"/>
                <a:gd name="connsiteX5" fmla="*/ 432956 w 432956"/>
                <a:gd name="connsiteY5" fmla="*/ 152400 h 938372"/>
                <a:gd name="connsiteX6" fmla="*/ 369551 w 432956"/>
                <a:gd name="connsiteY6" fmla="*/ 260163 h 938372"/>
                <a:gd name="connsiteX7" fmla="*/ 318874 w 432956"/>
                <a:gd name="connsiteY7" fmla="*/ 457656 h 938372"/>
                <a:gd name="connsiteX8" fmla="*/ 422855 w 432956"/>
                <a:gd name="connsiteY8" fmla="*/ 925037 h 938372"/>
                <a:gd name="connsiteX0" fmla="*/ 41218 w 432956"/>
                <a:gd name="connsiteY0" fmla="*/ 938372 h 938372"/>
                <a:gd name="connsiteX1" fmla="*/ 138592 w 432956"/>
                <a:gd name="connsiteY1" fmla="*/ 458103 h 938372"/>
                <a:gd name="connsiteX2" fmla="*/ 63405 w 432956"/>
                <a:gd name="connsiteY2" fmla="*/ 260163 h 938372"/>
                <a:gd name="connsiteX3" fmla="*/ 0 w 432956"/>
                <a:gd name="connsiteY3" fmla="*/ 152400 h 938372"/>
                <a:gd name="connsiteX4" fmla="*/ 216478 w 432956"/>
                <a:gd name="connsiteY4" fmla="*/ 0 h 938372"/>
                <a:gd name="connsiteX5" fmla="*/ 432956 w 432956"/>
                <a:gd name="connsiteY5" fmla="*/ 152400 h 938372"/>
                <a:gd name="connsiteX6" fmla="*/ 369551 w 432956"/>
                <a:gd name="connsiteY6" fmla="*/ 260163 h 938372"/>
                <a:gd name="connsiteX7" fmla="*/ 318874 w 432956"/>
                <a:gd name="connsiteY7" fmla="*/ 457656 h 938372"/>
                <a:gd name="connsiteX8" fmla="*/ 400630 w 432956"/>
                <a:gd name="connsiteY8" fmla="*/ 925037 h 938372"/>
                <a:gd name="connsiteX0" fmla="*/ 41218 w 432956"/>
                <a:gd name="connsiteY0" fmla="*/ 938372 h 938372"/>
                <a:gd name="connsiteX1" fmla="*/ 138592 w 432956"/>
                <a:gd name="connsiteY1" fmla="*/ 458103 h 938372"/>
                <a:gd name="connsiteX2" fmla="*/ 63405 w 432956"/>
                <a:gd name="connsiteY2" fmla="*/ 260163 h 938372"/>
                <a:gd name="connsiteX3" fmla="*/ 0 w 432956"/>
                <a:gd name="connsiteY3" fmla="*/ 152400 h 938372"/>
                <a:gd name="connsiteX4" fmla="*/ 216478 w 432956"/>
                <a:gd name="connsiteY4" fmla="*/ 0 h 938372"/>
                <a:gd name="connsiteX5" fmla="*/ 432956 w 432956"/>
                <a:gd name="connsiteY5" fmla="*/ 152400 h 938372"/>
                <a:gd name="connsiteX6" fmla="*/ 369551 w 432956"/>
                <a:gd name="connsiteY6" fmla="*/ 260163 h 938372"/>
                <a:gd name="connsiteX7" fmla="*/ 318874 w 432956"/>
                <a:gd name="connsiteY7" fmla="*/ 457656 h 938372"/>
                <a:gd name="connsiteX8" fmla="*/ 400630 w 432956"/>
                <a:gd name="connsiteY8" fmla="*/ 925037 h 938372"/>
                <a:gd name="connsiteX0" fmla="*/ 41218 w 432956"/>
                <a:gd name="connsiteY0" fmla="*/ 938372 h 938372"/>
                <a:gd name="connsiteX1" fmla="*/ 138592 w 432956"/>
                <a:gd name="connsiteY1" fmla="*/ 458103 h 938372"/>
                <a:gd name="connsiteX2" fmla="*/ 63405 w 432956"/>
                <a:gd name="connsiteY2" fmla="*/ 260163 h 938372"/>
                <a:gd name="connsiteX3" fmla="*/ 0 w 432956"/>
                <a:gd name="connsiteY3" fmla="*/ 152400 h 938372"/>
                <a:gd name="connsiteX4" fmla="*/ 216478 w 432956"/>
                <a:gd name="connsiteY4" fmla="*/ 0 h 938372"/>
                <a:gd name="connsiteX5" fmla="*/ 432956 w 432956"/>
                <a:gd name="connsiteY5" fmla="*/ 152400 h 938372"/>
                <a:gd name="connsiteX6" fmla="*/ 369551 w 432956"/>
                <a:gd name="connsiteY6" fmla="*/ 260163 h 938372"/>
                <a:gd name="connsiteX7" fmla="*/ 318874 w 432956"/>
                <a:gd name="connsiteY7" fmla="*/ 454481 h 938372"/>
                <a:gd name="connsiteX8" fmla="*/ 400630 w 432956"/>
                <a:gd name="connsiteY8" fmla="*/ 925037 h 938372"/>
                <a:gd name="connsiteX0" fmla="*/ 41218 w 432956"/>
                <a:gd name="connsiteY0" fmla="*/ 938372 h 938372"/>
                <a:gd name="connsiteX1" fmla="*/ 138592 w 432956"/>
                <a:gd name="connsiteY1" fmla="*/ 458103 h 938372"/>
                <a:gd name="connsiteX2" fmla="*/ 63405 w 432956"/>
                <a:gd name="connsiteY2" fmla="*/ 260163 h 938372"/>
                <a:gd name="connsiteX3" fmla="*/ 0 w 432956"/>
                <a:gd name="connsiteY3" fmla="*/ 152400 h 938372"/>
                <a:gd name="connsiteX4" fmla="*/ 216478 w 432956"/>
                <a:gd name="connsiteY4" fmla="*/ 0 h 938372"/>
                <a:gd name="connsiteX5" fmla="*/ 432956 w 432956"/>
                <a:gd name="connsiteY5" fmla="*/ 152400 h 938372"/>
                <a:gd name="connsiteX6" fmla="*/ 369551 w 432956"/>
                <a:gd name="connsiteY6" fmla="*/ 260163 h 938372"/>
                <a:gd name="connsiteX7" fmla="*/ 318874 w 432956"/>
                <a:gd name="connsiteY7" fmla="*/ 454481 h 938372"/>
                <a:gd name="connsiteX8" fmla="*/ 400630 w 432956"/>
                <a:gd name="connsiteY8" fmla="*/ 925037 h 938372"/>
                <a:gd name="connsiteX0" fmla="*/ 41218 w 432956"/>
                <a:gd name="connsiteY0" fmla="*/ 938372 h 938372"/>
                <a:gd name="connsiteX1" fmla="*/ 138592 w 432956"/>
                <a:gd name="connsiteY1" fmla="*/ 458103 h 938372"/>
                <a:gd name="connsiteX2" fmla="*/ 63405 w 432956"/>
                <a:gd name="connsiteY2" fmla="*/ 260163 h 938372"/>
                <a:gd name="connsiteX3" fmla="*/ 0 w 432956"/>
                <a:gd name="connsiteY3" fmla="*/ 152400 h 938372"/>
                <a:gd name="connsiteX4" fmla="*/ 216478 w 432956"/>
                <a:gd name="connsiteY4" fmla="*/ 0 h 938372"/>
                <a:gd name="connsiteX5" fmla="*/ 432956 w 432956"/>
                <a:gd name="connsiteY5" fmla="*/ 152400 h 938372"/>
                <a:gd name="connsiteX6" fmla="*/ 369551 w 432956"/>
                <a:gd name="connsiteY6" fmla="*/ 260163 h 938372"/>
                <a:gd name="connsiteX7" fmla="*/ 318874 w 432956"/>
                <a:gd name="connsiteY7" fmla="*/ 454481 h 938372"/>
                <a:gd name="connsiteX8" fmla="*/ 400630 w 432956"/>
                <a:gd name="connsiteY8" fmla="*/ 925037 h 938372"/>
                <a:gd name="connsiteX0" fmla="*/ 41218 w 432956"/>
                <a:gd name="connsiteY0" fmla="*/ 938372 h 938372"/>
                <a:gd name="connsiteX1" fmla="*/ 138592 w 432956"/>
                <a:gd name="connsiteY1" fmla="*/ 458103 h 938372"/>
                <a:gd name="connsiteX2" fmla="*/ 63405 w 432956"/>
                <a:gd name="connsiteY2" fmla="*/ 260163 h 938372"/>
                <a:gd name="connsiteX3" fmla="*/ 0 w 432956"/>
                <a:gd name="connsiteY3" fmla="*/ 152400 h 938372"/>
                <a:gd name="connsiteX4" fmla="*/ 216478 w 432956"/>
                <a:gd name="connsiteY4" fmla="*/ 0 h 938372"/>
                <a:gd name="connsiteX5" fmla="*/ 432956 w 432956"/>
                <a:gd name="connsiteY5" fmla="*/ 152400 h 938372"/>
                <a:gd name="connsiteX6" fmla="*/ 369551 w 432956"/>
                <a:gd name="connsiteY6" fmla="*/ 260163 h 938372"/>
                <a:gd name="connsiteX7" fmla="*/ 318874 w 432956"/>
                <a:gd name="connsiteY7" fmla="*/ 454481 h 938372"/>
                <a:gd name="connsiteX8" fmla="*/ 400630 w 432956"/>
                <a:gd name="connsiteY8" fmla="*/ 925037 h 938372"/>
                <a:gd name="connsiteX0" fmla="*/ 41218 w 432956"/>
                <a:gd name="connsiteY0" fmla="*/ 938372 h 938372"/>
                <a:gd name="connsiteX1" fmla="*/ 138592 w 432956"/>
                <a:gd name="connsiteY1" fmla="*/ 458103 h 938372"/>
                <a:gd name="connsiteX2" fmla="*/ 63405 w 432956"/>
                <a:gd name="connsiteY2" fmla="*/ 260163 h 938372"/>
                <a:gd name="connsiteX3" fmla="*/ 0 w 432956"/>
                <a:gd name="connsiteY3" fmla="*/ 152400 h 938372"/>
                <a:gd name="connsiteX4" fmla="*/ 216478 w 432956"/>
                <a:gd name="connsiteY4" fmla="*/ 0 h 938372"/>
                <a:gd name="connsiteX5" fmla="*/ 432956 w 432956"/>
                <a:gd name="connsiteY5" fmla="*/ 152400 h 938372"/>
                <a:gd name="connsiteX6" fmla="*/ 369551 w 432956"/>
                <a:gd name="connsiteY6" fmla="*/ 260163 h 938372"/>
                <a:gd name="connsiteX7" fmla="*/ 315699 w 432956"/>
                <a:gd name="connsiteY7" fmla="*/ 454481 h 938372"/>
                <a:gd name="connsiteX8" fmla="*/ 400630 w 432956"/>
                <a:gd name="connsiteY8" fmla="*/ 925037 h 938372"/>
                <a:gd name="connsiteX0" fmla="*/ 41218 w 432956"/>
                <a:gd name="connsiteY0" fmla="*/ 938372 h 938372"/>
                <a:gd name="connsiteX1" fmla="*/ 138592 w 432956"/>
                <a:gd name="connsiteY1" fmla="*/ 458103 h 938372"/>
                <a:gd name="connsiteX2" fmla="*/ 63405 w 432956"/>
                <a:gd name="connsiteY2" fmla="*/ 260163 h 938372"/>
                <a:gd name="connsiteX3" fmla="*/ 0 w 432956"/>
                <a:gd name="connsiteY3" fmla="*/ 152400 h 938372"/>
                <a:gd name="connsiteX4" fmla="*/ 216478 w 432956"/>
                <a:gd name="connsiteY4" fmla="*/ 0 h 938372"/>
                <a:gd name="connsiteX5" fmla="*/ 432956 w 432956"/>
                <a:gd name="connsiteY5" fmla="*/ 152400 h 938372"/>
                <a:gd name="connsiteX6" fmla="*/ 369551 w 432956"/>
                <a:gd name="connsiteY6" fmla="*/ 260163 h 938372"/>
                <a:gd name="connsiteX7" fmla="*/ 315699 w 432956"/>
                <a:gd name="connsiteY7" fmla="*/ 454481 h 938372"/>
                <a:gd name="connsiteX8" fmla="*/ 400630 w 432956"/>
                <a:gd name="connsiteY8" fmla="*/ 925037 h 938372"/>
                <a:gd name="connsiteX0" fmla="*/ 41218 w 432956"/>
                <a:gd name="connsiteY0" fmla="*/ 938372 h 938372"/>
                <a:gd name="connsiteX1" fmla="*/ 138592 w 432956"/>
                <a:gd name="connsiteY1" fmla="*/ 458103 h 938372"/>
                <a:gd name="connsiteX2" fmla="*/ 63405 w 432956"/>
                <a:gd name="connsiteY2" fmla="*/ 260163 h 938372"/>
                <a:gd name="connsiteX3" fmla="*/ 0 w 432956"/>
                <a:gd name="connsiteY3" fmla="*/ 152400 h 938372"/>
                <a:gd name="connsiteX4" fmla="*/ 216478 w 432956"/>
                <a:gd name="connsiteY4" fmla="*/ 0 h 938372"/>
                <a:gd name="connsiteX5" fmla="*/ 432956 w 432956"/>
                <a:gd name="connsiteY5" fmla="*/ 152400 h 938372"/>
                <a:gd name="connsiteX6" fmla="*/ 369551 w 432956"/>
                <a:gd name="connsiteY6" fmla="*/ 260163 h 938372"/>
                <a:gd name="connsiteX7" fmla="*/ 315699 w 432956"/>
                <a:gd name="connsiteY7" fmla="*/ 454481 h 938372"/>
                <a:gd name="connsiteX8" fmla="*/ 400630 w 432956"/>
                <a:gd name="connsiteY8" fmla="*/ 925037 h 938372"/>
                <a:gd name="connsiteX0" fmla="*/ 41218 w 432956"/>
                <a:gd name="connsiteY0" fmla="*/ 938372 h 938372"/>
                <a:gd name="connsiteX1" fmla="*/ 138592 w 432956"/>
                <a:gd name="connsiteY1" fmla="*/ 458103 h 938372"/>
                <a:gd name="connsiteX2" fmla="*/ 63405 w 432956"/>
                <a:gd name="connsiteY2" fmla="*/ 260163 h 938372"/>
                <a:gd name="connsiteX3" fmla="*/ 0 w 432956"/>
                <a:gd name="connsiteY3" fmla="*/ 152400 h 938372"/>
                <a:gd name="connsiteX4" fmla="*/ 216478 w 432956"/>
                <a:gd name="connsiteY4" fmla="*/ 0 h 938372"/>
                <a:gd name="connsiteX5" fmla="*/ 432956 w 432956"/>
                <a:gd name="connsiteY5" fmla="*/ 152400 h 938372"/>
                <a:gd name="connsiteX6" fmla="*/ 369551 w 432956"/>
                <a:gd name="connsiteY6" fmla="*/ 260163 h 938372"/>
                <a:gd name="connsiteX7" fmla="*/ 315699 w 432956"/>
                <a:gd name="connsiteY7" fmla="*/ 454481 h 938372"/>
                <a:gd name="connsiteX8" fmla="*/ 400630 w 432956"/>
                <a:gd name="connsiteY8" fmla="*/ 925037 h 938372"/>
                <a:gd name="connsiteX0" fmla="*/ 41218 w 432956"/>
                <a:gd name="connsiteY0" fmla="*/ 938372 h 938372"/>
                <a:gd name="connsiteX1" fmla="*/ 138592 w 432956"/>
                <a:gd name="connsiteY1" fmla="*/ 458103 h 938372"/>
                <a:gd name="connsiteX2" fmla="*/ 63405 w 432956"/>
                <a:gd name="connsiteY2" fmla="*/ 260163 h 938372"/>
                <a:gd name="connsiteX3" fmla="*/ 0 w 432956"/>
                <a:gd name="connsiteY3" fmla="*/ 152400 h 938372"/>
                <a:gd name="connsiteX4" fmla="*/ 216478 w 432956"/>
                <a:gd name="connsiteY4" fmla="*/ 0 h 938372"/>
                <a:gd name="connsiteX5" fmla="*/ 432956 w 432956"/>
                <a:gd name="connsiteY5" fmla="*/ 152400 h 938372"/>
                <a:gd name="connsiteX6" fmla="*/ 369551 w 432956"/>
                <a:gd name="connsiteY6" fmla="*/ 260163 h 938372"/>
                <a:gd name="connsiteX7" fmla="*/ 315699 w 432956"/>
                <a:gd name="connsiteY7" fmla="*/ 454481 h 938372"/>
                <a:gd name="connsiteX8" fmla="*/ 394280 w 432956"/>
                <a:gd name="connsiteY8" fmla="*/ 928212 h 938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32956" h="938372">
                  <a:moveTo>
                    <a:pt x="41218" y="938372"/>
                  </a:moveTo>
                  <a:cubicBezTo>
                    <a:pt x="109163" y="674053"/>
                    <a:pt x="139668" y="603893"/>
                    <a:pt x="138592" y="458103"/>
                  </a:cubicBezTo>
                  <a:cubicBezTo>
                    <a:pt x="137871" y="360373"/>
                    <a:pt x="146676" y="307093"/>
                    <a:pt x="63405" y="260163"/>
                  </a:cubicBezTo>
                  <a:cubicBezTo>
                    <a:pt x="24230" y="232584"/>
                    <a:pt x="0" y="194484"/>
                    <a:pt x="0" y="152400"/>
                  </a:cubicBezTo>
                  <a:cubicBezTo>
                    <a:pt x="0" y="68232"/>
                    <a:pt x="96921" y="0"/>
                    <a:pt x="216478" y="0"/>
                  </a:cubicBezTo>
                  <a:cubicBezTo>
                    <a:pt x="336035" y="0"/>
                    <a:pt x="432956" y="68232"/>
                    <a:pt x="432956" y="152400"/>
                  </a:cubicBezTo>
                  <a:cubicBezTo>
                    <a:pt x="432956" y="194484"/>
                    <a:pt x="408726" y="232584"/>
                    <a:pt x="369551" y="260163"/>
                  </a:cubicBezTo>
                  <a:cubicBezTo>
                    <a:pt x="299742" y="303769"/>
                    <a:pt x="318833" y="363250"/>
                    <a:pt x="315699" y="454481"/>
                  </a:cubicBezTo>
                  <a:cubicBezTo>
                    <a:pt x="325700" y="599440"/>
                    <a:pt x="322208" y="722472"/>
                    <a:pt x="394280" y="928212"/>
                  </a:cubicBezTo>
                </a:path>
              </a:pathLst>
            </a:custGeom>
            <a:noFill/>
            <a:ln w="12700" cap="flat" cmpd="sng" algn="ctr">
              <a:gradFill>
                <a:gsLst>
                  <a:gs pos="0">
                    <a:sysClr val="window" lastClr="FFFFFF">
                      <a:lumMod val="50000"/>
                    </a:sysClr>
                  </a:gs>
                  <a:gs pos="69000">
                    <a:sysClr val="window" lastClr="FFFFFF">
                      <a:lumMod val="85000"/>
                    </a:sysClr>
                  </a:gs>
                  <a:gs pos="35000">
                    <a:srgbClr val="C9C9C9"/>
                  </a:gs>
                  <a:gs pos="56000">
                    <a:sysClr val="window" lastClr="FFFFFF">
                      <a:lumMod val="50000"/>
                    </a:sysClr>
                  </a:gs>
                  <a:gs pos="22000">
                    <a:sysClr val="window" lastClr="FFFFFF">
                      <a:lumMod val="50000"/>
                    </a:sysClr>
                  </a:gs>
                  <a:gs pos="84000">
                    <a:sysClr val="window" lastClr="FFFFFF">
                      <a:lumMod val="50000"/>
                    </a:sysClr>
                  </a:gs>
                </a:gsLst>
                <a:lin ang="0" scaled="0"/>
              </a:gra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cs typeface="+mn-cs"/>
              </a:endParaRPr>
            </a:p>
          </p:txBody>
        </p:sp>
      </p:grpSp>
      <p:grpSp>
        <p:nvGrpSpPr>
          <p:cNvPr id="6" name="组合 160"/>
          <p:cNvGrpSpPr/>
          <p:nvPr/>
        </p:nvGrpSpPr>
        <p:grpSpPr>
          <a:xfrm>
            <a:off x="6311230" y="837034"/>
            <a:ext cx="4824536" cy="5760640"/>
            <a:chOff x="655912" y="2105133"/>
            <a:chExt cx="2607791" cy="4693421"/>
          </a:xfrm>
        </p:grpSpPr>
        <p:sp>
          <p:nvSpPr>
            <p:cNvPr id="7" name="直角三角形 69"/>
            <p:cNvSpPr/>
            <p:nvPr/>
          </p:nvSpPr>
          <p:spPr>
            <a:xfrm rot="5400000" flipH="1">
              <a:off x="735314" y="4270165"/>
              <a:ext cx="4693421" cy="363357"/>
            </a:xfrm>
            <a:custGeom>
              <a:avLst/>
              <a:gdLst>
                <a:gd name="connsiteX0" fmla="*/ 0 w 1994637"/>
                <a:gd name="connsiteY0" fmla="*/ 328931 h 328931"/>
                <a:gd name="connsiteX1" fmla="*/ 0 w 1994637"/>
                <a:gd name="connsiteY1" fmla="*/ 0 h 328931"/>
                <a:gd name="connsiteX2" fmla="*/ 1994637 w 1994637"/>
                <a:gd name="connsiteY2" fmla="*/ 328931 h 328931"/>
                <a:gd name="connsiteX3" fmla="*/ 0 w 1994637"/>
                <a:gd name="connsiteY3" fmla="*/ 328931 h 328931"/>
                <a:gd name="connsiteX0" fmla="*/ 196850 w 2191487"/>
                <a:gd name="connsiteY0" fmla="*/ 278131 h 278131"/>
                <a:gd name="connsiteX1" fmla="*/ 0 w 2191487"/>
                <a:gd name="connsiteY1" fmla="*/ 0 h 278131"/>
                <a:gd name="connsiteX2" fmla="*/ 2191487 w 2191487"/>
                <a:gd name="connsiteY2" fmla="*/ 278131 h 278131"/>
                <a:gd name="connsiteX3" fmla="*/ 196850 w 2191487"/>
                <a:gd name="connsiteY3" fmla="*/ 278131 h 278131"/>
                <a:gd name="connsiteX0" fmla="*/ 273050 w 2267687"/>
                <a:gd name="connsiteY0" fmla="*/ 290831 h 290831"/>
                <a:gd name="connsiteX1" fmla="*/ 0 w 2267687"/>
                <a:gd name="connsiteY1" fmla="*/ 0 h 290831"/>
                <a:gd name="connsiteX2" fmla="*/ 2267687 w 2267687"/>
                <a:gd name="connsiteY2" fmla="*/ 290831 h 290831"/>
                <a:gd name="connsiteX3" fmla="*/ 273050 w 2267687"/>
                <a:gd name="connsiteY3" fmla="*/ 290831 h 290831"/>
                <a:gd name="connsiteX0" fmla="*/ 174418 w 2267687"/>
                <a:gd name="connsiteY0" fmla="*/ 303531 h 303531"/>
                <a:gd name="connsiteX1" fmla="*/ 0 w 2267687"/>
                <a:gd name="connsiteY1" fmla="*/ 0 h 303531"/>
                <a:gd name="connsiteX2" fmla="*/ 2267687 w 2267687"/>
                <a:gd name="connsiteY2" fmla="*/ 290831 h 303531"/>
                <a:gd name="connsiteX3" fmla="*/ 174418 w 2267687"/>
                <a:gd name="connsiteY3" fmla="*/ 303531 h 303531"/>
                <a:gd name="connsiteX0" fmla="*/ 172657 w 2265926"/>
                <a:gd name="connsiteY0" fmla="*/ 316231 h 316231"/>
                <a:gd name="connsiteX1" fmla="*/ 0 w 2265926"/>
                <a:gd name="connsiteY1" fmla="*/ 0 h 316231"/>
                <a:gd name="connsiteX2" fmla="*/ 2265926 w 2265926"/>
                <a:gd name="connsiteY2" fmla="*/ 303531 h 316231"/>
                <a:gd name="connsiteX3" fmla="*/ 172657 w 2265926"/>
                <a:gd name="connsiteY3" fmla="*/ 316231 h 316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65926" h="316231">
                  <a:moveTo>
                    <a:pt x="172657" y="316231"/>
                  </a:moveTo>
                  <a:lnTo>
                    <a:pt x="0" y="0"/>
                  </a:lnTo>
                  <a:lnTo>
                    <a:pt x="2265926" y="303531"/>
                  </a:lnTo>
                  <a:lnTo>
                    <a:pt x="172657" y="316231"/>
                  </a:lnTo>
                  <a:close/>
                </a:path>
              </a:pathLst>
            </a:custGeom>
            <a:gradFill>
              <a:gsLst>
                <a:gs pos="100000">
                  <a:sysClr val="window" lastClr="FFFFFF">
                    <a:lumMod val="50000"/>
                    <a:alpha val="44000"/>
                  </a:sysClr>
                </a:gs>
                <a:gs pos="0">
                  <a:srgbClr val="F3F3F3">
                    <a:alpha val="12000"/>
                  </a:srgbClr>
                </a:gs>
              </a:gsLst>
              <a:lin ang="5400000" scaled="0"/>
            </a:gradFill>
            <a:ln w="12700" cap="flat" cmpd="sng" algn="ctr">
              <a:noFill/>
              <a:prstDash val="solid"/>
              <a:miter lim="800000"/>
            </a:ln>
            <a:effectLst>
              <a:softEdge rad="25400"/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cs typeface="+mn-cs"/>
              </a:endParaRPr>
            </a:p>
          </p:txBody>
        </p:sp>
        <p:sp>
          <p:nvSpPr>
            <p:cNvPr id="8" name="直角三角形 69"/>
            <p:cNvSpPr/>
            <p:nvPr/>
          </p:nvSpPr>
          <p:spPr>
            <a:xfrm flipH="1" flipV="1">
              <a:off x="655912" y="6409659"/>
              <a:ext cx="2605627" cy="334172"/>
            </a:xfrm>
            <a:custGeom>
              <a:avLst/>
              <a:gdLst>
                <a:gd name="connsiteX0" fmla="*/ 0 w 1994637"/>
                <a:gd name="connsiteY0" fmla="*/ 328931 h 328931"/>
                <a:gd name="connsiteX1" fmla="*/ 0 w 1994637"/>
                <a:gd name="connsiteY1" fmla="*/ 0 h 328931"/>
                <a:gd name="connsiteX2" fmla="*/ 1994637 w 1994637"/>
                <a:gd name="connsiteY2" fmla="*/ 328931 h 328931"/>
                <a:gd name="connsiteX3" fmla="*/ 0 w 1994637"/>
                <a:gd name="connsiteY3" fmla="*/ 328931 h 328931"/>
                <a:gd name="connsiteX0" fmla="*/ 196850 w 2191487"/>
                <a:gd name="connsiteY0" fmla="*/ 278131 h 278131"/>
                <a:gd name="connsiteX1" fmla="*/ 0 w 2191487"/>
                <a:gd name="connsiteY1" fmla="*/ 0 h 278131"/>
                <a:gd name="connsiteX2" fmla="*/ 2191487 w 2191487"/>
                <a:gd name="connsiteY2" fmla="*/ 278131 h 278131"/>
                <a:gd name="connsiteX3" fmla="*/ 196850 w 2191487"/>
                <a:gd name="connsiteY3" fmla="*/ 278131 h 278131"/>
                <a:gd name="connsiteX0" fmla="*/ 273050 w 2267687"/>
                <a:gd name="connsiteY0" fmla="*/ 290831 h 290831"/>
                <a:gd name="connsiteX1" fmla="*/ 0 w 2267687"/>
                <a:gd name="connsiteY1" fmla="*/ 0 h 290831"/>
                <a:gd name="connsiteX2" fmla="*/ 2267687 w 2267687"/>
                <a:gd name="connsiteY2" fmla="*/ 290831 h 290831"/>
                <a:gd name="connsiteX3" fmla="*/ 273050 w 2267687"/>
                <a:gd name="connsiteY3" fmla="*/ 290831 h 290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67687" h="290831">
                  <a:moveTo>
                    <a:pt x="273050" y="290831"/>
                  </a:moveTo>
                  <a:lnTo>
                    <a:pt x="0" y="0"/>
                  </a:lnTo>
                  <a:lnTo>
                    <a:pt x="2267687" y="290831"/>
                  </a:lnTo>
                  <a:lnTo>
                    <a:pt x="273050" y="290831"/>
                  </a:lnTo>
                  <a:close/>
                </a:path>
              </a:pathLst>
            </a:custGeom>
            <a:gradFill>
              <a:gsLst>
                <a:gs pos="100000">
                  <a:sysClr val="window" lastClr="FFFFFF">
                    <a:lumMod val="50000"/>
                    <a:alpha val="44000"/>
                  </a:sysClr>
                </a:gs>
                <a:gs pos="0">
                  <a:srgbClr val="F3F3F3">
                    <a:alpha val="12000"/>
                  </a:srgbClr>
                </a:gs>
              </a:gsLst>
              <a:lin ang="5400000" scaled="0"/>
            </a:gradFill>
            <a:ln w="12700" cap="flat" cmpd="sng" algn="ctr">
              <a:noFill/>
              <a:prstDash val="solid"/>
              <a:miter lim="800000"/>
            </a:ln>
            <a:effectLst>
              <a:softEdge rad="25400"/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cs typeface="+mn-cs"/>
              </a:endParaRPr>
            </a:p>
          </p:txBody>
        </p:sp>
        <p:sp>
          <p:nvSpPr>
            <p:cNvPr id="9" name="矩形 163"/>
            <p:cNvSpPr/>
            <p:nvPr/>
          </p:nvSpPr>
          <p:spPr>
            <a:xfrm>
              <a:off x="1037203" y="2560945"/>
              <a:ext cx="1894121" cy="3877900"/>
            </a:xfrm>
            <a:prstGeom prst="rect">
              <a:avLst/>
            </a:prstGeom>
            <a:solidFill>
              <a:srgbClr val="F7F7F7"/>
            </a:solidFill>
            <a:ln w="12700" cap="flat" cmpd="sng" algn="ctr">
              <a:noFill/>
              <a:prstDash val="solid"/>
              <a:miter lim="800000"/>
            </a:ln>
            <a:effectLst>
              <a:outerShdw blurRad="76200" dist="50800" dir="2700000" algn="tl" rotWithShape="0">
                <a:prstClr val="black">
                  <a:alpha val="1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cs typeface="+mn-cs"/>
              </a:endParaRPr>
            </a:p>
          </p:txBody>
        </p:sp>
        <p:sp>
          <p:nvSpPr>
            <p:cNvPr id="10" name="矩形 164"/>
            <p:cNvSpPr/>
            <p:nvPr/>
          </p:nvSpPr>
          <p:spPr>
            <a:xfrm>
              <a:off x="1037203" y="2560945"/>
              <a:ext cx="1894121" cy="582162"/>
            </a:xfrm>
            <a:prstGeom prst="rect">
              <a:avLst/>
            </a:prstGeom>
            <a:gradFill>
              <a:gsLst>
                <a:gs pos="0">
                  <a:srgbClr val="01B3C5"/>
                </a:gs>
                <a:gs pos="100000">
                  <a:srgbClr val="009F9B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cs typeface="+mn-cs"/>
              </a:endParaRPr>
            </a:p>
          </p:txBody>
        </p:sp>
      </p:grpSp>
      <p:grpSp>
        <p:nvGrpSpPr>
          <p:cNvPr id="11" name="组合 165"/>
          <p:cNvGrpSpPr/>
          <p:nvPr/>
        </p:nvGrpSpPr>
        <p:grpSpPr>
          <a:xfrm>
            <a:off x="8111430" y="404986"/>
            <a:ext cx="1136932" cy="1334681"/>
            <a:chOff x="6591300" y="1966752"/>
            <a:chExt cx="830580" cy="975045"/>
          </a:xfrm>
        </p:grpSpPr>
        <p:sp>
          <p:nvSpPr>
            <p:cNvPr id="12" name="任意多边形 166"/>
            <p:cNvSpPr/>
            <p:nvPr/>
          </p:nvSpPr>
          <p:spPr>
            <a:xfrm>
              <a:off x="6591300" y="2484597"/>
              <a:ext cx="830580" cy="457200"/>
            </a:xfrm>
            <a:custGeom>
              <a:avLst/>
              <a:gdLst>
                <a:gd name="connsiteX0" fmla="*/ 0 w 830580"/>
                <a:gd name="connsiteY0" fmla="*/ 0 h 457200"/>
                <a:gd name="connsiteX1" fmla="*/ 830580 w 830580"/>
                <a:gd name="connsiteY1" fmla="*/ 0 h 457200"/>
                <a:gd name="connsiteX2" fmla="*/ 830580 w 830580"/>
                <a:gd name="connsiteY2" fmla="*/ 457200 h 457200"/>
                <a:gd name="connsiteX3" fmla="*/ 608210 w 830580"/>
                <a:gd name="connsiteY3" fmla="*/ 457200 h 457200"/>
                <a:gd name="connsiteX4" fmla="*/ 608210 w 830580"/>
                <a:gd name="connsiteY4" fmla="*/ 415966 h 457200"/>
                <a:gd name="connsiteX5" fmla="*/ 573326 w 830580"/>
                <a:gd name="connsiteY5" fmla="*/ 415966 h 457200"/>
                <a:gd name="connsiteX6" fmla="*/ 532092 w 830580"/>
                <a:gd name="connsiteY6" fmla="*/ 457200 h 457200"/>
                <a:gd name="connsiteX7" fmla="*/ 298488 w 830580"/>
                <a:gd name="connsiteY7" fmla="*/ 457200 h 457200"/>
                <a:gd name="connsiteX8" fmla="*/ 257254 w 830580"/>
                <a:gd name="connsiteY8" fmla="*/ 415966 h 457200"/>
                <a:gd name="connsiteX9" fmla="*/ 222370 w 830580"/>
                <a:gd name="connsiteY9" fmla="*/ 415966 h 457200"/>
                <a:gd name="connsiteX10" fmla="*/ 222370 w 830580"/>
                <a:gd name="connsiteY10" fmla="*/ 457200 h 457200"/>
                <a:gd name="connsiteX11" fmla="*/ 0 w 830580"/>
                <a:gd name="connsiteY11" fmla="*/ 45720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30580" h="457200">
                  <a:moveTo>
                    <a:pt x="0" y="0"/>
                  </a:moveTo>
                  <a:lnTo>
                    <a:pt x="830580" y="0"/>
                  </a:lnTo>
                  <a:lnTo>
                    <a:pt x="830580" y="457200"/>
                  </a:lnTo>
                  <a:lnTo>
                    <a:pt x="608210" y="457200"/>
                  </a:lnTo>
                  <a:lnTo>
                    <a:pt x="608210" y="415966"/>
                  </a:lnTo>
                  <a:lnTo>
                    <a:pt x="573326" y="415966"/>
                  </a:lnTo>
                  <a:lnTo>
                    <a:pt x="532092" y="457200"/>
                  </a:lnTo>
                  <a:lnTo>
                    <a:pt x="298488" y="457200"/>
                  </a:lnTo>
                  <a:lnTo>
                    <a:pt x="257254" y="415966"/>
                  </a:lnTo>
                  <a:lnTo>
                    <a:pt x="222370" y="415966"/>
                  </a:lnTo>
                  <a:lnTo>
                    <a:pt x="222370" y="457200"/>
                  </a:lnTo>
                  <a:lnTo>
                    <a:pt x="0" y="457200"/>
                  </a:lnTo>
                  <a:close/>
                </a:path>
              </a:pathLst>
            </a:custGeom>
            <a:gradFill>
              <a:gsLst>
                <a:gs pos="93000">
                  <a:srgbClr val="363638"/>
                </a:gs>
                <a:gs pos="7000">
                  <a:srgbClr val="313132"/>
                </a:gs>
                <a:gs pos="46000">
                  <a:srgbClr val="3B3B3D"/>
                </a:gs>
                <a:gs pos="93000">
                  <a:sysClr val="windowText" lastClr="000000">
                    <a:lumMod val="85000"/>
                    <a:lumOff val="15000"/>
                  </a:sysClr>
                </a:gs>
                <a:gs pos="7000">
                  <a:sysClr val="windowText" lastClr="000000">
                    <a:lumMod val="85000"/>
                    <a:lumOff val="15000"/>
                  </a:sysClr>
                </a:gs>
              </a:gsLst>
              <a:lin ang="5400000" scaled="0"/>
            </a:gradFill>
            <a:ln w="12700" cap="flat" cmpd="sng" algn="ctr">
              <a:noFill/>
              <a:prstDash val="solid"/>
              <a:miter lim="800000"/>
            </a:ln>
            <a:effectLst>
              <a:outerShdw blurRad="76200" dist="254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cs typeface="+mn-cs"/>
              </a:endParaRPr>
            </a:p>
          </p:txBody>
        </p:sp>
        <p:sp>
          <p:nvSpPr>
            <p:cNvPr id="13" name="任意多边形 167"/>
            <p:cNvSpPr/>
            <p:nvPr/>
          </p:nvSpPr>
          <p:spPr>
            <a:xfrm>
              <a:off x="6790111" y="1966752"/>
              <a:ext cx="432956" cy="938372"/>
            </a:xfrm>
            <a:custGeom>
              <a:avLst/>
              <a:gdLst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13192 w 432956"/>
                <a:gd name="connsiteY7" fmla="*/ 391428 h 938372"/>
                <a:gd name="connsiteX8" fmla="*/ 123385 w 432956"/>
                <a:gd name="connsiteY8" fmla="*/ 288632 h 938372"/>
                <a:gd name="connsiteX9" fmla="*/ 63405 w 432956"/>
                <a:gd name="connsiteY9" fmla="*/ 260163 h 938372"/>
                <a:gd name="connsiteX10" fmla="*/ 0 w 432956"/>
                <a:gd name="connsiteY10" fmla="*/ 152400 h 938372"/>
                <a:gd name="connsiteX11" fmla="*/ 216478 w 432956"/>
                <a:gd name="connsiteY11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13192 w 432956"/>
                <a:gd name="connsiteY7" fmla="*/ 391428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13192 w 432956"/>
                <a:gd name="connsiteY7" fmla="*/ 391428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10017 w 432956"/>
                <a:gd name="connsiteY7" fmla="*/ 429528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10017 w 432956"/>
                <a:gd name="connsiteY7" fmla="*/ 429528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10017 w 432956"/>
                <a:gd name="connsiteY7" fmla="*/ 429528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10017 w 432956"/>
                <a:gd name="connsiteY7" fmla="*/ 454928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10017 w 432956"/>
                <a:gd name="connsiteY7" fmla="*/ 454928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10017 w 432956"/>
                <a:gd name="connsiteY7" fmla="*/ 454928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22717 w 432956"/>
                <a:gd name="connsiteY7" fmla="*/ 458103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22717 w 432956"/>
                <a:gd name="connsiteY7" fmla="*/ 458103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22717 w 432956"/>
                <a:gd name="connsiteY7" fmla="*/ 458103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22717 w 432956"/>
                <a:gd name="connsiteY7" fmla="*/ 458103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22717 w 432956"/>
                <a:gd name="connsiteY7" fmla="*/ 458103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38592 w 432956"/>
                <a:gd name="connsiteY7" fmla="*/ 458103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38592 w 432956"/>
                <a:gd name="connsiteY7" fmla="*/ 458103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18874 w 432956"/>
                <a:gd name="connsiteY4" fmla="*/ 390981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38592 w 432956"/>
                <a:gd name="connsiteY7" fmla="*/ 458103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22049 w 432956"/>
                <a:gd name="connsiteY4" fmla="*/ 457656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38592 w 432956"/>
                <a:gd name="connsiteY7" fmla="*/ 458103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8766 h 938372"/>
                <a:gd name="connsiteX4" fmla="*/ 322049 w 432956"/>
                <a:gd name="connsiteY4" fmla="*/ 457656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38592 w 432956"/>
                <a:gd name="connsiteY7" fmla="*/ 458103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5591 h 938372"/>
                <a:gd name="connsiteX4" fmla="*/ 322049 w 432956"/>
                <a:gd name="connsiteY4" fmla="*/ 457656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38592 w 432956"/>
                <a:gd name="connsiteY7" fmla="*/ 458103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09290 w 432956"/>
                <a:gd name="connsiteY3" fmla="*/ 285591 h 938372"/>
                <a:gd name="connsiteX4" fmla="*/ 322049 w 432956"/>
                <a:gd name="connsiteY4" fmla="*/ 457656 h 938372"/>
                <a:gd name="connsiteX5" fmla="*/ 391740 w 432956"/>
                <a:gd name="connsiteY5" fmla="*/ 938372 h 938372"/>
                <a:gd name="connsiteX6" fmla="*/ 41218 w 432956"/>
                <a:gd name="connsiteY6" fmla="*/ 938372 h 938372"/>
                <a:gd name="connsiteX7" fmla="*/ 138592 w 432956"/>
                <a:gd name="connsiteY7" fmla="*/ 458103 h 938372"/>
                <a:gd name="connsiteX8" fmla="*/ 63405 w 432956"/>
                <a:gd name="connsiteY8" fmla="*/ 260163 h 938372"/>
                <a:gd name="connsiteX9" fmla="*/ 0 w 432956"/>
                <a:gd name="connsiteY9" fmla="*/ 152400 h 938372"/>
                <a:gd name="connsiteX10" fmla="*/ 216478 w 432956"/>
                <a:gd name="connsiteY10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22049 w 432956"/>
                <a:gd name="connsiteY3" fmla="*/ 457656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22049 w 432956"/>
                <a:gd name="connsiteY3" fmla="*/ 457656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22049 w 432956"/>
                <a:gd name="connsiteY3" fmla="*/ 457656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22049 w 432956"/>
                <a:gd name="connsiteY3" fmla="*/ 457656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22049 w 432956"/>
                <a:gd name="connsiteY3" fmla="*/ 470356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22049 w 432956"/>
                <a:gd name="connsiteY3" fmla="*/ 470356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18874 w 432956"/>
                <a:gd name="connsiteY3" fmla="*/ 454481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18874 w 432956"/>
                <a:gd name="connsiteY3" fmla="*/ 454481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18874 w 432956"/>
                <a:gd name="connsiteY3" fmla="*/ 454481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18874 w 432956"/>
                <a:gd name="connsiteY3" fmla="*/ 454481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18874 w 432956"/>
                <a:gd name="connsiteY3" fmla="*/ 454481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18874 w 432956"/>
                <a:gd name="connsiteY3" fmla="*/ 457656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18874 w 432956"/>
                <a:gd name="connsiteY3" fmla="*/ 457656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216478 w 432956"/>
                <a:gd name="connsiteY0" fmla="*/ 0 h 938372"/>
                <a:gd name="connsiteX1" fmla="*/ 432956 w 432956"/>
                <a:gd name="connsiteY1" fmla="*/ 152400 h 938372"/>
                <a:gd name="connsiteX2" fmla="*/ 369551 w 432956"/>
                <a:gd name="connsiteY2" fmla="*/ 260163 h 938372"/>
                <a:gd name="connsiteX3" fmla="*/ 318874 w 432956"/>
                <a:gd name="connsiteY3" fmla="*/ 457656 h 938372"/>
                <a:gd name="connsiteX4" fmla="*/ 391740 w 432956"/>
                <a:gd name="connsiteY4" fmla="*/ 938372 h 938372"/>
                <a:gd name="connsiteX5" fmla="*/ 41218 w 432956"/>
                <a:gd name="connsiteY5" fmla="*/ 938372 h 938372"/>
                <a:gd name="connsiteX6" fmla="*/ 138592 w 432956"/>
                <a:gd name="connsiteY6" fmla="*/ 458103 h 938372"/>
                <a:gd name="connsiteX7" fmla="*/ 63405 w 432956"/>
                <a:gd name="connsiteY7" fmla="*/ 260163 h 938372"/>
                <a:gd name="connsiteX8" fmla="*/ 0 w 432956"/>
                <a:gd name="connsiteY8" fmla="*/ 152400 h 938372"/>
                <a:gd name="connsiteX9" fmla="*/ 216478 w 432956"/>
                <a:gd name="connsiteY9" fmla="*/ 0 h 938372"/>
                <a:gd name="connsiteX0" fmla="*/ 391740 w 483180"/>
                <a:gd name="connsiteY0" fmla="*/ 938372 h 1029812"/>
                <a:gd name="connsiteX1" fmla="*/ 41218 w 483180"/>
                <a:gd name="connsiteY1" fmla="*/ 938372 h 1029812"/>
                <a:gd name="connsiteX2" fmla="*/ 138592 w 483180"/>
                <a:gd name="connsiteY2" fmla="*/ 458103 h 1029812"/>
                <a:gd name="connsiteX3" fmla="*/ 63405 w 483180"/>
                <a:gd name="connsiteY3" fmla="*/ 260163 h 1029812"/>
                <a:gd name="connsiteX4" fmla="*/ 0 w 483180"/>
                <a:gd name="connsiteY4" fmla="*/ 152400 h 1029812"/>
                <a:gd name="connsiteX5" fmla="*/ 216478 w 483180"/>
                <a:gd name="connsiteY5" fmla="*/ 0 h 1029812"/>
                <a:gd name="connsiteX6" fmla="*/ 432956 w 483180"/>
                <a:gd name="connsiteY6" fmla="*/ 152400 h 1029812"/>
                <a:gd name="connsiteX7" fmla="*/ 369551 w 483180"/>
                <a:gd name="connsiteY7" fmla="*/ 260163 h 1029812"/>
                <a:gd name="connsiteX8" fmla="*/ 318874 w 483180"/>
                <a:gd name="connsiteY8" fmla="*/ 457656 h 1029812"/>
                <a:gd name="connsiteX9" fmla="*/ 483180 w 483180"/>
                <a:gd name="connsiteY9" fmla="*/ 1029812 h 1029812"/>
                <a:gd name="connsiteX0" fmla="*/ 41218 w 483180"/>
                <a:gd name="connsiteY0" fmla="*/ 938372 h 1029812"/>
                <a:gd name="connsiteX1" fmla="*/ 138592 w 483180"/>
                <a:gd name="connsiteY1" fmla="*/ 458103 h 1029812"/>
                <a:gd name="connsiteX2" fmla="*/ 63405 w 483180"/>
                <a:gd name="connsiteY2" fmla="*/ 260163 h 1029812"/>
                <a:gd name="connsiteX3" fmla="*/ 0 w 483180"/>
                <a:gd name="connsiteY3" fmla="*/ 152400 h 1029812"/>
                <a:gd name="connsiteX4" fmla="*/ 216478 w 483180"/>
                <a:gd name="connsiteY4" fmla="*/ 0 h 1029812"/>
                <a:gd name="connsiteX5" fmla="*/ 432956 w 483180"/>
                <a:gd name="connsiteY5" fmla="*/ 152400 h 1029812"/>
                <a:gd name="connsiteX6" fmla="*/ 369551 w 483180"/>
                <a:gd name="connsiteY6" fmla="*/ 260163 h 1029812"/>
                <a:gd name="connsiteX7" fmla="*/ 318874 w 483180"/>
                <a:gd name="connsiteY7" fmla="*/ 457656 h 1029812"/>
                <a:gd name="connsiteX8" fmla="*/ 483180 w 483180"/>
                <a:gd name="connsiteY8" fmla="*/ 1029812 h 1029812"/>
                <a:gd name="connsiteX0" fmla="*/ 41218 w 432956"/>
                <a:gd name="connsiteY0" fmla="*/ 938372 h 938372"/>
                <a:gd name="connsiteX1" fmla="*/ 138592 w 432956"/>
                <a:gd name="connsiteY1" fmla="*/ 458103 h 938372"/>
                <a:gd name="connsiteX2" fmla="*/ 63405 w 432956"/>
                <a:gd name="connsiteY2" fmla="*/ 260163 h 938372"/>
                <a:gd name="connsiteX3" fmla="*/ 0 w 432956"/>
                <a:gd name="connsiteY3" fmla="*/ 152400 h 938372"/>
                <a:gd name="connsiteX4" fmla="*/ 216478 w 432956"/>
                <a:gd name="connsiteY4" fmla="*/ 0 h 938372"/>
                <a:gd name="connsiteX5" fmla="*/ 432956 w 432956"/>
                <a:gd name="connsiteY5" fmla="*/ 152400 h 938372"/>
                <a:gd name="connsiteX6" fmla="*/ 369551 w 432956"/>
                <a:gd name="connsiteY6" fmla="*/ 260163 h 938372"/>
                <a:gd name="connsiteX7" fmla="*/ 318874 w 432956"/>
                <a:gd name="connsiteY7" fmla="*/ 457656 h 938372"/>
                <a:gd name="connsiteX8" fmla="*/ 422855 w 432956"/>
                <a:gd name="connsiteY8" fmla="*/ 925037 h 938372"/>
                <a:gd name="connsiteX0" fmla="*/ 41218 w 432956"/>
                <a:gd name="connsiteY0" fmla="*/ 938372 h 938372"/>
                <a:gd name="connsiteX1" fmla="*/ 138592 w 432956"/>
                <a:gd name="connsiteY1" fmla="*/ 458103 h 938372"/>
                <a:gd name="connsiteX2" fmla="*/ 63405 w 432956"/>
                <a:gd name="connsiteY2" fmla="*/ 260163 h 938372"/>
                <a:gd name="connsiteX3" fmla="*/ 0 w 432956"/>
                <a:gd name="connsiteY3" fmla="*/ 152400 h 938372"/>
                <a:gd name="connsiteX4" fmla="*/ 216478 w 432956"/>
                <a:gd name="connsiteY4" fmla="*/ 0 h 938372"/>
                <a:gd name="connsiteX5" fmla="*/ 432956 w 432956"/>
                <a:gd name="connsiteY5" fmla="*/ 152400 h 938372"/>
                <a:gd name="connsiteX6" fmla="*/ 369551 w 432956"/>
                <a:gd name="connsiteY6" fmla="*/ 260163 h 938372"/>
                <a:gd name="connsiteX7" fmla="*/ 318874 w 432956"/>
                <a:gd name="connsiteY7" fmla="*/ 457656 h 938372"/>
                <a:gd name="connsiteX8" fmla="*/ 422855 w 432956"/>
                <a:gd name="connsiteY8" fmla="*/ 925037 h 938372"/>
                <a:gd name="connsiteX0" fmla="*/ 41218 w 432956"/>
                <a:gd name="connsiteY0" fmla="*/ 938372 h 938372"/>
                <a:gd name="connsiteX1" fmla="*/ 138592 w 432956"/>
                <a:gd name="connsiteY1" fmla="*/ 458103 h 938372"/>
                <a:gd name="connsiteX2" fmla="*/ 63405 w 432956"/>
                <a:gd name="connsiteY2" fmla="*/ 260163 h 938372"/>
                <a:gd name="connsiteX3" fmla="*/ 0 w 432956"/>
                <a:gd name="connsiteY3" fmla="*/ 152400 h 938372"/>
                <a:gd name="connsiteX4" fmla="*/ 216478 w 432956"/>
                <a:gd name="connsiteY4" fmla="*/ 0 h 938372"/>
                <a:gd name="connsiteX5" fmla="*/ 432956 w 432956"/>
                <a:gd name="connsiteY5" fmla="*/ 152400 h 938372"/>
                <a:gd name="connsiteX6" fmla="*/ 369551 w 432956"/>
                <a:gd name="connsiteY6" fmla="*/ 260163 h 938372"/>
                <a:gd name="connsiteX7" fmla="*/ 318874 w 432956"/>
                <a:gd name="connsiteY7" fmla="*/ 457656 h 938372"/>
                <a:gd name="connsiteX8" fmla="*/ 400630 w 432956"/>
                <a:gd name="connsiteY8" fmla="*/ 925037 h 938372"/>
                <a:gd name="connsiteX0" fmla="*/ 41218 w 432956"/>
                <a:gd name="connsiteY0" fmla="*/ 938372 h 938372"/>
                <a:gd name="connsiteX1" fmla="*/ 138592 w 432956"/>
                <a:gd name="connsiteY1" fmla="*/ 458103 h 938372"/>
                <a:gd name="connsiteX2" fmla="*/ 63405 w 432956"/>
                <a:gd name="connsiteY2" fmla="*/ 260163 h 938372"/>
                <a:gd name="connsiteX3" fmla="*/ 0 w 432956"/>
                <a:gd name="connsiteY3" fmla="*/ 152400 h 938372"/>
                <a:gd name="connsiteX4" fmla="*/ 216478 w 432956"/>
                <a:gd name="connsiteY4" fmla="*/ 0 h 938372"/>
                <a:gd name="connsiteX5" fmla="*/ 432956 w 432956"/>
                <a:gd name="connsiteY5" fmla="*/ 152400 h 938372"/>
                <a:gd name="connsiteX6" fmla="*/ 369551 w 432956"/>
                <a:gd name="connsiteY6" fmla="*/ 260163 h 938372"/>
                <a:gd name="connsiteX7" fmla="*/ 318874 w 432956"/>
                <a:gd name="connsiteY7" fmla="*/ 457656 h 938372"/>
                <a:gd name="connsiteX8" fmla="*/ 400630 w 432956"/>
                <a:gd name="connsiteY8" fmla="*/ 925037 h 938372"/>
                <a:gd name="connsiteX0" fmla="*/ 41218 w 432956"/>
                <a:gd name="connsiteY0" fmla="*/ 938372 h 938372"/>
                <a:gd name="connsiteX1" fmla="*/ 138592 w 432956"/>
                <a:gd name="connsiteY1" fmla="*/ 458103 h 938372"/>
                <a:gd name="connsiteX2" fmla="*/ 63405 w 432956"/>
                <a:gd name="connsiteY2" fmla="*/ 260163 h 938372"/>
                <a:gd name="connsiteX3" fmla="*/ 0 w 432956"/>
                <a:gd name="connsiteY3" fmla="*/ 152400 h 938372"/>
                <a:gd name="connsiteX4" fmla="*/ 216478 w 432956"/>
                <a:gd name="connsiteY4" fmla="*/ 0 h 938372"/>
                <a:gd name="connsiteX5" fmla="*/ 432956 w 432956"/>
                <a:gd name="connsiteY5" fmla="*/ 152400 h 938372"/>
                <a:gd name="connsiteX6" fmla="*/ 369551 w 432956"/>
                <a:gd name="connsiteY6" fmla="*/ 260163 h 938372"/>
                <a:gd name="connsiteX7" fmla="*/ 318874 w 432956"/>
                <a:gd name="connsiteY7" fmla="*/ 454481 h 938372"/>
                <a:gd name="connsiteX8" fmla="*/ 400630 w 432956"/>
                <a:gd name="connsiteY8" fmla="*/ 925037 h 938372"/>
                <a:gd name="connsiteX0" fmla="*/ 41218 w 432956"/>
                <a:gd name="connsiteY0" fmla="*/ 938372 h 938372"/>
                <a:gd name="connsiteX1" fmla="*/ 138592 w 432956"/>
                <a:gd name="connsiteY1" fmla="*/ 458103 h 938372"/>
                <a:gd name="connsiteX2" fmla="*/ 63405 w 432956"/>
                <a:gd name="connsiteY2" fmla="*/ 260163 h 938372"/>
                <a:gd name="connsiteX3" fmla="*/ 0 w 432956"/>
                <a:gd name="connsiteY3" fmla="*/ 152400 h 938372"/>
                <a:gd name="connsiteX4" fmla="*/ 216478 w 432956"/>
                <a:gd name="connsiteY4" fmla="*/ 0 h 938372"/>
                <a:gd name="connsiteX5" fmla="*/ 432956 w 432956"/>
                <a:gd name="connsiteY5" fmla="*/ 152400 h 938372"/>
                <a:gd name="connsiteX6" fmla="*/ 369551 w 432956"/>
                <a:gd name="connsiteY6" fmla="*/ 260163 h 938372"/>
                <a:gd name="connsiteX7" fmla="*/ 318874 w 432956"/>
                <a:gd name="connsiteY7" fmla="*/ 454481 h 938372"/>
                <a:gd name="connsiteX8" fmla="*/ 400630 w 432956"/>
                <a:gd name="connsiteY8" fmla="*/ 925037 h 938372"/>
                <a:gd name="connsiteX0" fmla="*/ 41218 w 432956"/>
                <a:gd name="connsiteY0" fmla="*/ 938372 h 938372"/>
                <a:gd name="connsiteX1" fmla="*/ 138592 w 432956"/>
                <a:gd name="connsiteY1" fmla="*/ 458103 h 938372"/>
                <a:gd name="connsiteX2" fmla="*/ 63405 w 432956"/>
                <a:gd name="connsiteY2" fmla="*/ 260163 h 938372"/>
                <a:gd name="connsiteX3" fmla="*/ 0 w 432956"/>
                <a:gd name="connsiteY3" fmla="*/ 152400 h 938372"/>
                <a:gd name="connsiteX4" fmla="*/ 216478 w 432956"/>
                <a:gd name="connsiteY4" fmla="*/ 0 h 938372"/>
                <a:gd name="connsiteX5" fmla="*/ 432956 w 432956"/>
                <a:gd name="connsiteY5" fmla="*/ 152400 h 938372"/>
                <a:gd name="connsiteX6" fmla="*/ 369551 w 432956"/>
                <a:gd name="connsiteY6" fmla="*/ 260163 h 938372"/>
                <a:gd name="connsiteX7" fmla="*/ 318874 w 432956"/>
                <a:gd name="connsiteY7" fmla="*/ 454481 h 938372"/>
                <a:gd name="connsiteX8" fmla="*/ 400630 w 432956"/>
                <a:gd name="connsiteY8" fmla="*/ 925037 h 938372"/>
                <a:gd name="connsiteX0" fmla="*/ 41218 w 432956"/>
                <a:gd name="connsiteY0" fmla="*/ 938372 h 938372"/>
                <a:gd name="connsiteX1" fmla="*/ 138592 w 432956"/>
                <a:gd name="connsiteY1" fmla="*/ 458103 h 938372"/>
                <a:gd name="connsiteX2" fmla="*/ 63405 w 432956"/>
                <a:gd name="connsiteY2" fmla="*/ 260163 h 938372"/>
                <a:gd name="connsiteX3" fmla="*/ 0 w 432956"/>
                <a:gd name="connsiteY3" fmla="*/ 152400 h 938372"/>
                <a:gd name="connsiteX4" fmla="*/ 216478 w 432956"/>
                <a:gd name="connsiteY4" fmla="*/ 0 h 938372"/>
                <a:gd name="connsiteX5" fmla="*/ 432956 w 432956"/>
                <a:gd name="connsiteY5" fmla="*/ 152400 h 938372"/>
                <a:gd name="connsiteX6" fmla="*/ 369551 w 432956"/>
                <a:gd name="connsiteY6" fmla="*/ 260163 h 938372"/>
                <a:gd name="connsiteX7" fmla="*/ 318874 w 432956"/>
                <a:gd name="connsiteY7" fmla="*/ 454481 h 938372"/>
                <a:gd name="connsiteX8" fmla="*/ 400630 w 432956"/>
                <a:gd name="connsiteY8" fmla="*/ 925037 h 938372"/>
                <a:gd name="connsiteX0" fmla="*/ 41218 w 432956"/>
                <a:gd name="connsiteY0" fmla="*/ 938372 h 938372"/>
                <a:gd name="connsiteX1" fmla="*/ 138592 w 432956"/>
                <a:gd name="connsiteY1" fmla="*/ 458103 h 938372"/>
                <a:gd name="connsiteX2" fmla="*/ 63405 w 432956"/>
                <a:gd name="connsiteY2" fmla="*/ 260163 h 938372"/>
                <a:gd name="connsiteX3" fmla="*/ 0 w 432956"/>
                <a:gd name="connsiteY3" fmla="*/ 152400 h 938372"/>
                <a:gd name="connsiteX4" fmla="*/ 216478 w 432956"/>
                <a:gd name="connsiteY4" fmla="*/ 0 h 938372"/>
                <a:gd name="connsiteX5" fmla="*/ 432956 w 432956"/>
                <a:gd name="connsiteY5" fmla="*/ 152400 h 938372"/>
                <a:gd name="connsiteX6" fmla="*/ 369551 w 432956"/>
                <a:gd name="connsiteY6" fmla="*/ 260163 h 938372"/>
                <a:gd name="connsiteX7" fmla="*/ 315699 w 432956"/>
                <a:gd name="connsiteY7" fmla="*/ 454481 h 938372"/>
                <a:gd name="connsiteX8" fmla="*/ 400630 w 432956"/>
                <a:gd name="connsiteY8" fmla="*/ 925037 h 938372"/>
                <a:gd name="connsiteX0" fmla="*/ 41218 w 432956"/>
                <a:gd name="connsiteY0" fmla="*/ 938372 h 938372"/>
                <a:gd name="connsiteX1" fmla="*/ 138592 w 432956"/>
                <a:gd name="connsiteY1" fmla="*/ 458103 h 938372"/>
                <a:gd name="connsiteX2" fmla="*/ 63405 w 432956"/>
                <a:gd name="connsiteY2" fmla="*/ 260163 h 938372"/>
                <a:gd name="connsiteX3" fmla="*/ 0 w 432956"/>
                <a:gd name="connsiteY3" fmla="*/ 152400 h 938372"/>
                <a:gd name="connsiteX4" fmla="*/ 216478 w 432956"/>
                <a:gd name="connsiteY4" fmla="*/ 0 h 938372"/>
                <a:gd name="connsiteX5" fmla="*/ 432956 w 432956"/>
                <a:gd name="connsiteY5" fmla="*/ 152400 h 938372"/>
                <a:gd name="connsiteX6" fmla="*/ 369551 w 432956"/>
                <a:gd name="connsiteY6" fmla="*/ 260163 h 938372"/>
                <a:gd name="connsiteX7" fmla="*/ 315699 w 432956"/>
                <a:gd name="connsiteY7" fmla="*/ 454481 h 938372"/>
                <a:gd name="connsiteX8" fmla="*/ 400630 w 432956"/>
                <a:gd name="connsiteY8" fmla="*/ 925037 h 938372"/>
                <a:gd name="connsiteX0" fmla="*/ 41218 w 432956"/>
                <a:gd name="connsiteY0" fmla="*/ 938372 h 938372"/>
                <a:gd name="connsiteX1" fmla="*/ 138592 w 432956"/>
                <a:gd name="connsiteY1" fmla="*/ 458103 h 938372"/>
                <a:gd name="connsiteX2" fmla="*/ 63405 w 432956"/>
                <a:gd name="connsiteY2" fmla="*/ 260163 h 938372"/>
                <a:gd name="connsiteX3" fmla="*/ 0 w 432956"/>
                <a:gd name="connsiteY3" fmla="*/ 152400 h 938372"/>
                <a:gd name="connsiteX4" fmla="*/ 216478 w 432956"/>
                <a:gd name="connsiteY4" fmla="*/ 0 h 938372"/>
                <a:gd name="connsiteX5" fmla="*/ 432956 w 432956"/>
                <a:gd name="connsiteY5" fmla="*/ 152400 h 938372"/>
                <a:gd name="connsiteX6" fmla="*/ 369551 w 432956"/>
                <a:gd name="connsiteY6" fmla="*/ 260163 h 938372"/>
                <a:gd name="connsiteX7" fmla="*/ 315699 w 432956"/>
                <a:gd name="connsiteY7" fmla="*/ 454481 h 938372"/>
                <a:gd name="connsiteX8" fmla="*/ 400630 w 432956"/>
                <a:gd name="connsiteY8" fmla="*/ 925037 h 938372"/>
                <a:gd name="connsiteX0" fmla="*/ 41218 w 432956"/>
                <a:gd name="connsiteY0" fmla="*/ 938372 h 938372"/>
                <a:gd name="connsiteX1" fmla="*/ 138592 w 432956"/>
                <a:gd name="connsiteY1" fmla="*/ 458103 h 938372"/>
                <a:gd name="connsiteX2" fmla="*/ 63405 w 432956"/>
                <a:gd name="connsiteY2" fmla="*/ 260163 h 938372"/>
                <a:gd name="connsiteX3" fmla="*/ 0 w 432956"/>
                <a:gd name="connsiteY3" fmla="*/ 152400 h 938372"/>
                <a:gd name="connsiteX4" fmla="*/ 216478 w 432956"/>
                <a:gd name="connsiteY4" fmla="*/ 0 h 938372"/>
                <a:gd name="connsiteX5" fmla="*/ 432956 w 432956"/>
                <a:gd name="connsiteY5" fmla="*/ 152400 h 938372"/>
                <a:gd name="connsiteX6" fmla="*/ 369551 w 432956"/>
                <a:gd name="connsiteY6" fmla="*/ 260163 h 938372"/>
                <a:gd name="connsiteX7" fmla="*/ 315699 w 432956"/>
                <a:gd name="connsiteY7" fmla="*/ 454481 h 938372"/>
                <a:gd name="connsiteX8" fmla="*/ 400630 w 432956"/>
                <a:gd name="connsiteY8" fmla="*/ 925037 h 938372"/>
                <a:gd name="connsiteX0" fmla="*/ 41218 w 432956"/>
                <a:gd name="connsiteY0" fmla="*/ 938372 h 938372"/>
                <a:gd name="connsiteX1" fmla="*/ 138592 w 432956"/>
                <a:gd name="connsiteY1" fmla="*/ 458103 h 938372"/>
                <a:gd name="connsiteX2" fmla="*/ 63405 w 432956"/>
                <a:gd name="connsiteY2" fmla="*/ 260163 h 938372"/>
                <a:gd name="connsiteX3" fmla="*/ 0 w 432956"/>
                <a:gd name="connsiteY3" fmla="*/ 152400 h 938372"/>
                <a:gd name="connsiteX4" fmla="*/ 216478 w 432956"/>
                <a:gd name="connsiteY4" fmla="*/ 0 h 938372"/>
                <a:gd name="connsiteX5" fmla="*/ 432956 w 432956"/>
                <a:gd name="connsiteY5" fmla="*/ 152400 h 938372"/>
                <a:gd name="connsiteX6" fmla="*/ 369551 w 432956"/>
                <a:gd name="connsiteY6" fmla="*/ 260163 h 938372"/>
                <a:gd name="connsiteX7" fmla="*/ 315699 w 432956"/>
                <a:gd name="connsiteY7" fmla="*/ 454481 h 938372"/>
                <a:gd name="connsiteX8" fmla="*/ 394280 w 432956"/>
                <a:gd name="connsiteY8" fmla="*/ 928212 h 938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32956" h="938372">
                  <a:moveTo>
                    <a:pt x="41218" y="938372"/>
                  </a:moveTo>
                  <a:cubicBezTo>
                    <a:pt x="109163" y="674053"/>
                    <a:pt x="139668" y="603893"/>
                    <a:pt x="138592" y="458103"/>
                  </a:cubicBezTo>
                  <a:cubicBezTo>
                    <a:pt x="137871" y="360373"/>
                    <a:pt x="146676" y="307093"/>
                    <a:pt x="63405" y="260163"/>
                  </a:cubicBezTo>
                  <a:cubicBezTo>
                    <a:pt x="24230" y="232584"/>
                    <a:pt x="0" y="194484"/>
                    <a:pt x="0" y="152400"/>
                  </a:cubicBezTo>
                  <a:cubicBezTo>
                    <a:pt x="0" y="68232"/>
                    <a:pt x="96921" y="0"/>
                    <a:pt x="216478" y="0"/>
                  </a:cubicBezTo>
                  <a:cubicBezTo>
                    <a:pt x="336035" y="0"/>
                    <a:pt x="432956" y="68232"/>
                    <a:pt x="432956" y="152400"/>
                  </a:cubicBezTo>
                  <a:cubicBezTo>
                    <a:pt x="432956" y="194484"/>
                    <a:pt x="408726" y="232584"/>
                    <a:pt x="369551" y="260163"/>
                  </a:cubicBezTo>
                  <a:cubicBezTo>
                    <a:pt x="299742" y="303769"/>
                    <a:pt x="318833" y="363250"/>
                    <a:pt x="315699" y="454481"/>
                  </a:cubicBezTo>
                  <a:cubicBezTo>
                    <a:pt x="325700" y="599440"/>
                    <a:pt x="322208" y="722472"/>
                    <a:pt x="394280" y="928212"/>
                  </a:cubicBezTo>
                </a:path>
              </a:pathLst>
            </a:custGeom>
            <a:noFill/>
            <a:ln w="12700" cap="flat" cmpd="sng" algn="ctr">
              <a:gradFill>
                <a:gsLst>
                  <a:gs pos="0">
                    <a:sysClr val="window" lastClr="FFFFFF">
                      <a:lumMod val="50000"/>
                    </a:sysClr>
                  </a:gs>
                  <a:gs pos="69000">
                    <a:sysClr val="window" lastClr="FFFFFF">
                      <a:lumMod val="85000"/>
                    </a:sysClr>
                  </a:gs>
                  <a:gs pos="35000">
                    <a:srgbClr val="C9C9C9"/>
                  </a:gs>
                  <a:gs pos="56000">
                    <a:sysClr val="window" lastClr="FFFFFF">
                      <a:lumMod val="50000"/>
                    </a:sysClr>
                  </a:gs>
                  <a:gs pos="22000">
                    <a:sysClr val="window" lastClr="FFFFFF">
                      <a:lumMod val="50000"/>
                    </a:sysClr>
                  </a:gs>
                  <a:gs pos="84000">
                    <a:sysClr val="window" lastClr="FFFFFF">
                      <a:lumMod val="50000"/>
                    </a:sysClr>
                  </a:gs>
                </a:gsLst>
                <a:lin ang="0" scaled="0"/>
              </a:gra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cs typeface="+mn-cs"/>
              </a:endParaRPr>
            </a:p>
          </p:txBody>
        </p:sp>
      </p:grpSp>
      <p:grpSp>
        <p:nvGrpSpPr>
          <p:cNvPr id="22" name="组合 220"/>
          <p:cNvGrpSpPr/>
          <p:nvPr/>
        </p:nvGrpSpPr>
        <p:grpSpPr>
          <a:xfrm>
            <a:off x="2206774" y="5229522"/>
            <a:ext cx="2664296" cy="576064"/>
            <a:chOff x="1200391" y="5723680"/>
            <a:chExt cx="2304757" cy="461665"/>
          </a:xfrm>
        </p:grpSpPr>
        <p:sp>
          <p:nvSpPr>
            <p:cNvPr id="23" name="圆角矩形 221"/>
            <p:cNvSpPr/>
            <p:nvPr/>
          </p:nvSpPr>
          <p:spPr>
            <a:xfrm>
              <a:off x="1232023" y="5736312"/>
              <a:ext cx="2244948" cy="445116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ED492C"/>
                </a:gs>
                <a:gs pos="100000">
                  <a:srgbClr val="DE163D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cs typeface="+mn-cs"/>
              </a:endParaRPr>
            </a:p>
          </p:txBody>
        </p:sp>
        <p:sp>
          <p:nvSpPr>
            <p:cNvPr id="24" name="文本框 268"/>
            <p:cNvSpPr txBox="1"/>
            <p:nvPr/>
          </p:nvSpPr>
          <p:spPr>
            <a:xfrm>
              <a:off x="1200391" y="5723680"/>
              <a:ext cx="23047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Kartika" panose="02020503030404060203" pitchFamily="18" charset="0"/>
              </a:endParaRPr>
            </a:p>
          </p:txBody>
        </p:sp>
      </p:grpSp>
      <p:grpSp>
        <p:nvGrpSpPr>
          <p:cNvPr id="25" name="组合 223"/>
          <p:cNvGrpSpPr/>
          <p:nvPr/>
        </p:nvGrpSpPr>
        <p:grpSpPr>
          <a:xfrm>
            <a:off x="7319342" y="5301530"/>
            <a:ext cx="2900897" cy="543917"/>
            <a:chOff x="4749703" y="5709519"/>
            <a:chExt cx="2684873" cy="471909"/>
          </a:xfrm>
        </p:grpSpPr>
        <p:sp>
          <p:nvSpPr>
            <p:cNvPr id="26" name="圆角矩形 224"/>
            <p:cNvSpPr/>
            <p:nvPr/>
          </p:nvSpPr>
          <p:spPr>
            <a:xfrm>
              <a:off x="4948077" y="5736312"/>
              <a:ext cx="2244948" cy="445116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01B3C5"/>
                </a:gs>
                <a:gs pos="100000">
                  <a:srgbClr val="009F9B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cs typeface="+mn-cs"/>
              </a:endParaRPr>
            </a:p>
          </p:txBody>
        </p:sp>
        <p:sp>
          <p:nvSpPr>
            <p:cNvPr id="27" name="文本框 268"/>
            <p:cNvSpPr txBox="1"/>
            <p:nvPr/>
          </p:nvSpPr>
          <p:spPr>
            <a:xfrm>
              <a:off x="4749703" y="5709519"/>
              <a:ext cx="26848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Kartika" panose="02020503030404060203" pitchFamily="18" charset="0"/>
              </a:endParaRPr>
            </a:p>
          </p:txBody>
        </p:sp>
      </p:grpSp>
      <p:sp>
        <p:nvSpPr>
          <p:cNvPr id="38" name="Прямоугольник 37"/>
          <p:cNvSpPr/>
          <p:nvPr/>
        </p:nvSpPr>
        <p:spPr>
          <a:xfrm>
            <a:off x="1774726" y="2637234"/>
            <a:ext cx="34072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А.Байтұрсынұлының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«Тіл-құралы» жазылған кезде сөзжасам тәсілдері, олардың түрлері туралы теория қалыптаспаған еді. </a:t>
            </a:r>
            <a:endParaRPr lang="ru-RU" sz="2400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7175326" y="2781250"/>
            <a:ext cx="30963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Жұрнақ, туынды сөз, қос сөз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түрінде сөзжасамның негізгі мәселелерінен «Тіл-құралда» мәлімет берілген [1, 182-255].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250"/>
                            </p:stCondLst>
                            <p:childTnLst>
                              <p:par>
                                <p:cTn id="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s://catherineasquithgallery.com/uploads/posts/2021-02/1612730379_48-p-foni-svetlo-golubogo-tsveta-5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-1"/>
            <a:ext cx="12190413" cy="7578725"/>
          </a:xfrm>
          <a:prstGeom prst="rect">
            <a:avLst/>
          </a:prstGeom>
          <a:noFill/>
        </p:spPr>
      </p:pic>
      <p:grpSp>
        <p:nvGrpSpPr>
          <p:cNvPr id="24" name="Группа 23">
            <a:extLst>
              <a:ext uri="{FF2B5EF4-FFF2-40B4-BE49-F238E27FC236}">
                <a16:creationId xmlns="" xmlns:a16="http://schemas.microsoft.com/office/drawing/2014/main" id="{3CBED4D8-6273-4E8E-93A2-F5DD23199200}"/>
              </a:ext>
            </a:extLst>
          </p:cNvPr>
          <p:cNvGrpSpPr/>
          <p:nvPr/>
        </p:nvGrpSpPr>
        <p:grpSpPr>
          <a:xfrm>
            <a:off x="550590" y="1125066"/>
            <a:ext cx="5184576" cy="4896544"/>
            <a:chOff x="6569380" y="2297534"/>
            <a:chExt cx="2562909" cy="2730893"/>
          </a:xfrm>
        </p:grpSpPr>
        <p:sp>
          <p:nvSpPr>
            <p:cNvPr id="25" name="Прямоугольный треугольник 24">
              <a:extLst>
                <a:ext uri="{FF2B5EF4-FFF2-40B4-BE49-F238E27FC236}">
                  <a16:creationId xmlns="" xmlns:a16="http://schemas.microsoft.com/office/drawing/2014/main" id="{DE231E1F-51D3-4FF5-A63A-81337010EFED}"/>
                </a:ext>
              </a:extLst>
            </p:cNvPr>
            <p:cNvSpPr/>
            <p:nvPr/>
          </p:nvSpPr>
          <p:spPr>
            <a:xfrm rot="5400000">
              <a:off x="8950721" y="4578427"/>
              <a:ext cx="180000" cy="180000"/>
            </a:xfrm>
            <a:prstGeom prst="rt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Прямоугольный треугольник 25">
              <a:extLst>
                <a:ext uri="{FF2B5EF4-FFF2-40B4-BE49-F238E27FC236}">
                  <a16:creationId xmlns="" xmlns:a16="http://schemas.microsoft.com/office/drawing/2014/main" id="{346AC832-A34C-4C80-8DEE-937213444546}"/>
                </a:ext>
              </a:extLst>
            </p:cNvPr>
            <p:cNvSpPr/>
            <p:nvPr/>
          </p:nvSpPr>
          <p:spPr>
            <a:xfrm>
              <a:off x="8941027" y="4180908"/>
              <a:ext cx="180000" cy="180000"/>
            </a:xfrm>
            <a:prstGeom prst="rt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Прямоугольный треугольник 26">
              <a:extLst>
                <a:ext uri="{FF2B5EF4-FFF2-40B4-BE49-F238E27FC236}">
                  <a16:creationId xmlns="" xmlns:a16="http://schemas.microsoft.com/office/drawing/2014/main" id="{8B11AEDF-151F-4774-BC0C-DC3A827C1364}"/>
                </a:ext>
              </a:extLst>
            </p:cNvPr>
            <p:cNvSpPr/>
            <p:nvPr/>
          </p:nvSpPr>
          <p:spPr>
            <a:xfrm rot="10800000">
              <a:off x="6569380" y="4578427"/>
              <a:ext cx="180000" cy="180000"/>
            </a:xfrm>
            <a:prstGeom prst="rt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Прямоугольный треугольник 27">
              <a:extLst>
                <a:ext uri="{FF2B5EF4-FFF2-40B4-BE49-F238E27FC236}">
                  <a16:creationId xmlns="" xmlns:a16="http://schemas.microsoft.com/office/drawing/2014/main" id="{70707D91-72C8-421E-9F7C-2225A7297654}"/>
                </a:ext>
              </a:extLst>
            </p:cNvPr>
            <p:cNvSpPr/>
            <p:nvPr/>
          </p:nvSpPr>
          <p:spPr>
            <a:xfrm rot="16200000">
              <a:off x="6569380" y="4180908"/>
              <a:ext cx="180000" cy="180000"/>
            </a:xfrm>
            <a:prstGeom prst="rt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Прямоугольник: скругленные углы 37">
              <a:extLst>
                <a:ext uri="{FF2B5EF4-FFF2-40B4-BE49-F238E27FC236}">
                  <a16:creationId xmlns="" xmlns:a16="http://schemas.microsoft.com/office/drawing/2014/main" id="{9901EA73-72DC-49E0-945B-01AA349A17F8}"/>
                </a:ext>
              </a:extLst>
            </p:cNvPr>
            <p:cNvSpPr/>
            <p:nvPr/>
          </p:nvSpPr>
          <p:spPr>
            <a:xfrm>
              <a:off x="6750426" y="2297534"/>
              <a:ext cx="2205000" cy="273089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2" name="Прямоугольник 31">
              <a:extLst>
                <a:ext uri="{FF2B5EF4-FFF2-40B4-BE49-F238E27FC236}">
                  <a16:creationId xmlns="" xmlns:a16="http://schemas.microsoft.com/office/drawing/2014/main" id="{B9E571F2-D0CA-4EB5-8918-9BBE1E019E62}"/>
                </a:ext>
              </a:extLst>
            </p:cNvPr>
            <p:cNvSpPr/>
            <p:nvPr/>
          </p:nvSpPr>
          <p:spPr>
            <a:xfrm>
              <a:off x="6569380" y="4369246"/>
              <a:ext cx="2562909" cy="47442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>
              <a:extLst>
                <a:ext uri="{FF2B5EF4-FFF2-40B4-BE49-F238E27FC236}">
                  <a16:creationId xmlns="" xmlns:a16="http://schemas.microsoft.com/office/drawing/2014/main" id="{80C6A631-17AF-45C7-B8D7-D4CBB56DEFDA}"/>
                </a:ext>
              </a:extLst>
            </p:cNvPr>
            <p:cNvSpPr/>
            <p:nvPr/>
          </p:nvSpPr>
          <p:spPr>
            <a:xfrm>
              <a:off x="7032127" y="4466184"/>
              <a:ext cx="1628707" cy="32614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3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1964 </a:t>
              </a:r>
              <a:r>
                <a:rPr lang="ru-RU" sz="32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жылы</a:t>
              </a:r>
              <a:endPara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34" name="Рисунок 33">
              <a:extLst>
                <a:ext uri="{FF2B5EF4-FFF2-40B4-BE49-F238E27FC236}">
                  <a16:creationId xmlns="" xmlns:a16="http://schemas.microsoft.com/office/drawing/2014/main" id="{24E94AAC-96D0-4722-9A89-95B1FD5CCF6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7716951" y="2340882"/>
              <a:ext cx="349886" cy="349886"/>
            </a:xfrm>
            <a:prstGeom prst="rect">
              <a:avLst/>
            </a:prstGeom>
          </p:spPr>
        </p:pic>
      </p:grpSp>
      <p:grpSp>
        <p:nvGrpSpPr>
          <p:cNvPr id="35" name="Группа 34">
            <a:extLst>
              <a:ext uri="{FF2B5EF4-FFF2-40B4-BE49-F238E27FC236}">
                <a16:creationId xmlns="" xmlns:a16="http://schemas.microsoft.com/office/drawing/2014/main" id="{9276CA50-7EEC-43AC-A71B-0DA2FAD58B2E}"/>
              </a:ext>
            </a:extLst>
          </p:cNvPr>
          <p:cNvGrpSpPr/>
          <p:nvPr/>
        </p:nvGrpSpPr>
        <p:grpSpPr>
          <a:xfrm>
            <a:off x="6455244" y="1197074"/>
            <a:ext cx="5265727" cy="4839465"/>
            <a:chOff x="9415876" y="2297534"/>
            <a:chExt cx="2567367" cy="2730893"/>
          </a:xfrm>
        </p:grpSpPr>
        <p:sp>
          <p:nvSpPr>
            <p:cNvPr id="36" name="Прямоугольный треугольник 35">
              <a:extLst>
                <a:ext uri="{FF2B5EF4-FFF2-40B4-BE49-F238E27FC236}">
                  <a16:creationId xmlns="" xmlns:a16="http://schemas.microsoft.com/office/drawing/2014/main" id="{1A8CA500-1439-4750-8E66-A367BCC2C2F0}"/>
                </a:ext>
              </a:extLst>
            </p:cNvPr>
            <p:cNvSpPr/>
            <p:nvPr/>
          </p:nvSpPr>
          <p:spPr>
            <a:xfrm rot="5400000">
              <a:off x="11797217" y="4578427"/>
              <a:ext cx="180000" cy="180000"/>
            </a:xfrm>
            <a:prstGeom prst="rtTriangl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Прямоугольный треугольник 36">
              <a:extLst>
                <a:ext uri="{FF2B5EF4-FFF2-40B4-BE49-F238E27FC236}">
                  <a16:creationId xmlns="" xmlns:a16="http://schemas.microsoft.com/office/drawing/2014/main" id="{F8268D52-4B0A-4E59-AAA7-99EBC6414F9A}"/>
                </a:ext>
              </a:extLst>
            </p:cNvPr>
            <p:cNvSpPr/>
            <p:nvPr/>
          </p:nvSpPr>
          <p:spPr>
            <a:xfrm>
              <a:off x="11803243" y="4166692"/>
              <a:ext cx="180000" cy="180000"/>
            </a:xfrm>
            <a:prstGeom prst="rtTriangl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Прямоугольный треугольник 37">
              <a:extLst>
                <a:ext uri="{FF2B5EF4-FFF2-40B4-BE49-F238E27FC236}">
                  <a16:creationId xmlns="" xmlns:a16="http://schemas.microsoft.com/office/drawing/2014/main" id="{953345F1-FAC7-41D0-AA60-9278C34DA810}"/>
                </a:ext>
              </a:extLst>
            </p:cNvPr>
            <p:cNvSpPr/>
            <p:nvPr/>
          </p:nvSpPr>
          <p:spPr>
            <a:xfrm rot="10800000">
              <a:off x="9415876" y="4578427"/>
              <a:ext cx="180000" cy="180000"/>
            </a:xfrm>
            <a:prstGeom prst="rtTriangl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Прямоугольный треугольник 38">
              <a:extLst>
                <a:ext uri="{FF2B5EF4-FFF2-40B4-BE49-F238E27FC236}">
                  <a16:creationId xmlns="" xmlns:a16="http://schemas.microsoft.com/office/drawing/2014/main" id="{2D1F2B48-DD0C-4298-B81A-9A5DCD95DCD2}"/>
                </a:ext>
              </a:extLst>
            </p:cNvPr>
            <p:cNvSpPr/>
            <p:nvPr/>
          </p:nvSpPr>
          <p:spPr>
            <a:xfrm rot="16200000">
              <a:off x="9415876" y="4166691"/>
              <a:ext cx="180000" cy="180000"/>
            </a:xfrm>
            <a:prstGeom prst="rtTriangl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Прямоугольник: скругленные углы 47">
              <a:extLst>
                <a:ext uri="{FF2B5EF4-FFF2-40B4-BE49-F238E27FC236}">
                  <a16:creationId xmlns="" xmlns:a16="http://schemas.microsoft.com/office/drawing/2014/main" id="{7CA3AF66-88E2-4592-84C5-8C68C1B20F15}"/>
                </a:ext>
              </a:extLst>
            </p:cNvPr>
            <p:cNvSpPr/>
            <p:nvPr/>
          </p:nvSpPr>
          <p:spPr>
            <a:xfrm>
              <a:off x="9596922" y="2297534"/>
              <a:ext cx="2205000" cy="273089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Прямоугольник 42">
              <a:extLst>
                <a:ext uri="{FF2B5EF4-FFF2-40B4-BE49-F238E27FC236}">
                  <a16:creationId xmlns="" xmlns:a16="http://schemas.microsoft.com/office/drawing/2014/main" id="{DFADD73C-92B9-4B03-B915-15A0A86E32D9}"/>
                </a:ext>
              </a:extLst>
            </p:cNvPr>
            <p:cNvSpPr/>
            <p:nvPr/>
          </p:nvSpPr>
          <p:spPr>
            <a:xfrm>
              <a:off x="9415876" y="4329227"/>
              <a:ext cx="2562909" cy="474427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Прямоугольник 43">
              <a:extLst>
                <a:ext uri="{FF2B5EF4-FFF2-40B4-BE49-F238E27FC236}">
                  <a16:creationId xmlns="" xmlns:a16="http://schemas.microsoft.com/office/drawing/2014/main" id="{BAB1A9A1-AAA6-41FB-9397-28364D7880F0}"/>
                </a:ext>
              </a:extLst>
            </p:cNvPr>
            <p:cNvSpPr/>
            <p:nvPr/>
          </p:nvSpPr>
          <p:spPr>
            <a:xfrm>
              <a:off x="9942502" y="4410495"/>
              <a:ext cx="1628707" cy="3647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k-KZ" sz="36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Анықтама</a:t>
              </a:r>
              <a:endParaRPr lang="ru-RU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46" name="Рисунок 45">
            <a:extLst>
              <a:ext uri="{FF2B5EF4-FFF2-40B4-BE49-F238E27FC236}">
                <a16:creationId xmlns="" xmlns:a16="http://schemas.microsoft.com/office/drawing/2014/main" id="{D7F6688A-F688-4EA7-A1E1-01845E79D6B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903518" y="1197074"/>
            <a:ext cx="576016" cy="576016"/>
          </a:xfrm>
          <a:prstGeom prst="rect">
            <a:avLst/>
          </a:prstGeom>
        </p:spPr>
      </p:pic>
      <p:sp>
        <p:nvSpPr>
          <p:cNvPr id="47" name="Прямоугольник 46"/>
          <p:cNvSpPr/>
          <p:nvPr/>
        </p:nvSpPr>
        <p:spPr>
          <a:xfrm>
            <a:off x="1054646" y="2061170"/>
            <a:ext cx="419933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А.Ысқақовтың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«Қазіргі қазақ тілі» (морфология) атты жоғары оқу орындарының студенттеріне арналған оқу құралында 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морфологиялық (синтетикалық), синтаксистік (аналитикалық)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тәсілдер көрсетілген.</a:t>
            </a:r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6959302" y="1917154"/>
            <a:ext cx="434176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«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Морфологиялық тәсіл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деп түбір сөзге я туынды сөзге қосымшалар қосу арқылы жаңа сөз тудыру тәсілін айтамыз да,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синтаксистік тәсіл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деп түбір (я туынды) сөздердің бірігуі, қосарлануы, тіркесуі арқылы сөз тудыру тәсілін айтамыз»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[2,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108].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https://catherineasquithgallery.com/uploads/posts/2021-02/1612730379_48-p-foni-svetlo-golubogo-tsveta-5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-1"/>
            <a:ext cx="12190413" cy="7578725"/>
          </a:xfrm>
          <a:prstGeom prst="rect">
            <a:avLst/>
          </a:prstGeom>
          <a:noFill/>
        </p:spPr>
      </p:pic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19E86150-2767-44E0-A4EE-96DB7E3ED408}"/>
              </a:ext>
            </a:extLst>
          </p:cNvPr>
          <p:cNvCxnSpPr/>
          <p:nvPr/>
        </p:nvCxnSpPr>
        <p:spPr>
          <a:xfrm>
            <a:off x="6095206" y="837034"/>
            <a:ext cx="0" cy="5328592"/>
          </a:xfrm>
          <a:prstGeom prst="line">
            <a:avLst/>
          </a:prstGeom>
          <a:ln w="317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2">
            <a:extLst>
              <a:ext uri="{FF2B5EF4-FFF2-40B4-BE49-F238E27FC236}">
                <a16:creationId xmlns:a16="http://schemas.microsoft.com/office/drawing/2014/main" xmlns="" id="{67761310-14FB-4E63-8717-7EAB8B295ED2}"/>
              </a:ext>
            </a:extLst>
          </p:cNvPr>
          <p:cNvGrpSpPr/>
          <p:nvPr/>
        </p:nvGrpSpPr>
        <p:grpSpPr>
          <a:xfrm rot="10800000">
            <a:off x="6255578" y="3213298"/>
            <a:ext cx="5934835" cy="2664296"/>
            <a:chOff x="2840189" y="4069935"/>
            <a:chExt cx="2647034" cy="920422"/>
          </a:xfrm>
        </p:grpSpPr>
        <p:sp>
          <p:nvSpPr>
            <p:cNvPr id="4" name="Полилиния: фигура 35">
              <a:extLst>
                <a:ext uri="{FF2B5EF4-FFF2-40B4-BE49-F238E27FC236}">
                  <a16:creationId xmlns:a16="http://schemas.microsoft.com/office/drawing/2014/main" xmlns="" id="{7A56C50B-9BA0-4834-A39B-3334B47DA5CF}"/>
                </a:ext>
              </a:extLst>
            </p:cNvPr>
            <p:cNvSpPr/>
            <p:nvPr/>
          </p:nvSpPr>
          <p:spPr>
            <a:xfrm rot="10800000">
              <a:off x="2840189" y="4069935"/>
              <a:ext cx="2519049" cy="920422"/>
            </a:xfrm>
            <a:custGeom>
              <a:avLst/>
              <a:gdLst>
                <a:gd name="connsiteX0" fmla="*/ 0 w 4590000"/>
                <a:gd name="connsiteY0" fmla="*/ 0 h 1620000"/>
                <a:gd name="connsiteX1" fmla="*/ 2880000 w 4590000"/>
                <a:gd name="connsiteY1" fmla="*/ 0 h 1620000"/>
                <a:gd name="connsiteX2" fmla="*/ 3510000 w 4590000"/>
                <a:gd name="connsiteY2" fmla="*/ 0 h 1620000"/>
                <a:gd name="connsiteX3" fmla="*/ 4185000 w 4590000"/>
                <a:gd name="connsiteY3" fmla="*/ 0 h 1620000"/>
                <a:gd name="connsiteX4" fmla="*/ 4590000 w 4590000"/>
                <a:gd name="connsiteY4" fmla="*/ 810000 h 1620000"/>
                <a:gd name="connsiteX5" fmla="*/ 4185000 w 4590000"/>
                <a:gd name="connsiteY5" fmla="*/ 1620000 h 1620000"/>
                <a:gd name="connsiteX6" fmla="*/ 3510000 w 4590000"/>
                <a:gd name="connsiteY6" fmla="*/ 1620000 h 1620000"/>
                <a:gd name="connsiteX7" fmla="*/ 2880000 w 4590000"/>
                <a:gd name="connsiteY7" fmla="*/ 1620000 h 1620000"/>
                <a:gd name="connsiteX8" fmla="*/ 0 w 4590000"/>
                <a:gd name="connsiteY8" fmla="*/ 1620000 h 162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90000" h="1620000">
                  <a:moveTo>
                    <a:pt x="0" y="0"/>
                  </a:moveTo>
                  <a:lnTo>
                    <a:pt x="2880000" y="0"/>
                  </a:lnTo>
                  <a:lnTo>
                    <a:pt x="3510000" y="0"/>
                  </a:lnTo>
                  <a:lnTo>
                    <a:pt x="4185000" y="0"/>
                  </a:lnTo>
                  <a:lnTo>
                    <a:pt x="4590000" y="810000"/>
                  </a:lnTo>
                  <a:lnTo>
                    <a:pt x="4185000" y="1620000"/>
                  </a:lnTo>
                  <a:lnTo>
                    <a:pt x="3510000" y="1620000"/>
                  </a:lnTo>
                  <a:lnTo>
                    <a:pt x="2880000" y="1620000"/>
                  </a:lnTo>
                  <a:lnTo>
                    <a:pt x="0" y="1620000"/>
                  </a:lnTo>
                  <a:close/>
                </a:path>
              </a:pathLst>
            </a:custGeom>
            <a:solidFill>
              <a:schemeClr val="bg1"/>
            </a:solidFill>
            <a:ln w="107950">
              <a:noFill/>
            </a:ln>
            <a:effectLst>
              <a:outerShdw blurRad="63500" algn="ctr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u-RU" dirty="0"/>
            </a:p>
          </p:txBody>
        </p:sp>
        <p:sp>
          <p:nvSpPr>
            <p:cNvPr id="5" name="Полилиния: фигура 36">
              <a:extLst>
                <a:ext uri="{FF2B5EF4-FFF2-40B4-BE49-F238E27FC236}">
                  <a16:creationId xmlns:a16="http://schemas.microsoft.com/office/drawing/2014/main" xmlns="" id="{FFE30366-E7A1-4D3F-ACAC-653D76442325}"/>
                </a:ext>
              </a:extLst>
            </p:cNvPr>
            <p:cNvSpPr/>
            <p:nvPr/>
          </p:nvSpPr>
          <p:spPr>
            <a:xfrm rot="10800000">
              <a:off x="2864411" y="4094156"/>
              <a:ext cx="2470606" cy="871979"/>
            </a:xfrm>
            <a:custGeom>
              <a:avLst/>
              <a:gdLst>
                <a:gd name="connsiteX0" fmla="*/ 0 w 4590000"/>
                <a:gd name="connsiteY0" fmla="*/ 0 h 1620000"/>
                <a:gd name="connsiteX1" fmla="*/ 2880000 w 4590000"/>
                <a:gd name="connsiteY1" fmla="*/ 0 h 1620000"/>
                <a:gd name="connsiteX2" fmla="*/ 3510000 w 4590000"/>
                <a:gd name="connsiteY2" fmla="*/ 0 h 1620000"/>
                <a:gd name="connsiteX3" fmla="*/ 4185000 w 4590000"/>
                <a:gd name="connsiteY3" fmla="*/ 0 h 1620000"/>
                <a:gd name="connsiteX4" fmla="*/ 4590000 w 4590000"/>
                <a:gd name="connsiteY4" fmla="*/ 810000 h 1620000"/>
                <a:gd name="connsiteX5" fmla="*/ 4185000 w 4590000"/>
                <a:gd name="connsiteY5" fmla="*/ 1620000 h 1620000"/>
                <a:gd name="connsiteX6" fmla="*/ 3510000 w 4590000"/>
                <a:gd name="connsiteY6" fmla="*/ 1620000 h 1620000"/>
                <a:gd name="connsiteX7" fmla="*/ 2880000 w 4590000"/>
                <a:gd name="connsiteY7" fmla="*/ 1620000 h 1620000"/>
                <a:gd name="connsiteX8" fmla="*/ 0 w 4590000"/>
                <a:gd name="connsiteY8" fmla="*/ 1620000 h 162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90000" h="1620000">
                  <a:moveTo>
                    <a:pt x="0" y="0"/>
                  </a:moveTo>
                  <a:lnTo>
                    <a:pt x="2880000" y="0"/>
                  </a:lnTo>
                  <a:lnTo>
                    <a:pt x="3510000" y="0"/>
                  </a:lnTo>
                  <a:lnTo>
                    <a:pt x="4185000" y="0"/>
                  </a:lnTo>
                  <a:lnTo>
                    <a:pt x="4590000" y="810000"/>
                  </a:lnTo>
                  <a:lnTo>
                    <a:pt x="4185000" y="1620000"/>
                  </a:lnTo>
                  <a:lnTo>
                    <a:pt x="3510000" y="1620000"/>
                  </a:lnTo>
                  <a:lnTo>
                    <a:pt x="2880000" y="1620000"/>
                  </a:lnTo>
                  <a:lnTo>
                    <a:pt x="0" y="162000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10795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u-RU" dirty="0"/>
            </a:p>
          </p:txBody>
        </p:sp>
        <p:sp>
          <p:nvSpPr>
            <p:cNvPr id="6" name="Хорда 5">
              <a:extLst>
                <a:ext uri="{FF2B5EF4-FFF2-40B4-BE49-F238E27FC236}">
                  <a16:creationId xmlns:a16="http://schemas.microsoft.com/office/drawing/2014/main" xmlns="" id="{82EAFD17-F990-4E8E-95BC-2BF966B0680C}"/>
                </a:ext>
              </a:extLst>
            </p:cNvPr>
            <p:cNvSpPr/>
            <p:nvPr/>
          </p:nvSpPr>
          <p:spPr>
            <a:xfrm rot="1346623">
              <a:off x="5238636" y="4439595"/>
              <a:ext cx="248587" cy="198119"/>
            </a:xfrm>
            <a:prstGeom prst="chor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" name="Группа 8">
            <a:extLst>
              <a:ext uri="{FF2B5EF4-FFF2-40B4-BE49-F238E27FC236}">
                <a16:creationId xmlns:a16="http://schemas.microsoft.com/office/drawing/2014/main" xmlns="" id="{8294C222-0A2B-45DC-AAF7-E04CB6ACB68B}"/>
              </a:ext>
            </a:extLst>
          </p:cNvPr>
          <p:cNvGrpSpPr/>
          <p:nvPr/>
        </p:nvGrpSpPr>
        <p:grpSpPr>
          <a:xfrm>
            <a:off x="262558" y="1125066"/>
            <a:ext cx="5472608" cy="2547262"/>
            <a:chOff x="2799098" y="2967931"/>
            <a:chExt cx="2618784" cy="920422"/>
          </a:xfrm>
        </p:grpSpPr>
        <p:sp>
          <p:nvSpPr>
            <p:cNvPr id="10" name="Полилиния: фигура 31">
              <a:extLst>
                <a:ext uri="{FF2B5EF4-FFF2-40B4-BE49-F238E27FC236}">
                  <a16:creationId xmlns:a16="http://schemas.microsoft.com/office/drawing/2014/main" xmlns="" id="{F73474C6-8AE1-44DA-950E-087F941FCD84}"/>
                </a:ext>
              </a:extLst>
            </p:cNvPr>
            <p:cNvSpPr/>
            <p:nvPr/>
          </p:nvSpPr>
          <p:spPr>
            <a:xfrm rot="10800000">
              <a:off x="2799098" y="2967931"/>
              <a:ext cx="2519049" cy="920422"/>
            </a:xfrm>
            <a:custGeom>
              <a:avLst/>
              <a:gdLst>
                <a:gd name="connsiteX0" fmla="*/ 0 w 4590000"/>
                <a:gd name="connsiteY0" fmla="*/ 0 h 1620000"/>
                <a:gd name="connsiteX1" fmla="*/ 2880000 w 4590000"/>
                <a:gd name="connsiteY1" fmla="*/ 0 h 1620000"/>
                <a:gd name="connsiteX2" fmla="*/ 3510000 w 4590000"/>
                <a:gd name="connsiteY2" fmla="*/ 0 h 1620000"/>
                <a:gd name="connsiteX3" fmla="*/ 4185000 w 4590000"/>
                <a:gd name="connsiteY3" fmla="*/ 0 h 1620000"/>
                <a:gd name="connsiteX4" fmla="*/ 4590000 w 4590000"/>
                <a:gd name="connsiteY4" fmla="*/ 810000 h 1620000"/>
                <a:gd name="connsiteX5" fmla="*/ 4185000 w 4590000"/>
                <a:gd name="connsiteY5" fmla="*/ 1620000 h 1620000"/>
                <a:gd name="connsiteX6" fmla="*/ 3510000 w 4590000"/>
                <a:gd name="connsiteY6" fmla="*/ 1620000 h 1620000"/>
                <a:gd name="connsiteX7" fmla="*/ 2880000 w 4590000"/>
                <a:gd name="connsiteY7" fmla="*/ 1620000 h 1620000"/>
                <a:gd name="connsiteX8" fmla="*/ 0 w 4590000"/>
                <a:gd name="connsiteY8" fmla="*/ 1620000 h 162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90000" h="1620000">
                  <a:moveTo>
                    <a:pt x="0" y="0"/>
                  </a:moveTo>
                  <a:lnTo>
                    <a:pt x="2880000" y="0"/>
                  </a:lnTo>
                  <a:lnTo>
                    <a:pt x="3510000" y="0"/>
                  </a:lnTo>
                  <a:lnTo>
                    <a:pt x="4185000" y="0"/>
                  </a:lnTo>
                  <a:lnTo>
                    <a:pt x="4590000" y="810000"/>
                  </a:lnTo>
                  <a:lnTo>
                    <a:pt x="4185000" y="1620000"/>
                  </a:lnTo>
                  <a:lnTo>
                    <a:pt x="3510000" y="1620000"/>
                  </a:lnTo>
                  <a:lnTo>
                    <a:pt x="2880000" y="1620000"/>
                  </a:lnTo>
                  <a:lnTo>
                    <a:pt x="0" y="1620000"/>
                  </a:lnTo>
                  <a:close/>
                </a:path>
              </a:pathLst>
            </a:custGeom>
            <a:solidFill>
              <a:schemeClr val="bg1"/>
            </a:solidFill>
            <a:ln w="107950">
              <a:noFill/>
            </a:ln>
            <a:effectLst>
              <a:outerShdw blurRad="63500" algn="ctr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u-RU" dirty="0"/>
            </a:p>
          </p:txBody>
        </p:sp>
        <p:sp>
          <p:nvSpPr>
            <p:cNvPr id="11" name="Полилиния: фигура 32">
              <a:extLst>
                <a:ext uri="{FF2B5EF4-FFF2-40B4-BE49-F238E27FC236}">
                  <a16:creationId xmlns:a16="http://schemas.microsoft.com/office/drawing/2014/main" xmlns="" id="{22F42CA5-11F8-4D62-A101-107945F6AFA5}"/>
                </a:ext>
              </a:extLst>
            </p:cNvPr>
            <p:cNvSpPr/>
            <p:nvPr/>
          </p:nvSpPr>
          <p:spPr>
            <a:xfrm rot="10800000">
              <a:off x="2823320" y="2992152"/>
              <a:ext cx="2470606" cy="871979"/>
            </a:xfrm>
            <a:custGeom>
              <a:avLst/>
              <a:gdLst>
                <a:gd name="connsiteX0" fmla="*/ 0 w 4590000"/>
                <a:gd name="connsiteY0" fmla="*/ 0 h 1620000"/>
                <a:gd name="connsiteX1" fmla="*/ 2880000 w 4590000"/>
                <a:gd name="connsiteY1" fmla="*/ 0 h 1620000"/>
                <a:gd name="connsiteX2" fmla="*/ 3510000 w 4590000"/>
                <a:gd name="connsiteY2" fmla="*/ 0 h 1620000"/>
                <a:gd name="connsiteX3" fmla="*/ 4185000 w 4590000"/>
                <a:gd name="connsiteY3" fmla="*/ 0 h 1620000"/>
                <a:gd name="connsiteX4" fmla="*/ 4590000 w 4590000"/>
                <a:gd name="connsiteY4" fmla="*/ 810000 h 1620000"/>
                <a:gd name="connsiteX5" fmla="*/ 4185000 w 4590000"/>
                <a:gd name="connsiteY5" fmla="*/ 1620000 h 1620000"/>
                <a:gd name="connsiteX6" fmla="*/ 3510000 w 4590000"/>
                <a:gd name="connsiteY6" fmla="*/ 1620000 h 1620000"/>
                <a:gd name="connsiteX7" fmla="*/ 2880000 w 4590000"/>
                <a:gd name="connsiteY7" fmla="*/ 1620000 h 1620000"/>
                <a:gd name="connsiteX8" fmla="*/ 0 w 4590000"/>
                <a:gd name="connsiteY8" fmla="*/ 1620000 h 162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90000" h="1620000">
                  <a:moveTo>
                    <a:pt x="0" y="0"/>
                  </a:moveTo>
                  <a:lnTo>
                    <a:pt x="2880000" y="0"/>
                  </a:lnTo>
                  <a:lnTo>
                    <a:pt x="3510000" y="0"/>
                  </a:lnTo>
                  <a:lnTo>
                    <a:pt x="4185000" y="0"/>
                  </a:lnTo>
                  <a:lnTo>
                    <a:pt x="4590000" y="810000"/>
                  </a:lnTo>
                  <a:lnTo>
                    <a:pt x="4185000" y="1620000"/>
                  </a:lnTo>
                  <a:lnTo>
                    <a:pt x="3510000" y="1620000"/>
                  </a:lnTo>
                  <a:lnTo>
                    <a:pt x="2880000" y="1620000"/>
                  </a:lnTo>
                  <a:lnTo>
                    <a:pt x="0" y="162000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10795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ru-RU" dirty="0"/>
            </a:p>
          </p:txBody>
        </p:sp>
        <p:sp>
          <p:nvSpPr>
            <p:cNvPr id="12" name="Хорда 11">
              <a:extLst>
                <a:ext uri="{FF2B5EF4-FFF2-40B4-BE49-F238E27FC236}">
                  <a16:creationId xmlns:a16="http://schemas.microsoft.com/office/drawing/2014/main" xmlns="" id="{94DABEB2-5525-4673-9F27-A49C8FD4D0DC}"/>
                </a:ext>
              </a:extLst>
            </p:cNvPr>
            <p:cNvSpPr/>
            <p:nvPr/>
          </p:nvSpPr>
          <p:spPr>
            <a:xfrm rot="1346623">
              <a:off x="5175020" y="3331130"/>
              <a:ext cx="242862" cy="172714"/>
            </a:xfrm>
            <a:prstGeom prst="chor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9" name="Шестиугольник 38">
            <a:extLst>
              <a:ext uri="{FF2B5EF4-FFF2-40B4-BE49-F238E27FC236}">
                <a16:creationId xmlns:a16="http://schemas.microsoft.com/office/drawing/2014/main" xmlns="" id="{0AE6287D-BBC1-47B5-ABC0-26818865DA0A}"/>
              </a:ext>
            </a:extLst>
          </p:cNvPr>
          <p:cNvSpPr/>
          <p:nvPr/>
        </p:nvSpPr>
        <p:spPr>
          <a:xfrm>
            <a:off x="5807174" y="1197074"/>
            <a:ext cx="570594" cy="583006"/>
          </a:xfrm>
          <a:prstGeom prst="hexagon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Шестиугольник 39">
            <a:extLst>
              <a:ext uri="{FF2B5EF4-FFF2-40B4-BE49-F238E27FC236}">
                <a16:creationId xmlns:a16="http://schemas.microsoft.com/office/drawing/2014/main" xmlns="" id="{F347D420-531A-49A3-8633-CD125288C865}"/>
              </a:ext>
            </a:extLst>
          </p:cNvPr>
          <p:cNvSpPr/>
          <p:nvPr/>
        </p:nvSpPr>
        <p:spPr>
          <a:xfrm>
            <a:off x="5807174" y="1989162"/>
            <a:ext cx="570594" cy="583006"/>
          </a:xfrm>
          <a:prstGeom prst="hexagon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Шестиугольник 40">
            <a:extLst>
              <a:ext uri="{FF2B5EF4-FFF2-40B4-BE49-F238E27FC236}">
                <a16:creationId xmlns:a16="http://schemas.microsoft.com/office/drawing/2014/main" xmlns="" id="{FBC08837-0C9E-46BC-9DDF-19361DE15D11}"/>
              </a:ext>
            </a:extLst>
          </p:cNvPr>
          <p:cNvSpPr/>
          <p:nvPr/>
        </p:nvSpPr>
        <p:spPr>
          <a:xfrm>
            <a:off x="5807174" y="2853258"/>
            <a:ext cx="570594" cy="583006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Шестиугольник 41">
            <a:extLst>
              <a:ext uri="{FF2B5EF4-FFF2-40B4-BE49-F238E27FC236}">
                <a16:creationId xmlns:a16="http://schemas.microsoft.com/office/drawing/2014/main" xmlns="" id="{8DBE6289-E9A4-4B11-A428-F5C2D607DD86}"/>
              </a:ext>
            </a:extLst>
          </p:cNvPr>
          <p:cNvSpPr/>
          <p:nvPr/>
        </p:nvSpPr>
        <p:spPr>
          <a:xfrm>
            <a:off x="5807174" y="3645346"/>
            <a:ext cx="570594" cy="583006"/>
          </a:xfrm>
          <a:prstGeom prst="hexagon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Шестиугольник 42">
            <a:extLst>
              <a:ext uri="{FF2B5EF4-FFF2-40B4-BE49-F238E27FC236}">
                <a16:creationId xmlns:a16="http://schemas.microsoft.com/office/drawing/2014/main" xmlns="" id="{E1AF609C-4657-449F-8D83-EE3E9B76688F}"/>
              </a:ext>
            </a:extLst>
          </p:cNvPr>
          <p:cNvSpPr/>
          <p:nvPr/>
        </p:nvSpPr>
        <p:spPr>
          <a:xfrm>
            <a:off x="5807174" y="4437434"/>
            <a:ext cx="570594" cy="583006"/>
          </a:xfrm>
          <a:prstGeom prst="hexagon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Шестиугольник 43">
            <a:extLst>
              <a:ext uri="{FF2B5EF4-FFF2-40B4-BE49-F238E27FC236}">
                <a16:creationId xmlns:a16="http://schemas.microsoft.com/office/drawing/2014/main" xmlns="" id="{76091CFD-E016-4E74-9691-3CD80910B6FE}"/>
              </a:ext>
            </a:extLst>
          </p:cNvPr>
          <p:cNvSpPr/>
          <p:nvPr/>
        </p:nvSpPr>
        <p:spPr>
          <a:xfrm>
            <a:off x="5807174" y="5229522"/>
            <a:ext cx="570594" cy="583006"/>
          </a:xfrm>
          <a:prstGeom prst="hexag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694606" y="1629122"/>
            <a:ext cx="45365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Терминжасамда морфологиялық тәсіл де қолданылады және ол өнімді тәсілге жатады. Орыс ғалымы </a:t>
            </a:r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В.П.Даниленко</a:t>
            </a:r>
            <a:r>
              <a:rPr lang="kk-KZ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6743278" y="3645346"/>
            <a:ext cx="4968552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300" dirty="0" smtClean="0">
                <a:latin typeface="Times New Roman" pitchFamily="18" charset="0"/>
                <a:cs typeface="Times New Roman" pitchFamily="18" charset="0"/>
              </a:rPr>
              <a:t>  «Аффиксальный способ в терминообразовании как и в словообразовании общелитературных слов, является одним из ведущих продуктивных»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[3</a:t>
            </a:r>
            <a:r>
              <a:rPr lang="kk-KZ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300" dirty="0" smtClean="0">
                <a:latin typeface="Times New Roman" pitchFamily="18" charset="0"/>
                <a:cs typeface="Times New Roman" pitchFamily="18" charset="0"/>
              </a:rPr>
              <a:t>107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kk-KZ" sz="23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0413" cy="757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062758" y="1917154"/>
            <a:ext cx="9073008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Терминжасамда синтетикалық тәсілде 2 тілдік бірлік қызмет етеді.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78782" y="4725466"/>
            <a:ext cx="3435364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Лексикалық бірлік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79382" y="4725466"/>
            <a:ext cx="3995773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Сөзжасамдық жұрнақ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4367014" y="3357314"/>
            <a:ext cx="576064" cy="10081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7823398" y="3357314"/>
            <a:ext cx="720080" cy="9361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0413" cy="757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126654" y="2349202"/>
            <a:ext cx="9073008" cy="2740164"/>
          </a:xfrm>
          <a:prstGeom prst="horizontalScroll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   Терминжасамда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лексикалық бірлік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уәждеме қызметін атқарады және терминжасамдағы уәждеме қызметін тілдің байырғы сөздері мен шетел сөздері атқарады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[4,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104].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58334a904fc18a261b9bfc981025785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0413" cy="7578725"/>
          </a:xfrm>
          <a:prstGeom prst="rect">
            <a:avLst/>
          </a:prstGeom>
        </p:spPr>
      </p:pic>
      <p:grpSp>
        <p:nvGrpSpPr>
          <p:cNvPr id="2" name="Group 27"/>
          <p:cNvGrpSpPr/>
          <p:nvPr/>
        </p:nvGrpSpPr>
        <p:grpSpPr>
          <a:xfrm>
            <a:off x="5807174" y="693018"/>
            <a:ext cx="5760640" cy="2736304"/>
            <a:chOff x="4317594" y="1758950"/>
            <a:chExt cx="3159966" cy="1534529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3" name="Freeform 6"/>
            <p:cNvSpPr>
              <a:spLocks noEditPoints="1"/>
            </p:cNvSpPr>
            <p:nvPr/>
          </p:nvSpPr>
          <p:spPr bwMode="auto">
            <a:xfrm>
              <a:off x="4317594" y="1758950"/>
              <a:ext cx="3159966" cy="1534529"/>
            </a:xfrm>
            <a:custGeom>
              <a:avLst/>
              <a:gdLst>
                <a:gd name="T0" fmla="*/ 735 w 735"/>
                <a:gd name="T1" fmla="*/ 3 h 356"/>
                <a:gd name="T2" fmla="*/ 235 w 735"/>
                <a:gd name="T3" fmla="*/ 3 h 356"/>
                <a:gd name="T4" fmla="*/ 235 w 735"/>
                <a:gd name="T5" fmla="*/ 70 h 356"/>
                <a:gd name="T6" fmla="*/ 118 w 735"/>
                <a:gd name="T7" fmla="*/ 0 h 356"/>
                <a:gd name="T8" fmla="*/ 4 w 735"/>
                <a:gd name="T9" fmla="*/ 36 h 356"/>
                <a:gd name="T10" fmla="*/ 27 w 735"/>
                <a:gd name="T11" fmla="*/ 94 h 356"/>
                <a:gd name="T12" fmla="*/ 102 w 735"/>
                <a:gd name="T13" fmla="*/ 66 h 356"/>
                <a:gd name="T14" fmla="*/ 159 w 735"/>
                <a:gd name="T15" fmla="*/ 117 h 356"/>
                <a:gd name="T16" fmla="*/ 45 w 735"/>
                <a:gd name="T17" fmla="*/ 266 h 356"/>
                <a:gd name="T18" fmla="*/ 0 w 735"/>
                <a:gd name="T19" fmla="*/ 307 h 356"/>
                <a:gd name="T20" fmla="*/ 0 w 735"/>
                <a:gd name="T21" fmla="*/ 356 h 356"/>
                <a:gd name="T22" fmla="*/ 248 w 735"/>
                <a:gd name="T23" fmla="*/ 356 h 356"/>
                <a:gd name="T24" fmla="*/ 248 w 735"/>
                <a:gd name="T25" fmla="*/ 355 h 356"/>
                <a:gd name="T26" fmla="*/ 735 w 735"/>
                <a:gd name="T27" fmla="*/ 355 h 356"/>
                <a:gd name="T28" fmla="*/ 735 w 735"/>
                <a:gd name="T29" fmla="*/ 3 h 356"/>
                <a:gd name="T30" fmla="*/ 116 w 735"/>
                <a:gd name="T31" fmla="*/ 288 h 356"/>
                <a:gd name="T32" fmla="*/ 148 w 735"/>
                <a:gd name="T33" fmla="*/ 261 h 356"/>
                <a:gd name="T34" fmla="*/ 235 w 735"/>
                <a:gd name="T35" fmla="*/ 149 h 356"/>
                <a:gd name="T36" fmla="*/ 235 w 735"/>
                <a:gd name="T37" fmla="*/ 289 h 356"/>
                <a:gd name="T38" fmla="*/ 116 w 735"/>
                <a:gd name="T39" fmla="*/ 289 h 356"/>
                <a:gd name="T40" fmla="*/ 116 w 735"/>
                <a:gd name="T41" fmla="*/ 288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35" h="356">
                  <a:moveTo>
                    <a:pt x="735" y="3"/>
                  </a:moveTo>
                  <a:cubicBezTo>
                    <a:pt x="235" y="3"/>
                    <a:pt x="235" y="3"/>
                    <a:pt x="235" y="3"/>
                  </a:cubicBezTo>
                  <a:cubicBezTo>
                    <a:pt x="235" y="70"/>
                    <a:pt x="235" y="70"/>
                    <a:pt x="235" y="70"/>
                  </a:cubicBezTo>
                  <a:cubicBezTo>
                    <a:pt x="220" y="28"/>
                    <a:pt x="180" y="0"/>
                    <a:pt x="118" y="0"/>
                  </a:cubicBezTo>
                  <a:cubicBezTo>
                    <a:pt x="71" y="0"/>
                    <a:pt x="30" y="16"/>
                    <a:pt x="4" y="36"/>
                  </a:cubicBezTo>
                  <a:cubicBezTo>
                    <a:pt x="27" y="94"/>
                    <a:pt x="27" y="94"/>
                    <a:pt x="27" y="94"/>
                  </a:cubicBezTo>
                  <a:cubicBezTo>
                    <a:pt x="46" y="81"/>
                    <a:pt x="72" y="66"/>
                    <a:pt x="102" y="66"/>
                  </a:cubicBezTo>
                  <a:cubicBezTo>
                    <a:pt x="143" y="66"/>
                    <a:pt x="159" y="88"/>
                    <a:pt x="159" y="117"/>
                  </a:cubicBezTo>
                  <a:cubicBezTo>
                    <a:pt x="159" y="158"/>
                    <a:pt x="122" y="197"/>
                    <a:pt x="45" y="266"/>
                  </a:cubicBezTo>
                  <a:cubicBezTo>
                    <a:pt x="0" y="307"/>
                    <a:pt x="0" y="307"/>
                    <a:pt x="0" y="307"/>
                  </a:cubicBezTo>
                  <a:cubicBezTo>
                    <a:pt x="0" y="356"/>
                    <a:pt x="0" y="356"/>
                    <a:pt x="0" y="356"/>
                  </a:cubicBezTo>
                  <a:cubicBezTo>
                    <a:pt x="248" y="356"/>
                    <a:pt x="248" y="356"/>
                    <a:pt x="248" y="356"/>
                  </a:cubicBezTo>
                  <a:cubicBezTo>
                    <a:pt x="248" y="355"/>
                    <a:pt x="248" y="355"/>
                    <a:pt x="248" y="355"/>
                  </a:cubicBezTo>
                  <a:cubicBezTo>
                    <a:pt x="735" y="355"/>
                    <a:pt x="735" y="355"/>
                    <a:pt x="735" y="355"/>
                  </a:cubicBezTo>
                  <a:lnTo>
                    <a:pt x="735" y="3"/>
                  </a:lnTo>
                  <a:close/>
                  <a:moveTo>
                    <a:pt x="116" y="288"/>
                  </a:moveTo>
                  <a:cubicBezTo>
                    <a:pt x="148" y="261"/>
                    <a:pt x="148" y="261"/>
                    <a:pt x="148" y="261"/>
                  </a:cubicBezTo>
                  <a:cubicBezTo>
                    <a:pt x="187" y="226"/>
                    <a:pt x="221" y="190"/>
                    <a:pt x="235" y="149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116" y="289"/>
                    <a:pt x="116" y="289"/>
                    <a:pt x="116" y="289"/>
                  </a:cubicBezTo>
                  <a:lnTo>
                    <a:pt x="116" y="28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</a:endParaRPr>
            </a:p>
          </p:txBody>
        </p:sp>
        <p:sp>
          <p:nvSpPr>
            <p:cNvPr id="4" name="Rectangle 24"/>
            <p:cNvSpPr/>
            <p:nvPr/>
          </p:nvSpPr>
          <p:spPr>
            <a:xfrm>
              <a:off x="5050608" y="1772194"/>
              <a:ext cx="2394131" cy="15156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" name="Freeform 5"/>
          <p:cNvSpPr>
            <a:spLocks/>
          </p:cNvSpPr>
          <p:nvPr/>
        </p:nvSpPr>
        <p:spPr bwMode="auto">
          <a:xfrm>
            <a:off x="478582" y="693018"/>
            <a:ext cx="4961329" cy="2768260"/>
          </a:xfrm>
          <a:custGeom>
            <a:avLst/>
            <a:gdLst>
              <a:gd name="T0" fmla="*/ 378 w 1561"/>
              <a:gd name="T1" fmla="*/ 0 h 834"/>
              <a:gd name="T2" fmla="*/ 378 w 1561"/>
              <a:gd name="T3" fmla="*/ 0 h 834"/>
              <a:gd name="T4" fmla="*/ 220 w 1561"/>
              <a:gd name="T5" fmla="*/ 0 h 834"/>
              <a:gd name="T6" fmla="*/ 0 w 1561"/>
              <a:gd name="T7" fmla="*/ 104 h 834"/>
              <a:gd name="T8" fmla="*/ 31 w 1561"/>
              <a:gd name="T9" fmla="*/ 249 h 834"/>
              <a:gd name="T10" fmla="*/ 189 w 1561"/>
              <a:gd name="T11" fmla="*/ 173 h 834"/>
              <a:gd name="T12" fmla="*/ 192 w 1561"/>
              <a:gd name="T13" fmla="*/ 173 h 834"/>
              <a:gd name="T14" fmla="*/ 192 w 1561"/>
              <a:gd name="T15" fmla="*/ 834 h 834"/>
              <a:gd name="T16" fmla="*/ 378 w 1561"/>
              <a:gd name="T17" fmla="*/ 834 h 834"/>
              <a:gd name="T18" fmla="*/ 378 w 1561"/>
              <a:gd name="T19" fmla="*/ 834 h 834"/>
              <a:gd name="T20" fmla="*/ 1561 w 1561"/>
              <a:gd name="T21" fmla="*/ 834 h 834"/>
              <a:gd name="T22" fmla="*/ 1561 w 1561"/>
              <a:gd name="T23" fmla="*/ 0 h 834"/>
              <a:gd name="T24" fmla="*/ 378 w 1561"/>
              <a:gd name="T25" fmla="*/ 0 h 8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561" h="834">
                <a:moveTo>
                  <a:pt x="378" y="0"/>
                </a:moveTo>
                <a:lnTo>
                  <a:pt x="378" y="0"/>
                </a:lnTo>
                <a:lnTo>
                  <a:pt x="220" y="0"/>
                </a:lnTo>
                <a:lnTo>
                  <a:pt x="0" y="104"/>
                </a:lnTo>
                <a:lnTo>
                  <a:pt x="31" y="249"/>
                </a:lnTo>
                <a:lnTo>
                  <a:pt x="189" y="173"/>
                </a:lnTo>
                <a:lnTo>
                  <a:pt x="192" y="173"/>
                </a:lnTo>
                <a:lnTo>
                  <a:pt x="192" y="834"/>
                </a:lnTo>
                <a:lnTo>
                  <a:pt x="378" y="834"/>
                </a:lnTo>
                <a:lnTo>
                  <a:pt x="378" y="834"/>
                </a:lnTo>
                <a:lnTo>
                  <a:pt x="1561" y="834"/>
                </a:lnTo>
                <a:lnTo>
                  <a:pt x="1561" y="0"/>
                </a:lnTo>
                <a:lnTo>
                  <a:pt x="378" y="0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</a:endParaRPr>
          </a:p>
        </p:txBody>
      </p:sp>
      <p:sp>
        <p:nvSpPr>
          <p:cNvPr id="6" name="Freeform 7"/>
          <p:cNvSpPr>
            <a:spLocks/>
          </p:cNvSpPr>
          <p:nvPr/>
        </p:nvSpPr>
        <p:spPr bwMode="auto">
          <a:xfrm>
            <a:off x="550590" y="4221410"/>
            <a:ext cx="4896544" cy="2376264"/>
          </a:xfrm>
          <a:custGeom>
            <a:avLst/>
            <a:gdLst>
              <a:gd name="T0" fmla="*/ 154 w 655"/>
              <a:gd name="T1" fmla="*/ 0 h 353"/>
              <a:gd name="T2" fmla="*/ 154 w 655"/>
              <a:gd name="T3" fmla="*/ 4 h 353"/>
              <a:gd name="T4" fmla="*/ 117 w 655"/>
              <a:gd name="T5" fmla="*/ 0 h 353"/>
              <a:gd name="T6" fmla="*/ 11 w 655"/>
              <a:gd name="T7" fmla="*/ 25 h 353"/>
              <a:gd name="T8" fmla="*/ 27 w 655"/>
              <a:gd name="T9" fmla="*/ 83 h 353"/>
              <a:gd name="T10" fmla="*/ 98 w 655"/>
              <a:gd name="T11" fmla="*/ 63 h 353"/>
              <a:gd name="T12" fmla="*/ 149 w 655"/>
              <a:gd name="T13" fmla="*/ 98 h 353"/>
              <a:gd name="T14" fmla="*/ 88 w 655"/>
              <a:gd name="T15" fmla="*/ 138 h 353"/>
              <a:gd name="T16" fmla="*/ 57 w 655"/>
              <a:gd name="T17" fmla="*/ 138 h 353"/>
              <a:gd name="T18" fmla="*/ 57 w 655"/>
              <a:gd name="T19" fmla="*/ 195 h 353"/>
              <a:gd name="T20" fmla="*/ 90 w 655"/>
              <a:gd name="T21" fmla="*/ 195 h 353"/>
              <a:gd name="T22" fmla="*/ 154 w 655"/>
              <a:gd name="T23" fmla="*/ 226 h 353"/>
              <a:gd name="T24" fmla="*/ 154 w 655"/>
              <a:gd name="T25" fmla="*/ 262 h 353"/>
              <a:gd name="T26" fmla="*/ 96 w 655"/>
              <a:gd name="T27" fmla="*/ 290 h 353"/>
              <a:gd name="T28" fmla="*/ 16 w 655"/>
              <a:gd name="T29" fmla="*/ 269 h 353"/>
              <a:gd name="T30" fmla="*/ 0 w 655"/>
              <a:gd name="T31" fmla="*/ 329 h 353"/>
              <a:gd name="T32" fmla="*/ 101 w 655"/>
              <a:gd name="T33" fmla="*/ 353 h 353"/>
              <a:gd name="T34" fmla="*/ 154 w 655"/>
              <a:gd name="T35" fmla="*/ 346 h 353"/>
              <a:gd name="T36" fmla="*/ 154 w 655"/>
              <a:gd name="T37" fmla="*/ 352 h 353"/>
              <a:gd name="T38" fmla="*/ 655 w 655"/>
              <a:gd name="T39" fmla="*/ 352 h 353"/>
              <a:gd name="T40" fmla="*/ 655 w 655"/>
              <a:gd name="T41" fmla="*/ 0 h 353"/>
              <a:gd name="T42" fmla="*/ 154 w 655"/>
              <a:gd name="T43" fmla="*/ 0 h 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655" h="353">
                <a:moveTo>
                  <a:pt x="154" y="0"/>
                </a:moveTo>
                <a:cubicBezTo>
                  <a:pt x="154" y="4"/>
                  <a:pt x="154" y="4"/>
                  <a:pt x="154" y="4"/>
                </a:cubicBezTo>
                <a:cubicBezTo>
                  <a:pt x="143" y="1"/>
                  <a:pt x="130" y="0"/>
                  <a:pt x="117" y="0"/>
                </a:cubicBezTo>
                <a:cubicBezTo>
                  <a:pt x="72" y="0"/>
                  <a:pt x="31" y="12"/>
                  <a:pt x="11" y="25"/>
                </a:cubicBezTo>
                <a:cubicBezTo>
                  <a:pt x="27" y="83"/>
                  <a:pt x="27" y="83"/>
                  <a:pt x="27" y="83"/>
                </a:cubicBezTo>
                <a:cubicBezTo>
                  <a:pt x="41" y="75"/>
                  <a:pt x="70" y="63"/>
                  <a:pt x="98" y="63"/>
                </a:cubicBezTo>
                <a:cubicBezTo>
                  <a:pt x="132" y="63"/>
                  <a:pt x="149" y="78"/>
                  <a:pt x="149" y="98"/>
                </a:cubicBezTo>
                <a:cubicBezTo>
                  <a:pt x="149" y="127"/>
                  <a:pt x="115" y="138"/>
                  <a:pt x="88" y="138"/>
                </a:cubicBezTo>
                <a:cubicBezTo>
                  <a:pt x="57" y="138"/>
                  <a:pt x="57" y="138"/>
                  <a:pt x="57" y="138"/>
                </a:cubicBezTo>
                <a:cubicBezTo>
                  <a:pt x="57" y="195"/>
                  <a:pt x="57" y="195"/>
                  <a:pt x="57" y="195"/>
                </a:cubicBezTo>
                <a:cubicBezTo>
                  <a:pt x="90" y="195"/>
                  <a:pt x="90" y="195"/>
                  <a:pt x="90" y="195"/>
                </a:cubicBezTo>
                <a:cubicBezTo>
                  <a:pt x="118" y="195"/>
                  <a:pt x="145" y="205"/>
                  <a:pt x="154" y="226"/>
                </a:cubicBezTo>
                <a:cubicBezTo>
                  <a:pt x="154" y="262"/>
                  <a:pt x="154" y="262"/>
                  <a:pt x="154" y="262"/>
                </a:cubicBezTo>
                <a:cubicBezTo>
                  <a:pt x="147" y="278"/>
                  <a:pt x="127" y="290"/>
                  <a:pt x="96" y="290"/>
                </a:cubicBezTo>
                <a:cubicBezTo>
                  <a:pt x="63" y="290"/>
                  <a:pt x="30" y="276"/>
                  <a:pt x="16" y="269"/>
                </a:cubicBezTo>
                <a:cubicBezTo>
                  <a:pt x="0" y="329"/>
                  <a:pt x="0" y="329"/>
                  <a:pt x="0" y="329"/>
                </a:cubicBezTo>
                <a:cubicBezTo>
                  <a:pt x="20" y="341"/>
                  <a:pt x="57" y="353"/>
                  <a:pt x="101" y="353"/>
                </a:cubicBezTo>
                <a:cubicBezTo>
                  <a:pt x="121" y="353"/>
                  <a:pt x="139" y="350"/>
                  <a:pt x="154" y="346"/>
                </a:cubicBezTo>
                <a:cubicBezTo>
                  <a:pt x="154" y="352"/>
                  <a:pt x="154" y="352"/>
                  <a:pt x="154" y="352"/>
                </a:cubicBezTo>
                <a:cubicBezTo>
                  <a:pt x="655" y="352"/>
                  <a:pt x="655" y="352"/>
                  <a:pt x="655" y="352"/>
                </a:cubicBezTo>
                <a:cubicBezTo>
                  <a:pt x="655" y="0"/>
                  <a:pt x="655" y="0"/>
                  <a:pt x="655" y="0"/>
                </a:cubicBezTo>
                <a:lnTo>
                  <a:pt x="154" y="0"/>
                </a:lnTo>
                <a:close/>
              </a:path>
            </a:pathLst>
          </a:custGeom>
          <a:solidFill>
            <a:srgbClr val="F4726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</a:endParaRPr>
          </a:p>
        </p:txBody>
      </p:sp>
      <p:sp>
        <p:nvSpPr>
          <p:cNvPr id="16" name="Freeform 8"/>
          <p:cNvSpPr>
            <a:spLocks noEditPoints="1"/>
          </p:cNvSpPr>
          <p:nvPr/>
        </p:nvSpPr>
        <p:spPr bwMode="auto">
          <a:xfrm>
            <a:off x="5879182" y="4221410"/>
            <a:ext cx="5688632" cy="2376264"/>
          </a:xfrm>
          <a:custGeom>
            <a:avLst/>
            <a:gdLst>
              <a:gd name="T0" fmla="*/ 232 w 732"/>
              <a:gd name="T1" fmla="*/ 0 h 352"/>
              <a:gd name="T2" fmla="*/ 232 w 732"/>
              <a:gd name="T3" fmla="*/ 1 h 352"/>
              <a:gd name="T4" fmla="*/ 132 w 732"/>
              <a:gd name="T5" fmla="*/ 1 h 352"/>
              <a:gd name="T6" fmla="*/ 0 w 732"/>
              <a:gd name="T7" fmla="*/ 214 h 352"/>
              <a:gd name="T8" fmla="*/ 0 w 732"/>
              <a:gd name="T9" fmla="*/ 267 h 352"/>
              <a:gd name="T10" fmla="*/ 155 w 732"/>
              <a:gd name="T11" fmla="*/ 267 h 352"/>
              <a:gd name="T12" fmla="*/ 155 w 732"/>
              <a:gd name="T13" fmla="*/ 351 h 352"/>
              <a:gd name="T14" fmla="*/ 232 w 732"/>
              <a:gd name="T15" fmla="*/ 351 h 352"/>
              <a:gd name="T16" fmla="*/ 232 w 732"/>
              <a:gd name="T17" fmla="*/ 352 h 352"/>
              <a:gd name="T18" fmla="*/ 732 w 732"/>
              <a:gd name="T19" fmla="*/ 352 h 352"/>
              <a:gd name="T20" fmla="*/ 732 w 732"/>
              <a:gd name="T21" fmla="*/ 0 h 352"/>
              <a:gd name="T22" fmla="*/ 232 w 732"/>
              <a:gd name="T23" fmla="*/ 0 h 352"/>
              <a:gd name="T24" fmla="*/ 155 w 732"/>
              <a:gd name="T25" fmla="*/ 129 h 352"/>
              <a:gd name="T26" fmla="*/ 155 w 732"/>
              <a:gd name="T27" fmla="*/ 206 h 352"/>
              <a:gd name="T28" fmla="*/ 76 w 732"/>
              <a:gd name="T29" fmla="*/ 206 h 352"/>
              <a:gd name="T30" fmla="*/ 77 w 732"/>
              <a:gd name="T31" fmla="*/ 205 h 352"/>
              <a:gd name="T32" fmla="*/ 123 w 732"/>
              <a:gd name="T33" fmla="*/ 129 h 352"/>
              <a:gd name="T34" fmla="*/ 156 w 732"/>
              <a:gd name="T35" fmla="*/ 63 h 352"/>
              <a:gd name="T36" fmla="*/ 158 w 732"/>
              <a:gd name="T37" fmla="*/ 63 h 352"/>
              <a:gd name="T38" fmla="*/ 155 w 732"/>
              <a:gd name="T39" fmla="*/ 129 h 3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732" h="352">
                <a:moveTo>
                  <a:pt x="232" y="0"/>
                </a:moveTo>
                <a:cubicBezTo>
                  <a:pt x="232" y="1"/>
                  <a:pt x="232" y="1"/>
                  <a:pt x="232" y="1"/>
                </a:cubicBezTo>
                <a:cubicBezTo>
                  <a:pt x="132" y="1"/>
                  <a:pt x="132" y="1"/>
                  <a:pt x="132" y="1"/>
                </a:cubicBezTo>
                <a:cubicBezTo>
                  <a:pt x="0" y="214"/>
                  <a:pt x="0" y="214"/>
                  <a:pt x="0" y="214"/>
                </a:cubicBezTo>
                <a:cubicBezTo>
                  <a:pt x="0" y="267"/>
                  <a:pt x="0" y="267"/>
                  <a:pt x="0" y="267"/>
                </a:cubicBezTo>
                <a:cubicBezTo>
                  <a:pt x="155" y="267"/>
                  <a:pt x="155" y="267"/>
                  <a:pt x="155" y="267"/>
                </a:cubicBezTo>
                <a:cubicBezTo>
                  <a:pt x="155" y="351"/>
                  <a:pt x="155" y="351"/>
                  <a:pt x="155" y="351"/>
                </a:cubicBezTo>
                <a:cubicBezTo>
                  <a:pt x="232" y="351"/>
                  <a:pt x="232" y="351"/>
                  <a:pt x="232" y="351"/>
                </a:cubicBezTo>
                <a:cubicBezTo>
                  <a:pt x="232" y="352"/>
                  <a:pt x="232" y="352"/>
                  <a:pt x="232" y="352"/>
                </a:cubicBezTo>
                <a:cubicBezTo>
                  <a:pt x="732" y="352"/>
                  <a:pt x="732" y="352"/>
                  <a:pt x="732" y="352"/>
                </a:cubicBezTo>
                <a:cubicBezTo>
                  <a:pt x="732" y="0"/>
                  <a:pt x="732" y="0"/>
                  <a:pt x="732" y="0"/>
                </a:cubicBezTo>
                <a:lnTo>
                  <a:pt x="232" y="0"/>
                </a:lnTo>
                <a:close/>
                <a:moveTo>
                  <a:pt x="155" y="129"/>
                </a:moveTo>
                <a:cubicBezTo>
                  <a:pt x="155" y="206"/>
                  <a:pt x="155" y="206"/>
                  <a:pt x="155" y="206"/>
                </a:cubicBezTo>
                <a:cubicBezTo>
                  <a:pt x="76" y="206"/>
                  <a:pt x="76" y="206"/>
                  <a:pt x="76" y="206"/>
                </a:cubicBezTo>
                <a:cubicBezTo>
                  <a:pt x="77" y="205"/>
                  <a:pt x="77" y="205"/>
                  <a:pt x="77" y="205"/>
                </a:cubicBezTo>
                <a:cubicBezTo>
                  <a:pt x="123" y="129"/>
                  <a:pt x="123" y="129"/>
                  <a:pt x="123" y="129"/>
                </a:cubicBezTo>
                <a:cubicBezTo>
                  <a:pt x="135" y="107"/>
                  <a:pt x="145" y="86"/>
                  <a:pt x="156" y="63"/>
                </a:cubicBezTo>
                <a:cubicBezTo>
                  <a:pt x="158" y="63"/>
                  <a:pt x="158" y="63"/>
                  <a:pt x="158" y="63"/>
                </a:cubicBezTo>
                <a:cubicBezTo>
                  <a:pt x="156" y="86"/>
                  <a:pt x="155" y="108"/>
                  <a:pt x="155" y="129"/>
                </a:cubicBezTo>
                <a:close/>
              </a:path>
            </a:pathLst>
          </a:custGeom>
          <a:solidFill>
            <a:srgbClr val="F8D35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247334" y="1053058"/>
            <a:ext cx="42484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Негізінен уәждеме қызметінде байырғы сөздер қолданылады.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Мысалы, </a:t>
            </a:r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әдіс-теме, біл-ім, мерген-дік, қыс-ым, дәрі-гер, жетек-ші т.б.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270670" y="1413098"/>
            <a:ext cx="403244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 Уәждеме сөз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туынды сөздің мағынасына арқау болады. </a:t>
            </a:r>
            <a:endParaRPr lang="ru-RU" sz="28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702718" y="4509442"/>
            <a:ext cx="36004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Мысалы,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су шаруашылығына арналған терминологиялық сөздікте 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ағын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термині 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поток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мәнінде берілген. </a:t>
            </a: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7175326" y="4581450"/>
            <a:ext cx="432048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Жеңіл және тоқыма өнеркәсібіне арналған терминологиялық сөздікте 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кіршеңдік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термині 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маркость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мәнінде берілген.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925</Words>
  <Application>Microsoft Office PowerPoint</Application>
  <PresentationFormat>Произвольный</PresentationFormat>
  <Paragraphs>85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Microsoft</cp:lastModifiedBy>
  <cp:revision>18</cp:revision>
  <dcterms:modified xsi:type="dcterms:W3CDTF">2022-10-30T06:55:07Z</dcterms:modified>
</cp:coreProperties>
</file>