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12" r:id="rId3"/>
    <p:sldId id="339" r:id="rId4"/>
    <p:sldId id="340" r:id="rId5"/>
    <p:sldId id="341" r:id="rId6"/>
    <p:sldId id="342" r:id="rId7"/>
    <p:sldId id="343" r:id="rId8"/>
    <p:sldId id="25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" y="10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F94D3AF-1BF8-2992-9EB1-BFC2DCF64082}"/>
              </a:ext>
            </a:extLst>
          </p:cNvPr>
          <p:cNvSpPr txBox="1"/>
          <p:nvPr/>
        </p:nvSpPr>
        <p:spPr>
          <a:xfrm>
            <a:off x="1250358" y="1409386"/>
            <a:ext cx="8779778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kk-KZ" sz="2800" b="1" dirty="0"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kk-K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САУДА МОДЕЛЬДЕРІ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Осы уақытқа дейін қаржы нарығына қатысушылардың арақатынастарының сұрақтары пікірталассыз қарастырылды, жарыс болған жоқ. Шынайы өмірде, алайда, басқа текті мысалдарға толы: банктер, пайыз мөлшерін көтере отыра, клиенттер үшін күреседі; құрылыс фирмалары жобаларды инвесторға тартымдырақ ету үшін арзандатады; дүкендер сатып алушыларды тарту үшін бағаларды төмендетеді.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b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13D3FA-20A8-2B1A-156D-DF0075CC33EA}"/>
              </a:ext>
            </a:extLst>
          </p:cNvPr>
          <p:cNvSpPr txBox="1"/>
          <p:nvPr/>
        </p:nvSpPr>
        <p:spPr>
          <a:xfrm>
            <a:off x="2507039" y="705453"/>
            <a:ext cx="79922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Л.Н. Гумилев </a:t>
            </a:r>
            <a:r>
              <a:rPr lang="ru-RU" sz="2800" dirty="0" err="1"/>
              <a:t>Еуразия</a:t>
            </a:r>
            <a:r>
              <a:rPr lang="ru-RU" sz="2800" dirty="0"/>
              <a:t> </a:t>
            </a:r>
            <a:r>
              <a:rPr lang="ru-RU" sz="2800" dirty="0" err="1"/>
              <a:t>Ұлттық</a:t>
            </a:r>
            <a:r>
              <a:rPr lang="ru-RU" sz="2800" dirty="0"/>
              <a:t> </a:t>
            </a:r>
            <a:r>
              <a:rPr lang="ru-RU" sz="2800" dirty="0" err="1"/>
              <a:t>Университеті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5044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0116F6A3-B47B-FA81-87AF-FF1DBD7835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1224" y="884300"/>
            <a:ext cx="10124584" cy="5238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17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6419ECE1-3147-5389-823F-B64C58AFDA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7203" y="817221"/>
            <a:ext cx="10694097" cy="4979422"/>
          </a:xfrm>
        </p:spPr>
      </p:pic>
    </p:spTree>
    <p:extLst>
      <p:ext uri="{BB962C8B-B14F-4D97-AF65-F5344CB8AC3E}">
        <p14:creationId xmlns:p14="http://schemas.microsoft.com/office/powerpoint/2010/main" val="758788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BF7B1970-438F-EE95-E3C7-47709E91E7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37627" y="793361"/>
            <a:ext cx="8572148" cy="5271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82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7D5928B5-0FC7-AD87-8CBE-D7C5528FE1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4894" y="959086"/>
            <a:ext cx="9606749" cy="5049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542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B993E82C-18A9-0DD3-C6AB-A9A2795A1A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2483" y="602306"/>
            <a:ext cx="9031678" cy="5363862"/>
          </a:xfrm>
        </p:spPr>
      </p:pic>
    </p:spTree>
    <p:extLst>
      <p:ext uri="{BB962C8B-B14F-4D97-AF65-F5344CB8AC3E}">
        <p14:creationId xmlns:p14="http://schemas.microsoft.com/office/powerpoint/2010/main" val="2732474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7E8B34D3-7245-9BEF-C7AD-42F32DFB4F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7204" y="998152"/>
            <a:ext cx="9819457" cy="4572169"/>
          </a:xfrm>
        </p:spPr>
      </p:pic>
    </p:spTree>
    <p:extLst>
      <p:ext uri="{BB962C8B-B14F-4D97-AF65-F5344CB8AC3E}">
        <p14:creationId xmlns:p14="http://schemas.microsoft.com/office/powerpoint/2010/main" val="1045382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1207</TotalTime>
  <Words>74</Words>
  <Application>Microsoft Office PowerPoint</Application>
  <PresentationFormat>Широкоэкранный</PresentationFormat>
  <Paragraphs>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24</cp:revision>
  <dcterms:created xsi:type="dcterms:W3CDTF">2021-11-16T03:16:23Z</dcterms:created>
  <dcterms:modified xsi:type="dcterms:W3CDTF">2022-11-06T09:15:36Z</dcterms:modified>
</cp:coreProperties>
</file>