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312" r:id="rId3"/>
    <p:sldId id="339" r:id="rId4"/>
    <p:sldId id="340" r:id="rId5"/>
    <p:sldId id="341" r:id="rId6"/>
    <p:sldId id="342" r:id="rId7"/>
    <p:sldId id="343" r:id="rId8"/>
    <p:sldId id="257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72" y="10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F94D3AF-1BF8-2992-9EB1-BFC2DCF64082}"/>
              </a:ext>
            </a:extLst>
          </p:cNvPr>
          <p:cNvSpPr txBox="1"/>
          <p:nvPr/>
        </p:nvSpPr>
        <p:spPr>
          <a:xfrm>
            <a:off x="1250358" y="1409386"/>
            <a:ext cx="8779778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kk-KZ" sz="2800" b="1" dirty="0">
                <a:latin typeface="Arial" panose="020B0604020202020204" pitchFamily="34" charset="0"/>
                <a:cs typeface="Arial" panose="020B0604020202020204" pitchFamily="34" charset="0"/>
              </a:rPr>
              <a:t>дәріс</a:t>
            </a:r>
          </a:p>
          <a:p>
            <a:pPr algn="ctr">
              <a:lnSpc>
                <a:spcPct val="150000"/>
              </a:lnSpc>
            </a:pPr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kk-KZ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ТӘУЕКЕЛДЕРДІ АЗАЙТУДЫҢ ЖАЛПЫ ӘДІСТЕРІ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</a:pPr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613D3FA-20A8-2B1A-156D-DF0075CC33EA}"/>
              </a:ext>
            </a:extLst>
          </p:cNvPr>
          <p:cNvSpPr txBox="1"/>
          <p:nvPr/>
        </p:nvSpPr>
        <p:spPr>
          <a:xfrm>
            <a:off x="2507039" y="705453"/>
            <a:ext cx="79922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Л.Н. Гумилев </a:t>
            </a:r>
            <a:r>
              <a:rPr lang="ru-RU" sz="2800" dirty="0" err="1"/>
              <a:t>Еуразия</a:t>
            </a:r>
            <a:r>
              <a:rPr lang="ru-RU" sz="2800" dirty="0"/>
              <a:t> </a:t>
            </a:r>
            <a:r>
              <a:rPr lang="ru-RU" sz="2800" dirty="0" err="1"/>
              <a:t>Ұлттық</a:t>
            </a:r>
            <a:r>
              <a:rPr lang="ru-RU" sz="2800" dirty="0"/>
              <a:t> </a:t>
            </a:r>
            <a:r>
              <a:rPr lang="ru-RU" sz="2800" dirty="0" err="1"/>
              <a:t>Университеті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50441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4C163E2E-1810-A1F5-69DB-B0065C80C0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62238" y="838773"/>
            <a:ext cx="9764440" cy="4849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17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07AAC660-F821-C04D-449F-24C985FD54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8370" y="1441192"/>
            <a:ext cx="9695260" cy="3686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788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8EB01ED3-8F96-4F90-7505-76AAC2071C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9157" y="644189"/>
            <a:ext cx="8619889" cy="5470132"/>
          </a:xfrm>
        </p:spPr>
      </p:pic>
    </p:spTree>
    <p:extLst>
      <p:ext uri="{BB962C8B-B14F-4D97-AF65-F5344CB8AC3E}">
        <p14:creationId xmlns:p14="http://schemas.microsoft.com/office/powerpoint/2010/main" val="3501182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068F7753-1724-FCCA-FF89-B8F78D0A19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58497" y="1037491"/>
            <a:ext cx="8271957" cy="4728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542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7F5EC14E-0DB2-5C9B-5F81-A29A815AEA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35090" y="1347764"/>
            <a:ext cx="10059090" cy="4162471"/>
          </a:xfrm>
        </p:spPr>
      </p:pic>
    </p:spTree>
    <p:extLst>
      <p:ext uri="{BB962C8B-B14F-4D97-AF65-F5344CB8AC3E}">
        <p14:creationId xmlns:p14="http://schemas.microsoft.com/office/powerpoint/2010/main" val="2732474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B8D03EEC-12CF-7E9E-FD44-A67B2C7CBB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6728" y="912880"/>
            <a:ext cx="8286462" cy="4742713"/>
          </a:xfrm>
        </p:spPr>
      </p:pic>
    </p:spTree>
    <p:extLst>
      <p:ext uri="{BB962C8B-B14F-4D97-AF65-F5344CB8AC3E}">
        <p14:creationId xmlns:p14="http://schemas.microsoft.com/office/powerpoint/2010/main" val="1045382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1208</TotalTime>
  <Words>22</Words>
  <Application>Microsoft Office PowerPoint</Application>
  <PresentationFormat>Широкоэкранный</PresentationFormat>
  <Paragraphs>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Пользователь</cp:lastModifiedBy>
  <cp:revision>24</cp:revision>
  <dcterms:created xsi:type="dcterms:W3CDTF">2021-11-16T03:16:23Z</dcterms:created>
  <dcterms:modified xsi:type="dcterms:W3CDTF">2022-11-06T09:28:24Z</dcterms:modified>
</cp:coreProperties>
</file>