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</a:p>
          <a:p>
            <a:pPr algn="ctr">
              <a:lnSpc>
                <a:spcPct val="150000"/>
              </a:lnSpc>
            </a:pP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ТӘУЕКЕЛДЕРДІ АЗАЙТУДЫҢ ЖАЛПЫ ӘДІСТЕРІ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4C163E2E-1810-A1F5-69DB-B0065C80C0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2238" y="838773"/>
            <a:ext cx="9764440" cy="484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07AAC660-F821-C04D-449F-24C985FD54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8370" y="1441192"/>
            <a:ext cx="9695260" cy="36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8EB01ED3-8F96-4F90-7505-76AAC2071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157" y="644189"/>
            <a:ext cx="8619889" cy="5470132"/>
          </a:xfr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068F7753-1724-FCCA-FF89-B8F78D0A1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8497" y="1037491"/>
            <a:ext cx="8271957" cy="472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7F5EC14E-0DB2-5C9B-5F81-A29A815AE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5090" y="1347764"/>
            <a:ext cx="10059090" cy="4162471"/>
          </a:xfr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8D03EEC-12CF-7E9E-FD44-A67B2C7CB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6728" y="912880"/>
            <a:ext cx="8286462" cy="4742713"/>
          </a:xfr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22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2022-11-06T09:28:24Z</dcterms:modified>
</cp:coreProperties>
</file>