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74" r:id="rId11"/>
    <p:sldId id="266" r:id="rId12"/>
    <p:sldId id="275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2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0519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3782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70274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2737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94607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8019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56349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73485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4157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7926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842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3164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0388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5124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3470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5159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031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E8FD6F3-AEE0-4ECB-B29B-7B711808794E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E7F39-17D2-4E5C-BF81-97FC4C74192E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38427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91B28F63-CF00-448F-B141-FE33C33B18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2AE609E2-8522-44E4-9077-980E5BCF3E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="" xmlns:a16="http://schemas.microsoft.com/office/drawing/2014/main" id="{4FA533C5-33E3-4611-AF9F-72811D8B26A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8949AD42-25FD-4C3D-9EEE-B7FEC580998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6AC7D913-60B7-4603-881B-831DA5D3A94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87F0FDC4-AD8C-47D9-9131-623C98ADB0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923E8915-D2AA-4327-A45A-972C3CA9574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="" xmlns:a16="http://schemas.microsoft.com/office/drawing/2014/main" id="{8302FC3C-9804-4950-B721-5FD704BA60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6B9695BD-ECF6-49CA-8877-8C493193C6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="" xmlns:a16="http://schemas.microsoft.com/office/drawing/2014/main" id="{3BC6EBB2-9BDC-4075-BA6B-43A9FBF9C86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28" name="Freeform 5">
            <a:extLst>
              <a:ext uri="{FF2B5EF4-FFF2-40B4-BE49-F238E27FC236}">
                <a16:creationId xmlns="" xmlns:a16="http://schemas.microsoft.com/office/drawing/2014/main" id="{F3798573-F27B-47EB-8EA4-7EE34954C2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526066-25B4-4B48-BE37-D54E0EC81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8949" y="1008732"/>
            <a:ext cx="3521359" cy="5248656"/>
          </a:xfrm>
          <a:ln w="762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3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4000" b="1" i="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4000" b="1" i="0" kern="1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kk-KZ" sz="4000" b="1" i="0" kern="1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ӘРІС</a:t>
            </a:r>
            <a:r>
              <a:rPr lang="kk-KZ" sz="4000" b="1" i="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b="1" i="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i="0" kern="1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en-US" sz="4000" b="1" i="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қайраткерлерінің 1905-1917 жж. қоғамдық-саяси </a:t>
            </a:r>
            <a:r>
              <a:rPr lang="en-US" sz="4000" b="1" i="0" kern="1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өмірге</a:t>
            </a:r>
            <a:r>
              <a:rPr lang="en-US" sz="4000" b="1" i="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0" kern="12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араласуы</a:t>
            </a:r>
            <a:r>
              <a:rPr lang="ru-RU" sz="4000" b="1" i="0" kern="1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i="0" kern="1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i="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i="0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i="0" kern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8410B5A-A870-46F5-88B5-84A287AEC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5861" y="804671"/>
            <a:ext cx="6399930" cy="5248657"/>
          </a:xfrm>
          <a:ln w="762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>
              <a:buFont typeface="Wingdings 3" charset="2"/>
              <a:buChar char="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 3" charset="2"/>
              <a:buChar char="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1.Алаш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қилы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тағдыры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3" charset="2"/>
              <a:buChar char=""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3" charset="2"/>
              <a:buChar char="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2.Алаш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жадында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жаңғыруы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 3" charset="2"/>
              <a:buChar char=""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3" charset="2"/>
              <a:buChar char="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3.Алаш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өмірінен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қызметінен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3" charset="2"/>
              <a:buChar char="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74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D9B8FD4-CDEB-4EB4-B4DE-C89E119389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="" xmlns:a16="http://schemas.microsoft.com/office/drawing/2014/main" id="{5A2E3D1D-9E9F-4739-BA14-D4D7FA9FBD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FFB365B-E9DC-4859-B8AB-CB83EEBE4E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8ADAB9C8-EB37-4914-A699-C716FC8FE4F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B92F63-7E80-4F2D-9A4F-3F9B33B54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  <a:ln w="76200">
            <a:solidFill>
              <a:schemeClr val="bg2"/>
            </a:solidFill>
          </a:ln>
        </p:spPr>
        <p:txBody>
          <a:bodyPr>
            <a:normAutofit/>
          </a:bodyPr>
          <a:lstStyle/>
          <a:p>
            <a:pPr algn="r"/>
            <a:r>
              <a:rPr lang="ru-RU" sz="33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АЛАШТЫҚТАР БАСТАН КЕШКЕН ҚУҒЫН-СҮРГІН</a:t>
            </a:r>
            <a:endParaRPr lang="x-none" sz="33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D3E1484-FFEE-4122-8E1E-812AA7540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6269434" cy="4470821"/>
          </a:xfrm>
        </p:spPr>
        <p:txBody>
          <a:bodyPr>
            <a:normAutofit/>
          </a:bodyPr>
          <a:lstStyle/>
          <a:p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бергі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ширек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ғасырдан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Әділетке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жазушылар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кинематографистер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журналистер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әрине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қуғын-сүргін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құрбандарының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ұрпақтары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өткенімізді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бұрмалаулардан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аршу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тазартылған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ісіне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белсене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атсалысып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құндылықтарды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орнықтыруға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елеулі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61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D9B8FD4-CDEB-4EB4-B4DE-C89E119389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="" xmlns:a16="http://schemas.microsoft.com/office/drawing/2014/main" id="{5A2E3D1D-9E9F-4739-BA14-D4D7FA9FBD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FFB365B-E9DC-4859-B8AB-CB83EEBE4E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8ADAB9C8-EB37-4914-A699-C716FC8FE4F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846CC4-1A08-4A79-8351-7C6F1EEAD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6269434" cy="4470821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қылмыстардың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негізгілерін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алар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советтік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платформада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мүддесін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күйттеген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интеллигенцияның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қудаланғаны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тілге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оралады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1930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1932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бүгіндері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«Алаш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сот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үдерістері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ар-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ожданы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атанған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Ахмет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Байтұрсыновпен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қырықтан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адам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репрессияның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толқынында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сотталды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Бұлардың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төртеуі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Дінмұхамед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Жүсіпбек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Аймауытов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журналист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Ахметсафа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Юсупов,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әдебиетші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Әбдірахман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Байділдин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1930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пролетариат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көсемі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Лениннің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туғанына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алпыс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толу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құрметіне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шалынған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құрбандық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тасталды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877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4CD14DB-BB81-479F-A1FC-1C75640E9F8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943A91B-7CA7-4592-A975-73B1BF8C4C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2" name="Freeform 7">
            <a:extLst>
              <a:ext uri="{FF2B5EF4-FFF2-40B4-BE49-F238E27FC236}">
                <a16:creationId xmlns="" xmlns:a16="http://schemas.microsoft.com/office/drawing/2014/main" id="{EC471314-E46A-414B-8D91-74880E84F1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="" xmlns:a16="http://schemas.microsoft.com/office/drawing/2014/main" id="{6A681326-1C9D-44A3-A627-3871BDAE412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846CC4-1A08-4A79-8351-7C6F1EEAD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588000"/>
            <a:ext cx="8946541" cy="3660400"/>
          </a:xfrm>
          <a:ln w="76200"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үкіметбасы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теміржол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магистралін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инженер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Мұхамеджан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Тынышбаевпен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1932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жиырма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шарпыған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репрессияның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толқынында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жазаланды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толқында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совет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амнистия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кешірім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қуғын-сүргіндерге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ұшыратылып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сотталды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тұтқындау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тергеу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тәркілеу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науқанымен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қожалықтарды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ұжымдастыру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толқуларымен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тұспа-тұс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678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52BEFF1-896C-45B1-B02C-96A6A1BC38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BA768A8-4FED-4ED8-9E46-6BE72188EC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68389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2" name="Freeform 36">
            <a:extLst>
              <a:ext uri="{FF2B5EF4-FFF2-40B4-BE49-F238E27FC236}">
                <a16:creationId xmlns="" xmlns:a16="http://schemas.microsoft.com/office/drawing/2014/main" id="{BB237A14-61B1-4C00-A670-5D8D68A866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987891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EF2621F-B160-466D-8283-E602BB1BC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388" y="1645920"/>
            <a:ext cx="5919503" cy="4470821"/>
          </a:xfrm>
          <a:ln w="76200"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ru-RU" sz="1900" dirty="0"/>
          </a:p>
          <a:p>
            <a:pPr>
              <a:lnSpc>
                <a:spcPct val="90000"/>
              </a:lnSpc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1988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қарашада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ССР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соты "Совет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қарулы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құлату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ұйымдасқан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контрреволюциялық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террористік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астыртын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құпия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әшкерелеу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ОГПУ-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(СССР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жазалаушы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–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Азаттық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  <a:p>
            <a:pPr>
              <a:lnSpc>
                <a:spcPct val="90000"/>
              </a:lnSpc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1930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1931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Жүсіпбек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Аймауытов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Ахмет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Абдолла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Байтасов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Дамолла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Бит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леуов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Хайретдин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Болғанбаев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Ғазымбек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мжанов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нмұхамед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Міржақып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Дулатов,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Хәлел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Ғаббасов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Мирза-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Ғазы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Есполов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Мағжан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Жұмабаев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Елдес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Омаров,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Кәрім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Жәленов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Ахмед-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Сафа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Юсупов пен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қаулысының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en-US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8598F259-6F54-47A3-8D13-1603D786A3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201089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11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52BEFF1-896C-45B1-B02C-96A6A1BC38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="" xmlns:a16="http://schemas.microsoft.com/office/drawing/2014/main" id="{BB237A14-61B1-4C00-A670-5D8D68A866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8598F259-6F54-47A3-8D13-1603D786A3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0BA768A8-4FED-4ED8-9E46-6BE72188EC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DC1711F-27C3-44A4-8AE0-DCEADC066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Алаштанушы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Тұрсын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Жұртбай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1988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қарашаның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4-інде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шешімге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1988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сот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ru-RU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Тұрсын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Жұртбай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- 1988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Жазушылары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одағының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Олжас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Сүлейменов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"Алаш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ақтайтын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Жазушылар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одағының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қасынан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құрылатын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комиссияға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көтереміз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баста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комиссияға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төрағалыққа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Зиманов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тартты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Сөйтіп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комиссия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төрағасы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745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D9B8FD4-CDEB-4EB4-B4DE-C89E119389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="" xmlns:a16="http://schemas.microsoft.com/office/drawing/2014/main" id="{5A2E3D1D-9E9F-4739-BA14-D4D7FA9FBD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FFB365B-E9DC-4859-B8AB-CB83EEBE4E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8ADAB9C8-EB37-4914-A699-C716FC8FE4F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334896A-8104-4DE1-89DE-5ECE17E82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6269434" cy="447082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Тұрсын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Жұртбайдың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айтуынша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кездегі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ССР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сотының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төрағасы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Тамаз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Айтмұхамбетовтің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архивте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ісімен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Комиссия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төрағасы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шығармаларының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совет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ой-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пікірлердің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бар-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жүктелген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- 1988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14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мүшесінің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азаматтығы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ақталып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соттың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мүшесі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Қазыхан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Кенжебаев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беттік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хат Олжас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Сүлейменовтің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Геннадий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Колбинге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ССР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компартиясы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комитетінің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хатшысы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жолданды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комитетте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идеология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Өзбекәлі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Жәнібеков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кеңесшісі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Сейіт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Қасқабасов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Солардың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қолдауымен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өзім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КГБ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архивіндегі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қаралып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кінәсіз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ақталды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Тұрсын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Жұртб</a:t>
            </a:r>
            <a:r>
              <a:rPr lang="ru-RU" sz="1700" dirty="0" err="1"/>
              <a:t>ай</a:t>
            </a:r>
            <a:r>
              <a:rPr lang="ru-RU" sz="1700" dirty="0"/>
              <a:t>.</a:t>
            </a:r>
            <a:endParaRPr lang="x-none" sz="1700" dirty="0"/>
          </a:p>
        </p:txBody>
      </p:sp>
    </p:spTree>
    <p:extLst>
      <p:ext uri="{BB962C8B-B14F-4D97-AF65-F5344CB8AC3E}">
        <p14:creationId xmlns:p14="http://schemas.microsoft.com/office/powerpoint/2010/main" val="980371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4CD14DB-BB81-479F-A1FC-1C75640E9F8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943A91B-7CA7-4592-A975-73B1BF8C4C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2" name="Freeform 7">
            <a:extLst>
              <a:ext uri="{FF2B5EF4-FFF2-40B4-BE49-F238E27FC236}">
                <a16:creationId xmlns="" xmlns:a16="http://schemas.microsoft.com/office/drawing/2014/main" id="{EC471314-E46A-414B-8D91-74880E84F18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="" xmlns:a16="http://schemas.microsoft.com/office/drawing/2014/main" id="{6A681326-1C9D-44A3-A627-3871BDAE412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86C3EAB-F97C-4453-88F5-1FBDA3EEC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487168"/>
            <a:ext cx="8946541" cy="3761231"/>
          </a:xfrm>
          <a:ln w="76200"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зерттеген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тарихшы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Мәмбет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Қойгелді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1990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Целиноград (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комиссиясының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былайша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Міржақып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Дулатовты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ақтауға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комиссияда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Комиссияның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ақтауды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қолдаса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білдірді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ұзамай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қолдаған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басымдық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комиссияға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Әлихан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дайындадым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Комиссияны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партия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комитетінің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хатшысы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Андрей Браун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Обком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хатшылары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идеология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Комиссия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Әлиханды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ақтауға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Браун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білдірді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Әлгі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анықтаманы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қайтарып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Әлихан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қабылданбай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x-none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964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D9B8FD4-CDEB-4EB4-B4DE-C89E119389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="" xmlns:a16="http://schemas.microsoft.com/office/drawing/2014/main" id="{5A2E3D1D-9E9F-4739-BA14-D4D7FA9FBD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FFB365B-E9DC-4859-B8AB-CB83EEBE4E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8ADAB9C8-EB37-4914-A699-C716FC8FE4F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ED8C5B1-C5F4-4181-9043-38FFC83E5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6269434" cy="4470821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Мәмбет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Қойгелді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Қуандым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компартия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ССР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органы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жарияланғанын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Әйткенмен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сіңірген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өшпегені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940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52BEFF1-896C-45B1-B02C-96A6A1BC38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BA768A8-4FED-4ED8-9E46-6BE72188EC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68389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2" name="Freeform 36">
            <a:extLst>
              <a:ext uri="{FF2B5EF4-FFF2-40B4-BE49-F238E27FC236}">
                <a16:creationId xmlns="" xmlns:a16="http://schemas.microsoft.com/office/drawing/2014/main" id="{BB237A14-61B1-4C00-A670-5D8D68A866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987891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F5E2C08-804C-4DEA-8A1A-13BD91B7C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388" y="1645920"/>
            <a:ext cx="5919503" cy="4470821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ru-RU" sz="17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Жалғыз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Әлихан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Алаш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айтыс-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тартыстар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жүрді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ақтауға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танытқандар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коммунистік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идеологияның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іргесі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сөгілмегенін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әрине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комитеттен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жүйеден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байқағаным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жазылған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пікірлерді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мақалаларды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мақалаларды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арада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қорытып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алмасқанын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білем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қызық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ұмытпағандығы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байқалды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деді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Мәмбет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Қойгелді</a:t>
            </a:r>
            <a:r>
              <a:rPr lang="ru-RU" sz="1500" b="1" dirty="0"/>
              <a:t>.</a:t>
            </a:r>
            <a:endParaRPr lang="x-none" sz="1500" b="1" dirty="0"/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8598F259-6F54-47A3-8D13-1603D786A3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201089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273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52BEFF1-896C-45B1-B02C-96A6A1BC38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BA768A8-4FED-4ED8-9E46-6BE72188EC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68389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2" name="Freeform 36">
            <a:extLst>
              <a:ext uri="{FF2B5EF4-FFF2-40B4-BE49-F238E27FC236}">
                <a16:creationId xmlns="" xmlns:a16="http://schemas.microsoft.com/office/drawing/2014/main" id="{BB237A14-61B1-4C00-A670-5D8D68A866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987891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7A9C2E4-6DDF-4236-95F9-F2A1E61F0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388" y="1645920"/>
            <a:ext cx="5919503" cy="4470821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Зерттеушілердің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дерегінше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1937-38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жүргізген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репрессия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Қазақстанда 120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мыңнан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адам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қуғынға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ұшырап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25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Қазақстанда "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Жаппай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қуғын-сүргіндер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құрбандарын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тәуелсіздігін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жариялағаннан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1993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сәуірдің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14-інде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8598F259-6F54-47A3-8D13-1603D786A3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201089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172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1030">
            <a:extLst>
              <a:ext uri="{FF2B5EF4-FFF2-40B4-BE49-F238E27FC236}">
                <a16:creationId xmlns="" xmlns:a16="http://schemas.microsoft.com/office/drawing/2014/main" id="{41B68C77-138E-4BF7-A276-BD0C78A421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33" name="Picture 1032">
            <a:extLst>
              <a:ext uri="{FF2B5EF4-FFF2-40B4-BE49-F238E27FC236}">
                <a16:creationId xmlns="" xmlns:a16="http://schemas.microsoft.com/office/drawing/2014/main" id="{7C268552-D473-46ED-B1B8-422042C4DE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035" name="Oval 1034">
            <a:extLst>
              <a:ext uri="{FF2B5EF4-FFF2-40B4-BE49-F238E27FC236}">
                <a16:creationId xmlns="" xmlns:a16="http://schemas.microsoft.com/office/drawing/2014/main" id="{4AC0CD9D-7610-4620-93B4-798CCD9AB58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1037" name="Picture 1036">
            <a:extLst>
              <a:ext uri="{FF2B5EF4-FFF2-40B4-BE49-F238E27FC236}">
                <a16:creationId xmlns="" xmlns:a16="http://schemas.microsoft.com/office/drawing/2014/main" id="{B9238B3E-24AA-439A-B527-6C5DF6D721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39" name="Picture 1038">
            <a:extLst>
              <a:ext uri="{FF2B5EF4-FFF2-40B4-BE49-F238E27FC236}">
                <a16:creationId xmlns="" xmlns:a16="http://schemas.microsoft.com/office/drawing/2014/main" id="{69F01145-BEA3-4CBF-AA21-10077B948CA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041" name="Rectangle 1040">
            <a:extLst>
              <a:ext uri="{FF2B5EF4-FFF2-40B4-BE49-F238E27FC236}">
                <a16:creationId xmlns="" xmlns:a16="http://schemas.microsoft.com/office/drawing/2014/main" id="{DE4D62F9-188E-4530-84C2-24BDEE4BEB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043" name="Rectangle 1042">
            <a:extLst>
              <a:ext uri="{FF2B5EF4-FFF2-40B4-BE49-F238E27FC236}">
                <a16:creationId xmlns="" xmlns:a16="http://schemas.microsoft.com/office/drawing/2014/main" id="{757B325C-3E35-45CF-9D07-3BCB281F3B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" name="Freeform 36">
            <a:extLst>
              <a:ext uri="{FF2B5EF4-FFF2-40B4-BE49-F238E27FC236}">
                <a16:creationId xmlns="" xmlns:a16="http://schemas.microsoft.com/office/drawing/2014/main" id="{C24BEC42-AFF3-40D1-93A2-A27A42E1E2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46368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47" name="Freeform: Shape 1046">
            <a:extLst>
              <a:ext uri="{FF2B5EF4-FFF2-40B4-BE49-F238E27FC236}">
                <a16:creationId xmlns="" xmlns:a16="http://schemas.microsoft.com/office/drawing/2014/main" id="{608F427C-1EC9-4280-9367-F2B3AA063E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7809954" cy="6858000"/>
          </a:xfrm>
          <a:custGeom>
            <a:avLst/>
            <a:gdLst>
              <a:gd name="connsiteX0" fmla="*/ 6465239 w 7809954"/>
              <a:gd name="connsiteY0" fmla="*/ 0 h 6858000"/>
              <a:gd name="connsiteX1" fmla="*/ 7808777 w 7809954"/>
              <a:gd name="connsiteY1" fmla="*/ 0 h 6858000"/>
              <a:gd name="connsiteX2" fmla="*/ 7783732 w 7809954"/>
              <a:gd name="connsiteY2" fmla="*/ 155676 h 6858000"/>
              <a:gd name="connsiteX3" fmla="*/ 7759863 w 7809954"/>
              <a:gd name="connsiteY3" fmla="*/ 310667 h 6858000"/>
              <a:gd name="connsiteX4" fmla="*/ 7736499 w 7809954"/>
              <a:gd name="connsiteY4" fmla="*/ 466344 h 6858000"/>
              <a:gd name="connsiteX5" fmla="*/ 7716496 w 7809954"/>
              <a:gd name="connsiteY5" fmla="*/ 622706 h 6858000"/>
              <a:gd name="connsiteX6" fmla="*/ 7696325 w 7809954"/>
              <a:gd name="connsiteY6" fmla="*/ 778383 h 6858000"/>
              <a:gd name="connsiteX7" fmla="*/ 7677499 w 7809954"/>
              <a:gd name="connsiteY7" fmla="*/ 934745 h 6858000"/>
              <a:gd name="connsiteX8" fmla="*/ 7661363 w 7809954"/>
              <a:gd name="connsiteY8" fmla="*/ 1089050 h 6858000"/>
              <a:gd name="connsiteX9" fmla="*/ 7646067 w 7809954"/>
              <a:gd name="connsiteY9" fmla="*/ 1245413 h 6858000"/>
              <a:gd name="connsiteX10" fmla="*/ 7632115 w 7809954"/>
              <a:gd name="connsiteY10" fmla="*/ 1401089 h 6858000"/>
              <a:gd name="connsiteX11" fmla="*/ 7620013 w 7809954"/>
              <a:gd name="connsiteY11" fmla="*/ 1554023 h 6858000"/>
              <a:gd name="connsiteX12" fmla="*/ 7607910 w 7809954"/>
              <a:gd name="connsiteY12" fmla="*/ 1709013 h 6858000"/>
              <a:gd name="connsiteX13" fmla="*/ 7597825 w 7809954"/>
              <a:gd name="connsiteY13" fmla="*/ 1861947 h 6858000"/>
              <a:gd name="connsiteX14" fmla="*/ 7589925 w 7809954"/>
              <a:gd name="connsiteY14" fmla="*/ 2014880 h 6858000"/>
              <a:gd name="connsiteX15" fmla="*/ 7581688 w 7809954"/>
              <a:gd name="connsiteY15" fmla="*/ 2167128 h 6858000"/>
              <a:gd name="connsiteX16" fmla="*/ 7574797 w 7809954"/>
              <a:gd name="connsiteY16" fmla="*/ 2318004 h 6858000"/>
              <a:gd name="connsiteX17" fmla="*/ 7569922 w 7809954"/>
              <a:gd name="connsiteY17" fmla="*/ 2467508 h 6858000"/>
              <a:gd name="connsiteX18" fmla="*/ 7565720 w 7809954"/>
              <a:gd name="connsiteY18" fmla="*/ 2617013 h 6858000"/>
              <a:gd name="connsiteX19" fmla="*/ 7561686 w 7809954"/>
              <a:gd name="connsiteY19" fmla="*/ 2765145 h 6858000"/>
              <a:gd name="connsiteX20" fmla="*/ 7559837 w 7809954"/>
              <a:gd name="connsiteY20" fmla="*/ 2911221 h 6858000"/>
              <a:gd name="connsiteX21" fmla="*/ 7557820 w 7809954"/>
              <a:gd name="connsiteY21" fmla="*/ 3057296 h 6858000"/>
              <a:gd name="connsiteX22" fmla="*/ 7556811 w 7809954"/>
              <a:gd name="connsiteY22" fmla="*/ 3201314 h 6858000"/>
              <a:gd name="connsiteX23" fmla="*/ 7557820 w 7809954"/>
              <a:gd name="connsiteY23" fmla="*/ 3343960 h 6858000"/>
              <a:gd name="connsiteX24" fmla="*/ 7557820 w 7809954"/>
              <a:gd name="connsiteY24" fmla="*/ 3485235 h 6858000"/>
              <a:gd name="connsiteX25" fmla="*/ 7559837 w 7809954"/>
              <a:gd name="connsiteY25" fmla="*/ 3625138 h 6858000"/>
              <a:gd name="connsiteX26" fmla="*/ 7562862 w 7809954"/>
              <a:gd name="connsiteY26" fmla="*/ 3762298 h 6858000"/>
              <a:gd name="connsiteX27" fmla="*/ 7565720 w 7809954"/>
              <a:gd name="connsiteY27" fmla="*/ 3898087 h 6858000"/>
              <a:gd name="connsiteX28" fmla="*/ 7568914 w 7809954"/>
              <a:gd name="connsiteY28" fmla="*/ 4031132 h 6858000"/>
              <a:gd name="connsiteX29" fmla="*/ 7573788 w 7809954"/>
              <a:gd name="connsiteY29" fmla="*/ 4163491 h 6858000"/>
              <a:gd name="connsiteX30" fmla="*/ 7578999 w 7809954"/>
              <a:gd name="connsiteY30" fmla="*/ 4293793 h 6858000"/>
              <a:gd name="connsiteX31" fmla="*/ 7583705 w 7809954"/>
              <a:gd name="connsiteY31" fmla="*/ 4421352 h 6858000"/>
              <a:gd name="connsiteX32" fmla="*/ 7596985 w 7809954"/>
              <a:gd name="connsiteY32" fmla="*/ 4670298 h 6858000"/>
              <a:gd name="connsiteX33" fmla="*/ 7611104 w 7809954"/>
              <a:gd name="connsiteY33" fmla="*/ 4908956 h 6858000"/>
              <a:gd name="connsiteX34" fmla="*/ 7625896 w 7809954"/>
              <a:gd name="connsiteY34" fmla="*/ 5138013 h 6858000"/>
              <a:gd name="connsiteX35" fmla="*/ 7642201 w 7809954"/>
              <a:gd name="connsiteY35" fmla="*/ 5354726 h 6858000"/>
              <a:gd name="connsiteX36" fmla="*/ 7659178 w 7809954"/>
              <a:gd name="connsiteY36" fmla="*/ 5561838 h 6858000"/>
              <a:gd name="connsiteX37" fmla="*/ 7677499 w 7809954"/>
              <a:gd name="connsiteY37" fmla="*/ 5753862 h 6858000"/>
              <a:gd name="connsiteX38" fmla="*/ 7695485 w 7809954"/>
              <a:gd name="connsiteY38" fmla="*/ 5934227 h 6858000"/>
              <a:gd name="connsiteX39" fmla="*/ 7713470 w 7809954"/>
              <a:gd name="connsiteY39" fmla="*/ 6100191 h 6858000"/>
              <a:gd name="connsiteX40" fmla="*/ 7730447 w 7809954"/>
              <a:gd name="connsiteY40" fmla="*/ 6252438 h 6858000"/>
              <a:gd name="connsiteX41" fmla="*/ 7746584 w 7809954"/>
              <a:gd name="connsiteY41" fmla="*/ 6387541 h 6858000"/>
              <a:gd name="connsiteX42" fmla="*/ 7761880 w 7809954"/>
              <a:gd name="connsiteY42" fmla="*/ 6509613 h 6858000"/>
              <a:gd name="connsiteX43" fmla="*/ 7774655 w 7809954"/>
              <a:gd name="connsiteY43" fmla="*/ 6612483 h 6858000"/>
              <a:gd name="connsiteX44" fmla="*/ 7786757 w 7809954"/>
              <a:gd name="connsiteY44" fmla="*/ 6698894 h 6858000"/>
              <a:gd name="connsiteX45" fmla="*/ 7804071 w 7809954"/>
              <a:gd name="connsiteY45" fmla="*/ 6817538 h 6858000"/>
              <a:gd name="connsiteX46" fmla="*/ 7809954 w 7809954"/>
              <a:gd name="connsiteY46" fmla="*/ 6858000 h 6858000"/>
              <a:gd name="connsiteX47" fmla="*/ 7157124 w 7809954"/>
              <a:gd name="connsiteY47" fmla="*/ 6858000 h 6858000"/>
              <a:gd name="connsiteX48" fmla="*/ 7157124 w 7809954"/>
              <a:gd name="connsiteY48" fmla="*/ 6858000 h 6858000"/>
              <a:gd name="connsiteX49" fmla="*/ 0 w 7809954"/>
              <a:gd name="connsiteY49" fmla="*/ 6858000 h 6858000"/>
              <a:gd name="connsiteX50" fmla="*/ 0 w 7809954"/>
              <a:gd name="connsiteY50" fmla="*/ 0 h 6858000"/>
              <a:gd name="connsiteX51" fmla="*/ 6465239 w 780995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809954" h="6858000">
                <a:moveTo>
                  <a:pt x="6465239" y="0"/>
                </a:moveTo>
                <a:lnTo>
                  <a:pt x="7808777" y="0"/>
                </a:lnTo>
                <a:lnTo>
                  <a:pt x="7783732" y="155676"/>
                </a:lnTo>
                <a:lnTo>
                  <a:pt x="7759863" y="310667"/>
                </a:lnTo>
                <a:lnTo>
                  <a:pt x="7736499" y="466344"/>
                </a:lnTo>
                <a:lnTo>
                  <a:pt x="7716496" y="622706"/>
                </a:lnTo>
                <a:lnTo>
                  <a:pt x="7696325" y="778383"/>
                </a:lnTo>
                <a:lnTo>
                  <a:pt x="7677499" y="934745"/>
                </a:lnTo>
                <a:lnTo>
                  <a:pt x="7661363" y="1089050"/>
                </a:lnTo>
                <a:lnTo>
                  <a:pt x="7646067" y="1245413"/>
                </a:lnTo>
                <a:lnTo>
                  <a:pt x="7632115" y="1401089"/>
                </a:lnTo>
                <a:lnTo>
                  <a:pt x="7620013" y="1554023"/>
                </a:lnTo>
                <a:lnTo>
                  <a:pt x="7607910" y="1709013"/>
                </a:lnTo>
                <a:lnTo>
                  <a:pt x="7597825" y="1861947"/>
                </a:lnTo>
                <a:lnTo>
                  <a:pt x="7589925" y="2014880"/>
                </a:lnTo>
                <a:lnTo>
                  <a:pt x="7581688" y="2167128"/>
                </a:lnTo>
                <a:lnTo>
                  <a:pt x="7574797" y="2318004"/>
                </a:lnTo>
                <a:lnTo>
                  <a:pt x="7569922" y="2467508"/>
                </a:lnTo>
                <a:lnTo>
                  <a:pt x="7565720" y="2617013"/>
                </a:lnTo>
                <a:lnTo>
                  <a:pt x="7561686" y="2765145"/>
                </a:lnTo>
                <a:lnTo>
                  <a:pt x="7559837" y="2911221"/>
                </a:lnTo>
                <a:lnTo>
                  <a:pt x="7557820" y="3057296"/>
                </a:lnTo>
                <a:lnTo>
                  <a:pt x="7556811" y="3201314"/>
                </a:lnTo>
                <a:lnTo>
                  <a:pt x="7557820" y="3343960"/>
                </a:lnTo>
                <a:lnTo>
                  <a:pt x="7557820" y="3485235"/>
                </a:lnTo>
                <a:lnTo>
                  <a:pt x="7559837" y="3625138"/>
                </a:lnTo>
                <a:lnTo>
                  <a:pt x="7562862" y="3762298"/>
                </a:lnTo>
                <a:lnTo>
                  <a:pt x="7565720" y="3898087"/>
                </a:lnTo>
                <a:lnTo>
                  <a:pt x="7568914" y="4031132"/>
                </a:lnTo>
                <a:lnTo>
                  <a:pt x="7573788" y="4163491"/>
                </a:lnTo>
                <a:lnTo>
                  <a:pt x="7578999" y="4293793"/>
                </a:lnTo>
                <a:lnTo>
                  <a:pt x="7583705" y="4421352"/>
                </a:lnTo>
                <a:lnTo>
                  <a:pt x="7596985" y="4670298"/>
                </a:lnTo>
                <a:lnTo>
                  <a:pt x="7611104" y="4908956"/>
                </a:lnTo>
                <a:lnTo>
                  <a:pt x="7625896" y="5138013"/>
                </a:lnTo>
                <a:lnTo>
                  <a:pt x="7642201" y="5354726"/>
                </a:lnTo>
                <a:lnTo>
                  <a:pt x="7659178" y="5561838"/>
                </a:lnTo>
                <a:lnTo>
                  <a:pt x="7677499" y="5753862"/>
                </a:lnTo>
                <a:lnTo>
                  <a:pt x="7695485" y="5934227"/>
                </a:lnTo>
                <a:lnTo>
                  <a:pt x="7713470" y="6100191"/>
                </a:lnTo>
                <a:lnTo>
                  <a:pt x="7730447" y="6252438"/>
                </a:lnTo>
                <a:lnTo>
                  <a:pt x="7746584" y="6387541"/>
                </a:lnTo>
                <a:lnTo>
                  <a:pt x="7761880" y="6509613"/>
                </a:lnTo>
                <a:lnTo>
                  <a:pt x="7774655" y="6612483"/>
                </a:lnTo>
                <a:lnTo>
                  <a:pt x="7786757" y="6698894"/>
                </a:lnTo>
                <a:lnTo>
                  <a:pt x="7804071" y="6817538"/>
                </a:lnTo>
                <a:lnTo>
                  <a:pt x="7809954" y="6858000"/>
                </a:lnTo>
                <a:lnTo>
                  <a:pt x="7157124" y="6858000"/>
                </a:lnTo>
                <a:lnTo>
                  <a:pt x="7157124" y="6858000"/>
                </a:lnTo>
                <a:lnTo>
                  <a:pt x="0" y="6858000"/>
                </a:lnTo>
                <a:lnTo>
                  <a:pt x="0" y="0"/>
                </a:lnTo>
                <a:lnTo>
                  <a:pt x="64652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49" name="Rectangle 1048">
            <a:extLst>
              <a:ext uri="{FF2B5EF4-FFF2-40B4-BE49-F238E27FC236}">
                <a16:creationId xmlns="" xmlns:a16="http://schemas.microsoft.com/office/drawing/2014/main" id="{F98810A7-E114-447A-A7D6-69B27CFB565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1026" name="Picture 2" descr="Алаш арыстарын ардақтау – Тәуелсіздікке құрмет">
            <a:extLst>
              <a:ext uri="{FF2B5EF4-FFF2-40B4-BE49-F238E27FC236}">
                <a16:creationId xmlns="" xmlns:a16="http://schemas.microsoft.com/office/drawing/2014/main" id="{F752BE9B-4513-4D96-BB35-07146574417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854" y="1387419"/>
            <a:ext cx="6270662" cy="4082697"/>
          </a:xfrm>
          <a:prstGeom prst="rect">
            <a:avLst/>
          </a:prstGeom>
          <a:noFill/>
          <a:ln w="76200">
            <a:solidFill>
              <a:schemeClr val="accent3">
                <a:lumMod val="5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571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8" name="Picture 2054">
            <a:extLst>
              <a:ext uri="{FF2B5EF4-FFF2-40B4-BE49-F238E27FC236}">
                <a16:creationId xmlns="" xmlns:a16="http://schemas.microsoft.com/office/drawing/2014/main" id="{41B68C77-138E-4BF7-A276-BD0C78A421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2070" name="Picture 2056">
            <a:extLst>
              <a:ext uri="{FF2B5EF4-FFF2-40B4-BE49-F238E27FC236}">
                <a16:creationId xmlns="" xmlns:a16="http://schemas.microsoft.com/office/drawing/2014/main" id="{7C268552-D473-46ED-B1B8-422042C4DE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2072" name="Oval 2058">
            <a:extLst>
              <a:ext uri="{FF2B5EF4-FFF2-40B4-BE49-F238E27FC236}">
                <a16:creationId xmlns="" xmlns:a16="http://schemas.microsoft.com/office/drawing/2014/main" id="{4AC0CD9D-7610-4620-93B4-798CCD9AB58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2074" name="Picture 2060">
            <a:extLst>
              <a:ext uri="{FF2B5EF4-FFF2-40B4-BE49-F238E27FC236}">
                <a16:creationId xmlns="" xmlns:a16="http://schemas.microsoft.com/office/drawing/2014/main" id="{B9238B3E-24AA-439A-B527-6C5DF6D721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075" name="Picture 2062">
            <a:extLst>
              <a:ext uri="{FF2B5EF4-FFF2-40B4-BE49-F238E27FC236}">
                <a16:creationId xmlns="" xmlns:a16="http://schemas.microsoft.com/office/drawing/2014/main" id="{69F01145-BEA3-4CBF-AA21-10077B948CA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076" name="Rectangle 2064">
            <a:extLst>
              <a:ext uri="{FF2B5EF4-FFF2-40B4-BE49-F238E27FC236}">
                <a16:creationId xmlns="" xmlns:a16="http://schemas.microsoft.com/office/drawing/2014/main" id="{DE4D62F9-188E-4530-84C2-24BDEE4BEB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067" name="Rectangle 2066">
            <a:extLst>
              <a:ext uri="{FF2B5EF4-FFF2-40B4-BE49-F238E27FC236}">
                <a16:creationId xmlns="" xmlns:a16="http://schemas.microsoft.com/office/drawing/2014/main" id="{757B325C-3E35-45CF-9D07-3BCB281F3B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9" name="Freeform 36">
            <a:extLst>
              <a:ext uri="{FF2B5EF4-FFF2-40B4-BE49-F238E27FC236}">
                <a16:creationId xmlns="" xmlns:a16="http://schemas.microsoft.com/office/drawing/2014/main" id="{C24BEC42-AFF3-40D1-93A2-A27A42E1E2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46368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71" name="Freeform: Shape 2070">
            <a:extLst>
              <a:ext uri="{FF2B5EF4-FFF2-40B4-BE49-F238E27FC236}">
                <a16:creationId xmlns="" xmlns:a16="http://schemas.microsoft.com/office/drawing/2014/main" id="{608F427C-1EC9-4280-9367-F2B3AA063E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7809954" cy="6858000"/>
          </a:xfrm>
          <a:custGeom>
            <a:avLst/>
            <a:gdLst>
              <a:gd name="connsiteX0" fmla="*/ 6465239 w 7809954"/>
              <a:gd name="connsiteY0" fmla="*/ 0 h 6858000"/>
              <a:gd name="connsiteX1" fmla="*/ 7808777 w 7809954"/>
              <a:gd name="connsiteY1" fmla="*/ 0 h 6858000"/>
              <a:gd name="connsiteX2" fmla="*/ 7783732 w 7809954"/>
              <a:gd name="connsiteY2" fmla="*/ 155676 h 6858000"/>
              <a:gd name="connsiteX3" fmla="*/ 7759863 w 7809954"/>
              <a:gd name="connsiteY3" fmla="*/ 310667 h 6858000"/>
              <a:gd name="connsiteX4" fmla="*/ 7736499 w 7809954"/>
              <a:gd name="connsiteY4" fmla="*/ 466344 h 6858000"/>
              <a:gd name="connsiteX5" fmla="*/ 7716496 w 7809954"/>
              <a:gd name="connsiteY5" fmla="*/ 622706 h 6858000"/>
              <a:gd name="connsiteX6" fmla="*/ 7696325 w 7809954"/>
              <a:gd name="connsiteY6" fmla="*/ 778383 h 6858000"/>
              <a:gd name="connsiteX7" fmla="*/ 7677499 w 7809954"/>
              <a:gd name="connsiteY7" fmla="*/ 934745 h 6858000"/>
              <a:gd name="connsiteX8" fmla="*/ 7661363 w 7809954"/>
              <a:gd name="connsiteY8" fmla="*/ 1089050 h 6858000"/>
              <a:gd name="connsiteX9" fmla="*/ 7646067 w 7809954"/>
              <a:gd name="connsiteY9" fmla="*/ 1245413 h 6858000"/>
              <a:gd name="connsiteX10" fmla="*/ 7632115 w 7809954"/>
              <a:gd name="connsiteY10" fmla="*/ 1401089 h 6858000"/>
              <a:gd name="connsiteX11" fmla="*/ 7620013 w 7809954"/>
              <a:gd name="connsiteY11" fmla="*/ 1554023 h 6858000"/>
              <a:gd name="connsiteX12" fmla="*/ 7607910 w 7809954"/>
              <a:gd name="connsiteY12" fmla="*/ 1709013 h 6858000"/>
              <a:gd name="connsiteX13" fmla="*/ 7597825 w 7809954"/>
              <a:gd name="connsiteY13" fmla="*/ 1861947 h 6858000"/>
              <a:gd name="connsiteX14" fmla="*/ 7589925 w 7809954"/>
              <a:gd name="connsiteY14" fmla="*/ 2014880 h 6858000"/>
              <a:gd name="connsiteX15" fmla="*/ 7581688 w 7809954"/>
              <a:gd name="connsiteY15" fmla="*/ 2167128 h 6858000"/>
              <a:gd name="connsiteX16" fmla="*/ 7574797 w 7809954"/>
              <a:gd name="connsiteY16" fmla="*/ 2318004 h 6858000"/>
              <a:gd name="connsiteX17" fmla="*/ 7569922 w 7809954"/>
              <a:gd name="connsiteY17" fmla="*/ 2467508 h 6858000"/>
              <a:gd name="connsiteX18" fmla="*/ 7565720 w 7809954"/>
              <a:gd name="connsiteY18" fmla="*/ 2617013 h 6858000"/>
              <a:gd name="connsiteX19" fmla="*/ 7561686 w 7809954"/>
              <a:gd name="connsiteY19" fmla="*/ 2765145 h 6858000"/>
              <a:gd name="connsiteX20" fmla="*/ 7559837 w 7809954"/>
              <a:gd name="connsiteY20" fmla="*/ 2911221 h 6858000"/>
              <a:gd name="connsiteX21" fmla="*/ 7557820 w 7809954"/>
              <a:gd name="connsiteY21" fmla="*/ 3057296 h 6858000"/>
              <a:gd name="connsiteX22" fmla="*/ 7556811 w 7809954"/>
              <a:gd name="connsiteY22" fmla="*/ 3201314 h 6858000"/>
              <a:gd name="connsiteX23" fmla="*/ 7557820 w 7809954"/>
              <a:gd name="connsiteY23" fmla="*/ 3343960 h 6858000"/>
              <a:gd name="connsiteX24" fmla="*/ 7557820 w 7809954"/>
              <a:gd name="connsiteY24" fmla="*/ 3485235 h 6858000"/>
              <a:gd name="connsiteX25" fmla="*/ 7559837 w 7809954"/>
              <a:gd name="connsiteY25" fmla="*/ 3625138 h 6858000"/>
              <a:gd name="connsiteX26" fmla="*/ 7562862 w 7809954"/>
              <a:gd name="connsiteY26" fmla="*/ 3762298 h 6858000"/>
              <a:gd name="connsiteX27" fmla="*/ 7565720 w 7809954"/>
              <a:gd name="connsiteY27" fmla="*/ 3898087 h 6858000"/>
              <a:gd name="connsiteX28" fmla="*/ 7568914 w 7809954"/>
              <a:gd name="connsiteY28" fmla="*/ 4031132 h 6858000"/>
              <a:gd name="connsiteX29" fmla="*/ 7573788 w 7809954"/>
              <a:gd name="connsiteY29" fmla="*/ 4163491 h 6858000"/>
              <a:gd name="connsiteX30" fmla="*/ 7578999 w 7809954"/>
              <a:gd name="connsiteY30" fmla="*/ 4293793 h 6858000"/>
              <a:gd name="connsiteX31" fmla="*/ 7583705 w 7809954"/>
              <a:gd name="connsiteY31" fmla="*/ 4421352 h 6858000"/>
              <a:gd name="connsiteX32" fmla="*/ 7596985 w 7809954"/>
              <a:gd name="connsiteY32" fmla="*/ 4670298 h 6858000"/>
              <a:gd name="connsiteX33" fmla="*/ 7611104 w 7809954"/>
              <a:gd name="connsiteY33" fmla="*/ 4908956 h 6858000"/>
              <a:gd name="connsiteX34" fmla="*/ 7625896 w 7809954"/>
              <a:gd name="connsiteY34" fmla="*/ 5138013 h 6858000"/>
              <a:gd name="connsiteX35" fmla="*/ 7642201 w 7809954"/>
              <a:gd name="connsiteY35" fmla="*/ 5354726 h 6858000"/>
              <a:gd name="connsiteX36" fmla="*/ 7659178 w 7809954"/>
              <a:gd name="connsiteY36" fmla="*/ 5561838 h 6858000"/>
              <a:gd name="connsiteX37" fmla="*/ 7677499 w 7809954"/>
              <a:gd name="connsiteY37" fmla="*/ 5753862 h 6858000"/>
              <a:gd name="connsiteX38" fmla="*/ 7695485 w 7809954"/>
              <a:gd name="connsiteY38" fmla="*/ 5934227 h 6858000"/>
              <a:gd name="connsiteX39" fmla="*/ 7713470 w 7809954"/>
              <a:gd name="connsiteY39" fmla="*/ 6100191 h 6858000"/>
              <a:gd name="connsiteX40" fmla="*/ 7730447 w 7809954"/>
              <a:gd name="connsiteY40" fmla="*/ 6252438 h 6858000"/>
              <a:gd name="connsiteX41" fmla="*/ 7746584 w 7809954"/>
              <a:gd name="connsiteY41" fmla="*/ 6387541 h 6858000"/>
              <a:gd name="connsiteX42" fmla="*/ 7761880 w 7809954"/>
              <a:gd name="connsiteY42" fmla="*/ 6509613 h 6858000"/>
              <a:gd name="connsiteX43" fmla="*/ 7774655 w 7809954"/>
              <a:gd name="connsiteY43" fmla="*/ 6612483 h 6858000"/>
              <a:gd name="connsiteX44" fmla="*/ 7786757 w 7809954"/>
              <a:gd name="connsiteY44" fmla="*/ 6698894 h 6858000"/>
              <a:gd name="connsiteX45" fmla="*/ 7804071 w 7809954"/>
              <a:gd name="connsiteY45" fmla="*/ 6817538 h 6858000"/>
              <a:gd name="connsiteX46" fmla="*/ 7809954 w 7809954"/>
              <a:gd name="connsiteY46" fmla="*/ 6858000 h 6858000"/>
              <a:gd name="connsiteX47" fmla="*/ 7157124 w 7809954"/>
              <a:gd name="connsiteY47" fmla="*/ 6858000 h 6858000"/>
              <a:gd name="connsiteX48" fmla="*/ 7157124 w 7809954"/>
              <a:gd name="connsiteY48" fmla="*/ 6858000 h 6858000"/>
              <a:gd name="connsiteX49" fmla="*/ 0 w 7809954"/>
              <a:gd name="connsiteY49" fmla="*/ 6858000 h 6858000"/>
              <a:gd name="connsiteX50" fmla="*/ 0 w 7809954"/>
              <a:gd name="connsiteY50" fmla="*/ 0 h 6858000"/>
              <a:gd name="connsiteX51" fmla="*/ 6465239 w 780995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809954" h="6858000">
                <a:moveTo>
                  <a:pt x="6465239" y="0"/>
                </a:moveTo>
                <a:lnTo>
                  <a:pt x="7808777" y="0"/>
                </a:lnTo>
                <a:lnTo>
                  <a:pt x="7783732" y="155676"/>
                </a:lnTo>
                <a:lnTo>
                  <a:pt x="7759863" y="310667"/>
                </a:lnTo>
                <a:lnTo>
                  <a:pt x="7736499" y="466344"/>
                </a:lnTo>
                <a:lnTo>
                  <a:pt x="7716496" y="622706"/>
                </a:lnTo>
                <a:lnTo>
                  <a:pt x="7696325" y="778383"/>
                </a:lnTo>
                <a:lnTo>
                  <a:pt x="7677499" y="934745"/>
                </a:lnTo>
                <a:lnTo>
                  <a:pt x="7661363" y="1089050"/>
                </a:lnTo>
                <a:lnTo>
                  <a:pt x="7646067" y="1245413"/>
                </a:lnTo>
                <a:lnTo>
                  <a:pt x="7632115" y="1401089"/>
                </a:lnTo>
                <a:lnTo>
                  <a:pt x="7620013" y="1554023"/>
                </a:lnTo>
                <a:lnTo>
                  <a:pt x="7607910" y="1709013"/>
                </a:lnTo>
                <a:lnTo>
                  <a:pt x="7597825" y="1861947"/>
                </a:lnTo>
                <a:lnTo>
                  <a:pt x="7589925" y="2014880"/>
                </a:lnTo>
                <a:lnTo>
                  <a:pt x="7581688" y="2167128"/>
                </a:lnTo>
                <a:lnTo>
                  <a:pt x="7574797" y="2318004"/>
                </a:lnTo>
                <a:lnTo>
                  <a:pt x="7569922" y="2467508"/>
                </a:lnTo>
                <a:lnTo>
                  <a:pt x="7565720" y="2617013"/>
                </a:lnTo>
                <a:lnTo>
                  <a:pt x="7561686" y="2765145"/>
                </a:lnTo>
                <a:lnTo>
                  <a:pt x="7559837" y="2911221"/>
                </a:lnTo>
                <a:lnTo>
                  <a:pt x="7557820" y="3057296"/>
                </a:lnTo>
                <a:lnTo>
                  <a:pt x="7556811" y="3201314"/>
                </a:lnTo>
                <a:lnTo>
                  <a:pt x="7557820" y="3343960"/>
                </a:lnTo>
                <a:lnTo>
                  <a:pt x="7557820" y="3485235"/>
                </a:lnTo>
                <a:lnTo>
                  <a:pt x="7559837" y="3625138"/>
                </a:lnTo>
                <a:lnTo>
                  <a:pt x="7562862" y="3762298"/>
                </a:lnTo>
                <a:lnTo>
                  <a:pt x="7565720" y="3898087"/>
                </a:lnTo>
                <a:lnTo>
                  <a:pt x="7568914" y="4031132"/>
                </a:lnTo>
                <a:lnTo>
                  <a:pt x="7573788" y="4163491"/>
                </a:lnTo>
                <a:lnTo>
                  <a:pt x="7578999" y="4293793"/>
                </a:lnTo>
                <a:lnTo>
                  <a:pt x="7583705" y="4421352"/>
                </a:lnTo>
                <a:lnTo>
                  <a:pt x="7596985" y="4670298"/>
                </a:lnTo>
                <a:lnTo>
                  <a:pt x="7611104" y="4908956"/>
                </a:lnTo>
                <a:lnTo>
                  <a:pt x="7625896" y="5138013"/>
                </a:lnTo>
                <a:lnTo>
                  <a:pt x="7642201" y="5354726"/>
                </a:lnTo>
                <a:lnTo>
                  <a:pt x="7659178" y="5561838"/>
                </a:lnTo>
                <a:lnTo>
                  <a:pt x="7677499" y="5753862"/>
                </a:lnTo>
                <a:lnTo>
                  <a:pt x="7695485" y="5934227"/>
                </a:lnTo>
                <a:lnTo>
                  <a:pt x="7713470" y="6100191"/>
                </a:lnTo>
                <a:lnTo>
                  <a:pt x="7730447" y="6252438"/>
                </a:lnTo>
                <a:lnTo>
                  <a:pt x="7746584" y="6387541"/>
                </a:lnTo>
                <a:lnTo>
                  <a:pt x="7761880" y="6509613"/>
                </a:lnTo>
                <a:lnTo>
                  <a:pt x="7774655" y="6612483"/>
                </a:lnTo>
                <a:lnTo>
                  <a:pt x="7786757" y="6698894"/>
                </a:lnTo>
                <a:lnTo>
                  <a:pt x="7804071" y="6817538"/>
                </a:lnTo>
                <a:lnTo>
                  <a:pt x="7809954" y="6858000"/>
                </a:lnTo>
                <a:lnTo>
                  <a:pt x="7157124" y="6858000"/>
                </a:lnTo>
                <a:lnTo>
                  <a:pt x="7157124" y="6858000"/>
                </a:lnTo>
                <a:lnTo>
                  <a:pt x="0" y="6858000"/>
                </a:lnTo>
                <a:lnTo>
                  <a:pt x="0" y="0"/>
                </a:lnTo>
                <a:lnTo>
                  <a:pt x="64652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73" name="Rectangle 2072">
            <a:extLst>
              <a:ext uri="{FF2B5EF4-FFF2-40B4-BE49-F238E27FC236}">
                <a16:creationId xmlns="" xmlns:a16="http://schemas.microsoft.com/office/drawing/2014/main" id="{F98810A7-E114-447A-A7D6-69B27CFB565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2050" name="Picture 2" descr="Алашорда қазаққа не берді?">
            <a:extLst>
              <a:ext uri="{FF2B5EF4-FFF2-40B4-BE49-F238E27FC236}">
                <a16:creationId xmlns="" xmlns:a16="http://schemas.microsoft.com/office/drawing/2014/main" id="{FC7E39BB-A324-44E0-8FC0-C15A0EBF51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854" y="1080296"/>
            <a:ext cx="6270662" cy="4696943"/>
          </a:xfrm>
          <a:prstGeom prst="rec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227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3078">
            <a:extLst>
              <a:ext uri="{FF2B5EF4-FFF2-40B4-BE49-F238E27FC236}">
                <a16:creationId xmlns="" xmlns:a16="http://schemas.microsoft.com/office/drawing/2014/main" id="{C9ECDD5C-152A-4CC7-8333-0F367B3A62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3081" name="Picture 3080">
            <a:extLst>
              <a:ext uri="{FF2B5EF4-FFF2-40B4-BE49-F238E27FC236}">
                <a16:creationId xmlns="" xmlns:a16="http://schemas.microsoft.com/office/drawing/2014/main" id="{7F5C92A3-369B-43F3-BDCE-E560B1B0EC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3083" name="Oval 3082">
            <a:extLst>
              <a:ext uri="{FF2B5EF4-FFF2-40B4-BE49-F238E27FC236}">
                <a16:creationId xmlns="" xmlns:a16="http://schemas.microsoft.com/office/drawing/2014/main" id="{AEBE9F1A-B38D-446E-83AE-14B17CE77F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3085" name="Picture 3084">
            <a:extLst>
              <a:ext uri="{FF2B5EF4-FFF2-40B4-BE49-F238E27FC236}">
                <a16:creationId xmlns="" xmlns:a16="http://schemas.microsoft.com/office/drawing/2014/main" id="{915B5014-A7EC-4BA6-9C83-8840CF81DB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3087" name="Picture 3086">
            <a:extLst>
              <a:ext uri="{FF2B5EF4-FFF2-40B4-BE49-F238E27FC236}">
                <a16:creationId xmlns="" xmlns:a16="http://schemas.microsoft.com/office/drawing/2014/main" id="{022C43AB-86D7-420D-8AD7-DC0A15FDD0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3089" name="Rectangle 3088">
            <a:extLst>
              <a:ext uri="{FF2B5EF4-FFF2-40B4-BE49-F238E27FC236}">
                <a16:creationId xmlns="" xmlns:a16="http://schemas.microsoft.com/office/drawing/2014/main" id="{5E3EB826-A471-488F-9E8A-D65528A3C0C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091" name="Rectangle 3090">
            <a:extLst>
              <a:ext uri="{FF2B5EF4-FFF2-40B4-BE49-F238E27FC236}">
                <a16:creationId xmlns="" xmlns:a16="http://schemas.microsoft.com/office/drawing/2014/main" id="{D85D5AA8-773B-469A-8802-9645A4DC9B7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3" name="Rectangle 3092">
            <a:extLst>
              <a:ext uri="{FF2B5EF4-FFF2-40B4-BE49-F238E27FC236}">
                <a16:creationId xmlns="" xmlns:a16="http://schemas.microsoft.com/office/drawing/2014/main" id="{E89ED5F7-8269-4F20-B77F-70D4AA7A975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43466" y="801794"/>
            <a:ext cx="8732027" cy="52482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5" name="Rectangle 3094">
            <a:extLst>
              <a:ext uri="{FF2B5EF4-FFF2-40B4-BE49-F238E27FC236}">
                <a16:creationId xmlns="" xmlns:a16="http://schemas.microsoft.com/office/drawing/2014/main" id="{C75AF42C-C556-454E-B2D3-2C917CB812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3074" name="Picture 2" descr="Алаш қайраткерлері. Фотосуреттер | Алаш Орда">
            <a:extLst>
              <a:ext uri="{FF2B5EF4-FFF2-40B4-BE49-F238E27FC236}">
                <a16:creationId xmlns="" xmlns:a16="http://schemas.microsoft.com/office/drawing/2014/main" id="{C787045A-3EB1-41E7-BD77-3E6B55A43B7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3651" y="1123527"/>
            <a:ext cx="6648641" cy="46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444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4102">
            <a:extLst>
              <a:ext uri="{FF2B5EF4-FFF2-40B4-BE49-F238E27FC236}">
                <a16:creationId xmlns="" xmlns:a16="http://schemas.microsoft.com/office/drawing/2014/main" id="{41B68C77-138E-4BF7-A276-BD0C78A421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4105" name="Picture 4104">
            <a:extLst>
              <a:ext uri="{FF2B5EF4-FFF2-40B4-BE49-F238E27FC236}">
                <a16:creationId xmlns="" xmlns:a16="http://schemas.microsoft.com/office/drawing/2014/main" id="{7C268552-D473-46ED-B1B8-422042C4DE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4107" name="Oval 4106">
            <a:extLst>
              <a:ext uri="{FF2B5EF4-FFF2-40B4-BE49-F238E27FC236}">
                <a16:creationId xmlns="" xmlns:a16="http://schemas.microsoft.com/office/drawing/2014/main" id="{4AC0CD9D-7610-4620-93B4-798CCD9AB58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4109" name="Picture 4108">
            <a:extLst>
              <a:ext uri="{FF2B5EF4-FFF2-40B4-BE49-F238E27FC236}">
                <a16:creationId xmlns="" xmlns:a16="http://schemas.microsoft.com/office/drawing/2014/main" id="{B9238B3E-24AA-439A-B527-6C5DF6D721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4111" name="Picture 4110">
            <a:extLst>
              <a:ext uri="{FF2B5EF4-FFF2-40B4-BE49-F238E27FC236}">
                <a16:creationId xmlns="" xmlns:a16="http://schemas.microsoft.com/office/drawing/2014/main" id="{69F01145-BEA3-4CBF-AA21-10077B948CA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4113" name="Rectangle 4112">
            <a:extLst>
              <a:ext uri="{FF2B5EF4-FFF2-40B4-BE49-F238E27FC236}">
                <a16:creationId xmlns="" xmlns:a16="http://schemas.microsoft.com/office/drawing/2014/main" id="{DE4D62F9-188E-4530-84C2-24BDEE4BEB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4115" name="Rectangle 4114">
            <a:extLst>
              <a:ext uri="{FF2B5EF4-FFF2-40B4-BE49-F238E27FC236}">
                <a16:creationId xmlns="" xmlns:a16="http://schemas.microsoft.com/office/drawing/2014/main" id="{757B325C-3E35-45CF-9D07-3BCB281F3B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7" name="Freeform 36">
            <a:extLst>
              <a:ext uri="{FF2B5EF4-FFF2-40B4-BE49-F238E27FC236}">
                <a16:creationId xmlns="" xmlns:a16="http://schemas.microsoft.com/office/drawing/2014/main" id="{C24BEC42-AFF3-40D1-93A2-A27A42E1E2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7463681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119" name="Freeform: Shape 4118">
            <a:extLst>
              <a:ext uri="{FF2B5EF4-FFF2-40B4-BE49-F238E27FC236}">
                <a16:creationId xmlns="" xmlns:a16="http://schemas.microsoft.com/office/drawing/2014/main" id="{608F427C-1EC9-4280-9367-F2B3AA063E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7809954" cy="6858000"/>
          </a:xfrm>
          <a:custGeom>
            <a:avLst/>
            <a:gdLst>
              <a:gd name="connsiteX0" fmla="*/ 6465239 w 7809954"/>
              <a:gd name="connsiteY0" fmla="*/ 0 h 6858000"/>
              <a:gd name="connsiteX1" fmla="*/ 7808777 w 7809954"/>
              <a:gd name="connsiteY1" fmla="*/ 0 h 6858000"/>
              <a:gd name="connsiteX2" fmla="*/ 7783732 w 7809954"/>
              <a:gd name="connsiteY2" fmla="*/ 155676 h 6858000"/>
              <a:gd name="connsiteX3" fmla="*/ 7759863 w 7809954"/>
              <a:gd name="connsiteY3" fmla="*/ 310667 h 6858000"/>
              <a:gd name="connsiteX4" fmla="*/ 7736499 w 7809954"/>
              <a:gd name="connsiteY4" fmla="*/ 466344 h 6858000"/>
              <a:gd name="connsiteX5" fmla="*/ 7716496 w 7809954"/>
              <a:gd name="connsiteY5" fmla="*/ 622706 h 6858000"/>
              <a:gd name="connsiteX6" fmla="*/ 7696325 w 7809954"/>
              <a:gd name="connsiteY6" fmla="*/ 778383 h 6858000"/>
              <a:gd name="connsiteX7" fmla="*/ 7677499 w 7809954"/>
              <a:gd name="connsiteY7" fmla="*/ 934745 h 6858000"/>
              <a:gd name="connsiteX8" fmla="*/ 7661363 w 7809954"/>
              <a:gd name="connsiteY8" fmla="*/ 1089050 h 6858000"/>
              <a:gd name="connsiteX9" fmla="*/ 7646067 w 7809954"/>
              <a:gd name="connsiteY9" fmla="*/ 1245413 h 6858000"/>
              <a:gd name="connsiteX10" fmla="*/ 7632115 w 7809954"/>
              <a:gd name="connsiteY10" fmla="*/ 1401089 h 6858000"/>
              <a:gd name="connsiteX11" fmla="*/ 7620013 w 7809954"/>
              <a:gd name="connsiteY11" fmla="*/ 1554023 h 6858000"/>
              <a:gd name="connsiteX12" fmla="*/ 7607910 w 7809954"/>
              <a:gd name="connsiteY12" fmla="*/ 1709013 h 6858000"/>
              <a:gd name="connsiteX13" fmla="*/ 7597825 w 7809954"/>
              <a:gd name="connsiteY13" fmla="*/ 1861947 h 6858000"/>
              <a:gd name="connsiteX14" fmla="*/ 7589925 w 7809954"/>
              <a:gd name="connsiteY14" fmla="*/ 2014880 h 6858000"/>
              <a:gd name="connsiteX15" fmla="*/ 7581688 w 7809954"/>
              <a:gd name="connsiteY15" fmla="*/ 2167128 h 6858000"/>
              <a:gd name="connsiteX16" fmla="*/ 7574797 w 7809954"/>
              <a:gd name="connsiteY16" fmla="*/ 2318004 h 6858000"/>
              <a:gd name="connsiteX17" fmla="*/ 7569922 w 7809954"/>
              <a:gd name="connsiteY17" fmla="*/ 2467508 h 6858000"/>
              <a:gd name="connsiteX18" fmla="*/ 7565720 w 7809954"/>
              <a:gd name="connsiteY18" fmla="*/ 2617013 h 6858000"/>
              <a:gd name="connsiteX19" fmla="*/ 7561686 w 7809954"/>
              <a:gd name="connsiteY19" fmla="*/ 2765145 h 6858000"/>
              <a:gd name="connsiteX20" fmla="*/ 7559837 w 7809954"/>
              <a:gd name="connsiteY20" fmla="*/ 2911221 h 6858000"/>
              <a:gd name="connsiteX21" fmla="*/ 7557820 w 7809954"/>
              <a:gd name="connsiteY21" fmla="*/ 3057296 h 6858000"/>
              <a:gd name="connsiteX22" fmla="*/ 7556811 w 7809954"/>
              <a:gd name="connsiteY22" fmla="*/ 3201314 h 6858000"/>
              <a:gd name="connsiteX23" fmla="*/ 7557820 w 7809954"/>
              <a:gd name="connsiteY23" fmla="*/ 3343960 h 6858000"/>
              <a:gd name="connsiteX24" fmla="*/ 7557820 w 7809954"/>
              <a:gd name="connsiteY24" fmla="*/ 3485235 h 6858000"/>
              <a:gd name="connsiteX25" fmla="*/ 7559837 w 7809954"/>
              <a:gd name="connsiteY25" fmla="*/ 3625138 h 6858000"/>
              <a:gd name="connsiteX26" fmla="*/ 7562862 w 7809954"/>
              <a:gd name="connsiteY26" fmla="*/ 3762298 h 6858000"/>
              <a:gd name="connsiteX27" fmla="*/ 7565720 w 7809954"/>
              <a:gd name="connsiteY27" fmla="*/ 3898087 h 6858000"/>
              <a:gd name="connsiteX28" fmla="*/ 7568914 w 7809954"/>
              <a:gd name="connsiteY28" fmla="*/ 4031132 h 6858000"/>
              <a:gd name="connsiteX29" fmla="*/ 7573788 w 7809954"/>
              <a:gd name="connsiteY29" fmla="*/ 4163491 h 6858000"/>
              <a:gd name="connsiteX30" fmla="*/ 7578999 w 7809954"/>
              <a:gd name="connsiteY30" fmla="*/ 4293793 h 6858000"/>
              <a:gd name="connsiteX31" fmla="*/ 7583705 w 7809954"/>
              <a:gd name="connsiteY31" fmla="*/ 4421352 h 6858000"/>
              <a:gd name="connsiteX32" fmla="*/ 7596985 w 7809954"/>
              <a:gd name="connsiteY32" fmla="*/ 4670298 h 6858000"/>
              <a:gd name="connsiteX33" fmla="*/ 7611104 w 7809954"/>
              <a:gd name="connsiteY33" fmla="*/ 4908956 h 6858000"/>
              <a:gd name="connsiteX34" fmla="*/ 7625896 w 7809954"/>
              <a:gd name="connsiteY34" fmla="*/ 5138013 h 6858000"/>
              <a:gd name="connsiteX35" fmla="*/ 7642201 w 7809954"/>
              <a:gd name="connsiteY35" fmla="*/ 5354726 h 6858000"/>
              <a:gd name="connsiteX36" fmla="*/ 7659178 w 7809954"/>
              <a:gd name="connsiteY36" fmla="*/ 5561838 h 6858000"/>
              <a:gd name="connsiteX37" fmla="*/ 7677499 w 7809954"/>
              <a:gd name="connsiteY37" fmla="*/ 5753862 h 6858000"/>
              <a:gd name="connsiteX38" fmla="*/ 7695485 w 7809954"/>
              <a:gd name="connsiteY38" fmla="*/ 5934227 h 6858000"/>
              <a:gd name="connsiteX39" fmla="*/ 7713470 w 7809954"/>
              <a:gd name="connsiteY39" fmla="*/ 6100191 h 6858000"/>
              <a:gd name="connsiteX40" fmla="*/ 7730447 w 7809954"/>
              <a:gd name="connsiteY40" fmla="*/ 6252438 h 6858000"/>
              <a:gd name="connsiteX41" fmla="*/ 7746584 w 7809954"/>
              <a:gd name="connsiteY41" fmla="*/ 6387541 h 6858000"/>
              <a:gd name="connsiteX42" fmla="*/ 7761880 w 7809954"/>
              <a:gd name="connsiteY42" fmla="*/ 6509613 h 6858000"/>
              <a:gd name="connsiteX43" fmla="*/ 7774655 w 7809954"/>
              <a:gd name="connsiteY43" fmla="*/ 6612483 h 6858000"/>
              <a:gd name="connsiteX44" fmla="*/ 7786757 w 7809954"/>
              <a:gd name="connsiteY44" fmla="*/ 6698894 h 6858000"/>
              <a:gd name="connsiteX45" fmla="*/ 7804071 w 7809954"/>
              <a:gd name="connsiteY45" fmla="*/ 6817538 h 6858000"/>
              <a:gd name="connsiteX46" fmla="*/ 7809954 w 7809954"/>
              <a:gd name="connsiteY46" fmla="*/ 6858000 h 6858000"/>
              <a:gd name="connsiteX47" fmla="*/ 7157124 w 7809954"/>
              <a:gd name="connsiteY47" fmla="*/ 6858000 h 6858000"/>
              <a:gd name="connsiteX48" fmla="*/ 7157124 w 7809954"/>
              <a:gd name="connsiteY48" fmla="*/ 6858000 h 6858000"/>
              <a:gd name="connsiteX49" fmla="*/ 0 w 7809954"/>
              <a:gd name="connsiteY49" fmla="*/ 6858000 h 6858000"/>
              <a:gd name="connsiteX50" fmla="*/ 0 w 7809954"/>
              <a:gd name="connsiteY50" fmla="*/ 0 h 6858000"/>
              <a:gd name="connsiteX51" fmla="*/ 6465239 w 780995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809954" h="6858000">
                <a:moveTo>
                  <a:pt x="6465239" y="0"/>
                </a:moveTo>
                <a:lnTo>
                  <a:pt x="7808777" y="0"/>
                </a:lnTo>
                <a:lnTo>
                  <a:pt x="7783732" y="155676"/>
                </a:lnTo>
                <a:lnTo>
                  <a:pt x="7759863" y="310667"/>
                </a:lnTo>
                <a:lnTo>
                  <a:pt x="7736499" y="466344"/>
                </a:lnTo>
                <a:lnTo>
                  <a:pt x="7716496" y="622706"/>
                </a:lnTo>
                <a:lnTo>
                  <a:pt x="7696325" y="778383"/>
                </a:lnTo>
                <a:lnTo>
                  <a:pt x="7677499" y="934745"/>
                </a:lnTo>
                <a:lnTo>
                  <a:pt x="7661363" y="1089050"/>
                </a:lnTo>
                <a:lnTo>
                  <a:pt x="7646067" y="1245413"/>
                </a:lnTo>
                <a:lnTo>
                  <a:pt x="7632115" y="1401089"/>
                </a:lnTo>
                <a:lnTo>
                  <a:pt x="7620013" y="1554023"/>
                </a:lnTo>
                <a:lnTo>
                  <a:pt x="7607910" y="1709013"/>
                </a:lnTo>
                <a:lnTo>
                  <a:pt x="7597825" y="1861947"/>
                </a:lnTo>
                <a:lnTo>
                  <a:pt x="7589925" y="2014880"/>
                </a:lnTo>
                <a:lnTo>
                  <a:pt x="7581688" y="2167128"/>
                </a:lnTo>
                <a:lnTo>
                  <a:pt x="7574797" y="2318004"/>
                </a:lnTo>
                <a:lnTo>
                  <a:pt x="7569922" y="2467508"/>
                </a:lnTo>
                <a:lnTo>
                  <a:pt x="7565720" y="2617013"/>
                </a:lnTo>
                <a:lnTo>
                  <a:pt x="7561686" y="2765145"/>
                </a:lnTo>
                <a:lnTo>
                  <a:pt x="7559837" y="2911221"/>
                </a:lnTo>
                <a:lnTo>
                  <a:pt x="7557820" y="3057296"/>
                </a:lnTo>
                <a:lnTo>
                  <a:pt x="7556811" y="3201314"/>
                </a:lnTo>
                <a:lnTo>
                  <a:pt x="7557820" y="3343960"/>
                </a:lnTo>
                <a:lnTo>
                  <a:pt x="7557820" y="3485235"/>
                </a:lnTo>
                <a:lnTo>
                  <a:pt x="7559837" y="3625138"/>
                </a:lnTo>
                <a:lnTo>
                  <a:pt x="7562862" y="3762298"/>
                </a:lnTo>
                <a:lnTo>
                  <a:pt x="7565720" y="3898087"/>
                </a:lnTo>
                <a:lnTo>
                  <a:pt x="7568914" y="4031132"/>
                </a:lnTo>
                <a:lnTo>
                  <a:pt x="7573788" y="4163491"/>
                </a:lnTo>
                <a:lnTo>
                  <a:pt x="7578999" y="4293793"/>
                </a:lnTo>
                <a:lnTo>
                  <a:pt x="7583705" y="4421352"/>
                </a:lnTo>
                <a:lnTo>
                  <a:pt x="7596985" y="4670298"/>
                </a:lnTo>
                <a:lnTo>
                  <a:pt x="7611104" y="4908956"/>
                </a:lnTo>
                <a:lnTo>
                  <a:pt x="7625896" y="5138013"/>
                </a:lnTo>
                <a:lnTo>
                  <a:pt x="7642201" y="5354726"/>
                </a:lnTo>
                <a:lnTo>
                  <a:pt x="7659178" y="5561838"/>
                </a:lnTo>
                <a:lnTo>
                  <a:pt x="7677499" y="5753862"/>
                </a:lnTo>
                <a:lnTo>
                  <a:pt x="7695485" y="5934227"/>
                </a:lnTo>
                <a:lnTo>
                  <a:pt x="7713470" y="6100191"/>
                </a:lnTo>
                <a:lnTo>
                  <a:pt x="7730447" y="6252438"/>
                </a:lnTo>
                <a:lnTo>
                  <a:pt x="7746584" y="6387541"/>
                </a:lnTo>
                <a:lnTo>
                  <a:pt x="7761880" y="6509613"/>
                </a:lnTo>
                <a:lnTo>
                  <a:pt x="7774655" y="6612483"/>
                </a:lnTo>
                <a:lnTo>
                  <a:pt x="7786757" y="6698894"/>
                </a:lnTo>
                <a:lnTo>
                  <a:pt x="7804071" y="6817538"/>
                </a:lnTo>
                <a:lnTo>
                  <a:pt x="7809954" y="6858000"/>
                </a:lnTo>
                <a:lnTo>
                  <a:pt x="7157124" y="6858000"/>
                </a:lnTo>
                <a:lnTo>
                  <a:pt x="7157124" y="6858000"/>
                </a:lnTo>
                <a:lnTo>
                  <a:pt x="0" y="6858000"/>
                </a:lnTo>
                <a:lnTo>
                  <a:pt x="0" y="0"/>
                </a:lnTo>
                <a:lnTo>
                  <a:pt x="64652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21" name="Rectangle 4120">
            <a:extLst>
              <a:ext uri="{FF2B5EF4-FFF2-40B4-BE49-F238E27FC236}">
                <a16:creationId xmlns="" xmlns:a16="http://schemas.microsoft.com/office/drawing/2014/main" id="{F98810A7-E114-447A-A7D6-69B27CFB565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4098" name="Picture 2" descr="Алаш қайраткерлерінің егеменділік туралы идеяларының маңызы: ретроспективті  саясаттанулық талдау » Казахстанский центр гуманитарно-политической  конъюнктуры">
            <a:extLst>
              <a:ext uri="{FF2B5EF4-FFF2-40B4-BE49-F238E27FC236}">
                <a16:creationId xmlns="" xmlns:a16="http://schemas.microsoft.com/office/drawing/2014/main" id="{63BC994C-8055-4B10-9C74-DBB8AFE32B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854" y="1257260"/>
            <a:ext cx="6270662" cy="434301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982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923E8915-D2AA-4327-A45A-972C3CA9574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8302FC3C-9804-4950-B721-5FD704BA60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6B9695BD-ECF6-49CA-8877-8C493193C6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3BC6EBB2-9BDC-4075-BA6B-43A9FBF9C86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="" xmlns:a16="http://schemas.microsoft.com/office/drawing/2014/main" id="{F3798573-F27B-47EB-8EA4-7EE34954C2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0196F0-D569-441A-B09A-89E558A9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Мүшелікке </a:t>
            </a:r>
            <a:r>
              <a:rPr lang="ru-RU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кандидаттар</a:t>
            </a:r>
            <a:r>
              <a:rPr lang="ru-RU" dirty="0"/>
              <a:t/>
            </a:r>
            <a:br>
              <a:rPr lang="ru-RU" dirty="0"/>
            </a:b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354921B-CFF0-466E-86C9-B44EF80E8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Қашқынбаев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(1891—1948)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Текеден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Байұлы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Тана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Нүсіпбек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Жақыпбаев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(1890—1932)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Ережеп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Итбаев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(1873—?, 1930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жж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ұсталынған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Қараби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Сатылған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Сабатаев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(1874—1921)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Қаскелеңнен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Есенғали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Қасаболатов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(1889—1938)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Текеден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Батырқайыр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Ниязов (1872—1924)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Ордасынан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Мұқыш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Боштаев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(1888—1921)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Баянауылдан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Арғын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Сүйіндік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Айдабол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Сейілбек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Жанайдаров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(1884—1929)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Атбасардан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Сәлімгерей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Нұралыханов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(1878—?)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Ордасынан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төре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Алмасов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(? —1922)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Торғайдан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Найман,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Қаракерей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Сейдәзім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Қадырбаев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(1885—1938)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Торғайдан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заңгер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Аспандияр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Кенжин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(1887—1938)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Гурьевтен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Молданияз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Бекімов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(1882—?, 1930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жж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Текеден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Байұлы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Алаша</a:t>
            </a:r>
          </a:p>
          <a:p>
            <a:pPr>
              <a:lnSpc>
                <a:spcPct val="90000"/>
              </a:lnSpc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Есен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Тұрмағамбетов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(? — ?)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Торғайдан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Сатылған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Сабатаев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Жанеке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Жапеке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(1878—1938) —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қырғыз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мал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62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0D9B8FD4-CDEB-4EB4-B4DE-C89E119389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="" xmlns:a16="http://schemas.microsoft.com/office/drawing/2014/main" id="{5A2E3D1D-9E9F-4739-BA14-D4D7FA9FBD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FFB365B-E9DC-4859-B8AB-CB83EEBE4E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8ADAB9C8-EB37-4914-A699-C716FC8FE4F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794B939-56C1-448A-9E08-3CAEF4BAE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ru-RU" sz="3300" b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 орданың оқу комиссиясының мүшелері</a:t>
            </a:r>
            <a:endParaRPr lang="x-none" sz="3300" b="1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A62C811-BC54-4FCF-8042-5C3A7C38A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6269434" cy="44708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ru-RU" sz="1700"/>
          </a:p>
          <a:p>
            <a:pPr>
              <a:lnSpc>
                <a:spcPct val="90000"/>
              </a:lnSpc>
            </a:pP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Ахмет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Байтұрсынұлы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(1872—1937) —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Торғайдан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Орынбор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(1895);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Арғын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Шақшақ</a:t>
            </a:r>
            <a:endParaRPr lang="ru-RU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Мағжан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Жұмабаев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(1893—1938) —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Қызылжардан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оқытушылар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семинариясын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бітір­ген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(1917);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Арғын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Атығай</a:t>
            </a:r>
            <a:endParaRPr lang="ru-RU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Елдес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Омаров (1892—1937) —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Қостанайдан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Орынбор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(1911);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Қарабалық</a:t>
            </a:r>
            <a:endParaRPr lang="ru-RU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Биахмет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Сәрсенов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(1885—1921) —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Қазақстаннан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Семей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семинариясын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(1939); Найман,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Қаракерей</a:t>
            </a:r>
            <a:endParaRPr lang="ru-RU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Телжан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Шонанов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(1894—1938) —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Ырғыздан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Орынбор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 (1916).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Әлімұлы</a:t>
            </a:r>
            <a:r>
              <a:rPr 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шөмекей</a:t>
            </a:r>
            <a:endParaRPr lang="x-none"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946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923E8915-D2AA-4327-A45A-972C3CA9574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8302FC3C-9804-4950-B721-5FD704BA60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6B9695BD-ECF6-49CA-8877-8C493193C6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3BC6EBB2-9BDC-4075-BA6B-43A9FBF9C86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="" xmlns:a16="http://schemas.microsoft.com/office/drawing/2014/main" id="{F3798573-F27B-47EB-8EA4-7EE34954C2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01C096-4D2C-4B67-9489-5DDB24A4F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ru-RU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 Орда </a:t>
            </a:r>
            <a:r>
              <a:rPr lang="ru-RU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</a:t>
            </a:r>
            <a:endParaRPr lang="x-none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8F5ACA9-5B73-4F5D-B713-32E4CE5A8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Уәлитхан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Танашев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Халел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Айдархан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Тұрлыбаев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Ахмет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Бірімжанов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Халел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Ғаббасов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Садық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Аманжолов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Мұстафа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Шоқай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Әлихан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Жанша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Әлімхан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Ермеков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Мұхаметжан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Тынышбаев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Бақтыкерей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Құлманов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Жақып 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Ақбаев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Базарбай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Мәметов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Отыншы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Әлжанов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sz="1600"/>
          </a:p>
          <a:p>
            <a:pPr>
              <a:lnSpc>
                <a:spcPct val="90000"/>
              </a:lnSpc>
            </a:pPr>
            <a:endParaRPr lang="x-none" sz="1600"/>
          </a:p>
        </p:txBody>
      </p:sp>
    </p:spTree>
    <p:extLst>
      <p:ext uri="{BB962C8B-B14F-4D97-AF65-F5344CB8AC3E}">
        <p14:creationId xmlns:p14="http://schemas.microsoft.com/office/powerpoint/2010/main" val="4261529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923E8915-D2AA-4327-A45A-972C3CA9574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8302FC3C-9804-4950-B721-5FD704BA606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6B9695BD-ECF6-49CA-8877-8C493193C6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3BC6EBB2-9BDC-4075-BA6B-43A9FBF9C86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="" xmlns:a16="http://schemas.microsoft.com/office/drawing/2014/main" id="{F3798573-F27B-47EB-8EA4-7EE34954C2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B92F63-7E80-4F2D-9A4F-3F9B33B54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ru-RU" sz="3300" b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АЛАШТЫҚТАР БАСТАН КЕШКЕН ҚУҒЫН-СҮРГІН</a:t>
            </a:r>
            <a:endParaRPr lang="x-none" sz="3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D3E1484-FFEE-4122-8E1E-812AA7540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30-шы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репрессияланғандар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1989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тарихи-ағарту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шаңырақ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көтергені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жаппай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қуғын-сүргін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алапат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ашаршылықтарға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ұшыратқан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сталинизм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әшкере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сіңірген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ұмыттырылған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әкелуді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ақтаңдақтарды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46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</TotalTime>
  <Words>1210</Words>
  <Application>Microsoft Office PowerPoint</Application>
  <PresentationFormat>Произвольный</PresentationFormat>
  <Paragraphs>92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Ион</vt:lpstr>
      <vt:lpstr>          6 ДӘРІС Алаш қайраткерлерінің 1905-1917 жж. қоғамдық-саяси өмірге араласуы    </vt:lpstr>
      <vt:lpstr>Презентация PowerPoint</vt:lpstr>
      <vt:lpstr>Презентация PowerPoint</vt:lpstr>
      <vt:lpstr>Презентация PowerPoint</vt:lpstr>
      <vt:lpstr>Презентация PowerPoint</vt:lpstr>
      <vt:lpstr>Мүшелікке кандидаттар </vt:lpstr>
      <vt:lpstr>Алаш орданың оқу комиссиясының мүшелері</vt:lpstr>
      <vt:lpstr>Алаш Орда мүшелері</vt:lpstr>
      <vt:lpstr>АЛАШТЫҚТАР БАСТАН КЕШКЕН ҚУҒЫН-СҮРГІН</vt:lpstr>
      <vt:lpstr>АЛАШТЫҚТАР БАСТАН КЕШКЕН ҚУҒЫН-СҮРГІН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Ғасыр қасіретін арқалаған арыстар </dc:title>
  <dc:creator>mechta office</dc:creator>
  <cp:lastModifiedBy>2025</cp:lastModifiedBy>
  <cp:revision>8</cp:revision>
  <dcterms:created xsi:type="dcterms:W3CDTF">2020-11-10T06:38:30Z</dcterms:created>
  <dcterms:modified xsi:type="dcterms:W3CDTF">2025-11-07T03:23:21Z</dcterms:modified>
</cp:coreProperties>
</file>