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71" r:id="rId8"/>
    <p:sldId id="261" r:id="rId9"/>
    <p:sldId id="262" r:id="rId10"/>
    <p:sldId id="263" r:id="rId11"/>
    <p:sldId id="264" r:id="rId12"/>
    <p:sldId id="269" r:id="rId13"/>
    <p:sldId id="265" r:id="rId14"/>
    <p:sldId id="266" r:id="rId15"/>
    <p:sldId id="267" r:id="rId16"/>
    <p:sldId id="268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89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6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2703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399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3817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50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369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68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2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73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66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2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777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6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5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113A7-1FA7-4B5C-9C58-8D2C348C10F7}" type="datetimeFigureOut">
              <a:rPr lang="ru-RU" smtClean="0"/>
              <a:t>06.05.2022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7A32CF-A4D2-42B0-AE23-FB34FB0973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51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9230A-ED43-4F56-BECB-CC6C12AF2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909" y="342900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sz="5400" b="0" i="0" u="none" strike="noStrike" baseline="0" dirty="0" err="1">
                <a:latin typeface="Times New Roman" panose="02020603050405020304" pitchFamily="18" charset="0"/>
              </a:rPr>
              <a:t>Дәріс</a:t>
            </a:r>
            <a:r>
              <a:rPr lang="ru-RU" sz="5400" b="0" i="0" u="none" strike="noStrike" baseline="0" dirty="0">
                <a:latin typeface="Times New Roman" panose="02020603050405020304" pitchFamily="18" charset="0"/>
              </a:rPr>
              <a:t> 6. </a:t>
            </a:r>
            <a:r>
              <a:rPr lang="ru-RU" sz="5400" b="0" i="0" u="none" strike="noStrike" baseline="0" dirty="0" err="1">
                <a:latin typeface="Times New Roman" panose="02020603050405020304" pitchFamily="18" charset="0"/>
              </a:rPr>
              <a:t>Географиядағы</a:t>
            </a:r>
            <a:r>
              <a:rPr lang="ru-RU" sz="5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5400" b="0" i="0" u="none" strike="noStrike" baseline="0" dirty="0" err="1">
                <a:latin typeface="Times New Roman" panose="02020603050405020304" pitchFamily="18" charset="0"/>
              </a:rPr>
              <a:t>ғылыми</a:t>
            </a:r>
            <a:r>
              <a:rPr lang="ru-RU" sz="5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5400" b="0" i="0" u="none" strike="noStrike" baseline="0" dirty="0" err="1">
                <a:latin typeface="Times New Roman" panose="02020603050405020304" pitchFamily="18" charset="0"/>
              </a:rPr>
              <a:t>мектептердің</a:t>
            </a:r>
            <a:r>
              <a:rPr lang="ru-RU" sz="54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5400" b="0" i="0" u="none" strike="noStrike" baseline="0" dirty="0" err="1">
                <a:latin typeface="Times New Roman" panose="02020603050405020304" pitchFamily="18" charset="0"/>
              </a:rPr>
              <a:t>мәселелері</a:t>
            </a:r>
            <a:r>
              <a:rPr lang="ru-RU" sz="5400" b="0" i="0" u="none" strike="noStrike" baseline="0" dirty="0"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847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7B323A-3E06-4B8B-8410-FC6A8640C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755374"/>
            <a:ext cx="8915400" cy="5155848"/>
          </a:xfrm>
        </p:spPr>
        <p:txBody>
          <a:bodyPr>
            <a:normAutofit/>
          </a:bodyPr>
          <a:lstStyle/>
          <a:p>
            <a:r>
              <a:rPr lang="ru-RU" sz="2000" dirty="0" err="1"/>
              <a:t>Географияның</a:t>
            </a:r>
            <a:r>
              <a:rPr lang="ru-RU" sz="2000" dirty="0"/>
              <a:t> </a:t>
            </a:r>
            <a:r>
              <a:rPr lang="ru-RU" sz="2000" dirty="0" err="1"/>
              <a:t>практикалық</a:t>
            </a:r>
            <a:r>
              <a:rPr lang="ru-RU" sz="2000" dirty="0"/>
              <a:t> </a:t>
            </a:r>
            <a:r>
              <a:rPr lang="ru-RU" sz="2000" dirty="0" err="1"/>
              <a:t>рөлі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табиғат</a:t>
            </a:r>
            <a:r>
              <a:rPr lang="ru-RU" sz="2000" dirty="0"/>
              <a:t> пен </a:t>
            </a:r>
            <a:r>
              <a:rPr lang="ru-RU" sz="2000" dirty="0" err="1"/>
              <a:t>қоғамның</a:t>
            </a:r>
            <a:r>
              <a:rPr lang="ru-RU" sz="2000" dirty="0"/>
              <a:t> </a:t>
            </a:r>
            <a:r>
              <a:rPr lang="ru-RU" sz="2000" dirty="0" err="1"/>
              <a:t>өзара</a:t>
            </a:r>
            <a:r>
              <a:rPr lang="ru-RU" sz="2000" dirty="0"/>
              <a:t> </a:t>
            </a:r>
            <a:r>
              <a:rPr lang="ru-RU" sz="2000" dirty="0" err="1"/>
              <a:t>әрекеттесу</a:t>
            </a:r>
            <a:r>
              <a:rPr lang="ru-RU" sz="2000" dirty="0"/>
              <a:t> </a:t>
            </a:r>
            <a:r>
              <a:rPr lang="ru-RU" sz="2000" dirty="0" err="1"/>
              <a:t>мәселелерін</a:t>
            </a:r>
            <a:r>
              <a:rPr lang="ru-RU" sz="2000" dirty="0"/>
              <a:t> </a:t>
            </a:r>
            <a:r>
              <a:rPr lang="ru-RU" sz="2000" dirty="0" err="1"/>
              <a:t>шешуге</a:t>
            </a:r>
            <a:r>
              <a:rPr lang="ru-RU" sz="2000" dirty="0"/>
              <a:t> </a:t>
            </a:r>
            <a:r>
              <a:rPr lang="ru-RU" sz="2000" dirty="0" err="1"/>
              <a:t>қатысуымен</a:t>
            </a:r>
            <a:r>
              <a:rPr lang="ru-RU" sz="2000" dirty="0"/>
              <a:t> </a:t>
            </a:r>
            <a:r>
              <a:rPr lang="ru-RU" sz="2000" dirty="0" err="1"/>
              <a:t>анықталады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қабықтың</a:t>
            </a:r>
            <a:r>
              <a:rPr lang="ru-RU" sz="2000" dirty="0"/>
              <a:t> </a:t>
            </a:r>
            <a:r>
              <a:rPr lang="ru-RU" sz="2000" dirty="0" err="1"/>
              <a:t>жағдайын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r>
              <a:rPr lang="ru-RU" sz="2000" dirty="0"/>
              <a:t> мониторинг </a:t>
            </a:r>
            <a:r>
              <a:rPr lang="ru-RU" sz="2000" dirty="0" err="1"/>
              <a:t>көмегімен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асырылады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dirty="0" err="1"/>
              <a:t>Географияның</a:t>
            </a:r>
            <a:r>
              <a:rPr lang="ru-RU" sz="2000" dirty="0"/>
              <a:t> </a:t>
            </a:r>
            <a:r>
              <a:rPr lang="ru-RU" sz="2000" dirty="0" err="1"/>
              <a:t>конструктивті</a:t>
            </a:r>
            <a:r>
              <a:rPr lang="ru-RU" sz="2000" dirty="0"/>
              <a:t> </a:t>
            </a:r>
            <a:r>
              <a:rPr lang="ru-RU" sz="2000" dirty="0" err="1"/>
              <a:t>рөлі</a:t>
            </a:r>
            <a:r>
              <a:rPr lang="ru-RU" sz="2000" dirty="0"/>
              <a:t> 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болжамда</a:t>
            </a:r>
            <a:r>
              <a:rPr lang="ru-RU" sz="2000" dirty="0"/>
              <a:t> </a:t>
            </a:r>
            <a:r>
              <a:rPr lang="ru-RU" sz="2000" dirty="0" err="1"/>
              <a:t>көрінеді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dirty="0" err="1"/>
              <a:t>Қоғам</a:t>
            </a:r>
            <a:r>
              <a:rPr lang="ru-RU" sz="2000" dirty="0"/>
              <a:t> мен </a:t>
            </a:r>
            <a:r>
              <a:rPr lang="ru-RU" sz="2000" dirty="0" err="1"/>
              <a:t>табиғаттың</a:t>
            </a:r>
            <a:r>
              <a:rPr lang="ru-RU" sz="2000" dirty="0"/>
              <a:t> </a:t>
            </a:r>
            <a:r>
              <a:rPr lang="ru-RU" sz="2000" dirty="0" err="1"/>
              <a:t>өзара</a:t>
            </a:r>
            <a:r>
              <a:rPr lang="ru-RU" sz="2000" dirty="0"/>
              <a:t> </a:t>
            </a:r>
            <a:r>
              <a:rPr lang="ru-RU" sz="2000" dirty="0" err="1"/>
              <a:t>әрекеттесу</a:t>
            </a:r>
            <a:r>
              <a:rPr lang="ru-RU" sz="2000" dirty="0"/>
              <a:t> </a:t>
            </a:r>
            <a:r>
              <a:rPr lang="ru-RU" sz="2000" dirty="0" err="1"/>
              <a:t>мәселесінің</a:t>
            </a:r>
            <a:r>
              <a:rPr lang="ru-RU" sz="2000" dirty="0"/>
              <a:t> </a:t>
            </a:r>
            <a:r>
              <a:rPr lang="ru-RU" sz="2000" dirty="0" err="1"/>
              <a:t>жаһандық</a:t>
            </a:r>
            <a:r>
              <a:rPr lang="ru-RU" sz="2000" dirty="0"/>
              <a:t> </a:t>
            </a:r>
            <a:r>
              <a:rPr lang="ru-RU" sz="2000" dirty="0" err="1"/>
              <a:t>сипаты</a:t>
            </a:r>
            <a:r>
              <a:rPr lang="ru-RU" sz="2000" dirty="0"/>
              <a:t> </a:t>
            </a:r>
            <a:r>
              <a:rPr lang="ru-RU" sz="2000" dirty="0" err="1"/>
              <a:t>кең</a:t>
            </a:r>
            <a:r>
              <a:rPr lang="ru-RU" sz="2000" dirty="0"/>
              <a:t> </a:t>
            </a:r>
            <a:r>
              <a:rPr lang="ru-RU" sz="2000" dirty="0" err="1"/>
              <a:t>халықаралық</a:t>
            </a:r>
            <a:r>
              <a:rPr lang="ru-RU" sz="2000" dirty="0"/>
              <a:t> </a:t>
            </a:r>
            <a:r>
              <a:rPr lang="ru-RU" sz="2000" dirty="0" err="1"/>
              <a:t>ынтымақтастықты</a:t>
            </a:r>
            <a:r>
              <a:rPr lang="ru-RU" sz="2000" dirty="0"/>
              <a:t> </a:t>
            </a:r>
            <a:r>
              <a:rPr lang="ru-RU" sz="2000" dirty="0" err="1"/>
              <a:t>анықтайды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1070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08558-8A02-4A91-94C7-A4300C052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306333"/>
            <a:ext cx="8911687" cy="1280890"/>
          </a:xfrm>
        </p:spPr>
        <p:txBody>
          <a:bodyPr/>
          <a:lstStyle/>
          <a:p>
            <a:pPr algn="ctr"/>
            <a:r>
              <a:rPr lang="ru-RU" dirty="0" err="1"/>
              <a:t>Географияны</a:t>
            </a:r>
            <a:r>
              <a:rPr lang="ru-RU" dirty="0"/>
              <a:t> </a:t>
            </a:r>
            <a:r>
              <a:rPr lang="ru-RU" dirty="0" err="1"/>
              <a:t>оқытудың</a:t>
            </a:r>
            <a:r>
              <a:rPr lang="ru-RU" dirty="0"/>
              <a:t> </a:t>
            </a:r>
            <a:r>
              <a:rPr lang="ru-RU" dirty="0" err="1"/>
              <a:t>өзекті</a:t>
            </a:r>
            <a:r>
              <a:rPr lang="ru-RU" dirty="0"/>
              <a:t> </a:t>
            </a:r>
            <a:r>
              <a:rPr lang="ru-RU" dirty="0" err="1"/>
              <a:t>мәселелері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02CF7B-61E9-4455-8D35-3EE672269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548" y="2246794"/>
            <a:ext cx="9457014" cy="5270777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Мектеп</a:t>
            </a:r>
            <a:r>
              <a:rPr lang="ru-RU" sz="2400" dirty="0"/>
              <a:t> </a:t>
            </a:r>
            <a:r>
              <a:rPr lang="ru-RU" sz="2400" dirty="0" err="1"/>
              <a:t>географиясы</a:t>
            </a:r>
            <a:r>
              <a:rPr lang="ru-RU" sz="2400" dirty="0"/>
              <a:t> – </a:t>
            </a:r>
            <a:r>
              <a:rPr lang="ru-RU" sz="2400" dirty="0" err="1"/>
              <a:t>оқушыларда</a:t>
            </a:r>
            <a:r>
              <a:rPr lang="ru-RU" sz="2400" dirty="0"/>
              <a:t> </a:t>
            </a:r>
            <a:r>
              <a:rPr lang="ru-RU" sz="2400" dirty="0" err="1"/>
              <a:t>Жердің</a:t>
            </a:r>
            <a:r>
              <a:rPr lang="ru-RU" sz="2400" dirty="0"/>
              <a:t> </a:t>
            </a:r>
            <a:r>
              <a:rPr lang="ru-RU" sz="2400" dirty="0" err="1"/>
              <a:t>адамдар</a:t>
            </a:r>
            <a:r>
              <a:rPr lang="ru-RU" sz="2400" dirty="0"/>
              <a:t> </a:t>
            </a:r>
            <a:r>
              <a:rPr lang="ru-RU" sz="2400" dirty="0" err="1"/>
              <a:t>планетасы</a:t>
            </a:r>
            <a:r>
              <a:rPr lang="ru-RU" sz="2400" dirty="0"/>
              <a:t> </a:t>
            </a:r>
            <a:r>
              <a:rPr lang="ru-RU" sz="2400" dirty="0" err="1"/>
              <a:t>ретіндегі</a:t>
            </a:r>
            <a:r>
              <a:rPr lang="ru-RU" sz="2400" dirty="0"/>
              <a:t> </a:t>
            </a:r>
            <a:r>
              <a:rPr lang="ru-RU" sz="2400" dirty="0" err="1"/>
              <a:t>тұтас</a:t>
            </a:r>
            <a:r>
              <a:rPr lang="ru-RU" sz="2400" dirty="0"/>
              <a:t>, </a:t>
            </a:r>
            <a:r>
              <a:rPr lang="ru-RU" sz="2400" dirty="0" err="1"/>
              <a:t>күрделі</a:t>
            </a:r>
            <a:r>
              <a:rPr lang="ru-RU" sz="2400" dirty="0"/>
              <a:t>, </a:t>
            </a:r>
            <a:r>
              <a:rPr lang="ru-RU" sz="2400" dirty="0" err="1"/>
              <a:t>жүйелі</a:t>
            </a:r>
            <a:r>
              <a:rPr lang="ru-RU" sz="2400" dirty="0"/>
              <a:t> </a:t>
            </a:r>
            <a:r>
              <a:rPr lang="ru-RU" sz="2400" dirty="0" err="1"/>
              <a:t>идеясын</a:t>
            </a:r>
            <a:r>
              <a:rPr lang="ru-RU" sz="2400" dirty="0"/>
              <a:t> </a:t>
            </a:r>
            <a:r>
              <a:rPr lang="ru-RU" sz="2400" dirty="0" err="1"/>
              <a:t>қалыптастыратын</a:t>
            </a:r>
            <a:r>
              <a:rPr lang="ru-RU" sz="2400" dirty="0"/>
              <a:t> </a:t>
            </a:r>
            <a:r>
              <a:rPr lang="ru-RU" sz="2400" dirty="0" err="1"/>
              <a:t>идеологиялық</a:t>
            </a:r>
            <a:r>
              <a:rPr lang="ru-RU" sz="2400" dirty="0"/>
              <a:t> </a:t>
            </a:r>
            <a:r>
              <a:rPr lang="ru-RU" sz="2400" dirty="0" err="1"/>
              <a:t>сипаттағы</a:t>
            </a:r>
            <a:r>
              <a:rPr lang="ru-RU" sz="2400" dirty="0"/>
              <a:t> </a:t>
            </a:r>
            <a:r>
              <a:rPr lang="ru-RU" sz="2400" dirty="0" err="1"/>
              <a:t>пән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пәннің</a:t>
            </a:r>
            <a:r>
              <a:rPr lang="ru-RU" sz="2400" dirty="0"/>
              <a:t> </a:t>
            </a:r>
            <a:r>
              <a:rPr lang="ru-RU" sz="2400" dirty="0" err="1"/>
              <a:t>көлемі</a:t>
            </a:r>
            <a:r>
              <a:rPr lang="ru-RU" sz="2400" dirty="0"/>
              <a:t> </a:t>
            </a:r>
            <a:r>
              <a:rPr lang="ru-RU" sz="2400" dirty="0" err="1"/>
              <a:t>табиғи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әлеуметтік</a:t>
            </a:r>
            <a:r>
              <a:rPr lang="ru-RU" sz="2400" dirty="0"/>
              <a:t> </a:t>
            </a:r>
            <a:r>
              <a:rPr lang="ru-RU" sz="2400" dirty="0" err="1"/>
              <a:t>объектілер</a:t>
            </a:r>
            <a:r>
              <a:rPr lang="ru-RU" sz="2400" dirty="0"/>
              <a:t> мен </a:t>
            </a:r>
            <a:r>
              <a:rPr lang="ru-RU" sz="2400" dirty="0" err="1"/>
              <a:t>құбылыстарды</a:t>
            </a:r>
            <a:r>
              <a:rPr lang="ru-RU" sz="2400" dirty="0"/>
              <a:t> </a:t>
            </a:r>
            <a:r>
              <a:rPr lang="ru-RU" sz="2400" dirty="0" err="1"/>
              <a:t>қамтиды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dirty="0" err="1"/>
              <a:t>географияны</a:t>
            </a:r>
            <a:r>
              <a:rPr lang="ru-RU" sz="2400" dirty="0"/>
              <a:t> </a:t>
            </a:r>
            <a:r>
              <a:rPr lang="ru-RU" sz="2400" dirty="0" err="1"/>
              <a:t>оқытудың</a:t>
            </a:r>
            <a:r>
              <a:rPr lang="ru-RU" sz="2400" dirty="0"/>
              <a:t> </a:t>
            </a:r>
            <a:r>
              <a:rPr lang="ru-RU" sz="2400" dirty="0" err="1"/>
              <a:t>мақсаттары</a:t>
            </a:r>
            <a:r>
              <a:rPr lang="ru-RU" sz="2400" dirty="0"/>
              <a:t>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кең</a:t>
            </a:r>
            <a:r>
              <a:rPr lang="ru-RU" sz="2400" dirty="0"/>
              <a:t>.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алғанда</a:t>
            </a:r>
            <a:r>
              <a:rPr lang="ru-RU" sz="2400" dirty="0"/>
              <a:t>,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берудің</a:t>
            </a:r>
            <a:r>
              <a:rPr lang="ru-RU" sz="2400" dirty="0"/>
              <a:t> </a:t>
            </a:r>
            <a:r>
              <a:rPr lang="ru-RU" sz="2400" dirty="0" err="1"/>
              <a:t>мақсаты</a:t>
            </a:r>
            <a:r>
              <a:rPr lang="ru-RU" sz="2400" dirty="0"/>
              <a:t> </a:t>
            </a:r>
            <a:r>
              <a:rPr lang="ru-RU" sz="2400" dirty="0" err="1"/>
              <a:t>студенттерге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мен </a:t>
            </a:r>
            <a:r>
              <a:rPr lang="ru-RU" sz="2400" dirty="0" err="1"/>
              <a:t>дағдылардың</a:t>
            </a:r>
            <a:r>
              <a:rPr lang="ru-RU" sz="2400" dirty="0"/>
              <a:t> </a:t>
            </a:r>
            <a:r>
              <a:rPr lang="ru-RU" sz="2400" dirty="0" err="1"/>
              <a:t>толық</a:t>
            </a:r>
            <a:r>
              <a:rPr lang="ru-RU" sz="2400" dirty="0"/>
              <a:t> </a:t>
            </a:r>
            <a:r>
              <a:rPr lang="ru-RU" sz="2400" dirty="0" err="1"/>
              <a:t>жүйесін</a:t>
            </a:r>
            <a:r>
              <a:rPr lang="ru-RU" sz="2400" dirty="0"/>
              <a:t>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оларды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өмірлік</a:t>
            </a:r>
            <a:r>
              <a:rPr lang="ru-RU" sz="2400" dirty="0"/>
              <a:t> </a:t>
            </a:r>
            <a:r>
              <a:rPr lang="ru-RU" sz="2400" dirty="0" err="1"/>
              <a:t>жағдайларда</a:t>
            </a:r>
            <a:r>
              <a:rPr lang="ru-RU" sz="2400" dirty="0"/>
              <a:t> </a:t>
            </a:r>
            <a:r>
              <a:rPr lang="ru-RU" sz="2400" dirty="0" err="1"/>
              <a:t>қолдану</a:t>
            </a:r>
            <a:r>
              <a:rPr lang="ru-RU" sz="2400" dirty="0"/>
              <a:t> </a:t>
            </a:r>
            <a:r>
              <a:rPr lang="ru-RU" sz="2400" dirty="0" err="1"/>
              <a:t>мүмкіндіктерін</a:t>
            </a:r>
            <a:r>
              <a:rPr lang="ru-RU" sz="2400" dirty="0"/>
              <a:t> беру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65062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6F4896-B5AD-44DA-86C7-113614AEA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44487"/>
            <a:ext cx="8915400" cy="4466735"/>
          </a:xfrm>
        </p:spPr>
        <p:txBody>
          <a:bodyPr/>
          <a:lstStyle/>
          <a:p>
            <a:pPr algn="just"/>
            <a:r>
              <a:rPr lang="ru-RU" sz="2400" dirty="0" err="1"/>
              <a:t>Мектеп</a:t>
            </a:r>
            <a:r>
              <a:rPr lang="ru-RU" sz="2400" dirty="0"/>
              <a:t> </a:t>
            </a:r>
            <a:r>
              <a:rPr lang="ru-RU" sz="2400" dirty="0" err="1"/>
              <a:t>географиясының</a:t>
            </a:r>
            <a:r>
              <a:rPr lang="ru-RU" sz="2400" dirty="0"/>
              <a:t> </a:t>
            </a:r>
            <a:r>
              <a:rPr lang="ru-RU" sz="2400" dirty="0" err="1"/>
              <a:t>оқушы</a:t>
            </a:r>
            <a:r>
              <a:rPr lang="ru-RU" sz="2400" dirty="0"/>
              <a:t> </a:t>
            </a:r>
            <a:r>
              <a:rPr lang="ru-RU" sz="2400" dirty="0" err="1"/>
              <a:t>тұлғасының</a:t>
            </a:r>
            <a:r>
              <a:rPr lang="ru-RU" sz="2400" dirty="0"/>
              <a:t> </a:t>
            </a:r>
            <a:r>
              <a:rPr lang="ru-RU" sz="2400" dirty="0" err="1"/>
              <a:t>қалыптасуына</a:t>
            </a:r>
            <a:r>
              <a:rPr lang="ru-RU" sz="2400" dirty="0"/>
              <a:t> </a:t>
            </a:r>
            <a:r>
              <a:rPr lang="ru-RU" sz="2400" dirty="0" err="1"/>
              <a:t>қосқан</a:t>
            </a:r>
            <a:r>
              <a:rPr lang="ru-RU" sz="2400" dirty="0"/>
              <a:t> </a:t>
            </a:r>
            <a:r>
              <a:rPr lang="ru-RU" sz="2400" dirty="0" err="1"/>
              <a:t>үлесі</a:t>
            </a:r>
            <a:r>
              <a:rPr lang="ru-RU" sz="2400" dirty="0"/>
              <a:t> </a:t>
            </a:r>
            <a:r>
              <a:rPr lang="ru-RU" sz="2400" dirty="0" err="1"/>
              <a:t>табиғат</a:t>
            </a:r>
            <a:r>
              <a:rPr lang="ru-RU" sz="2400" dirty="0"/>
              <a:t> пен </a:t>
            </a:r>
            <a:r>
              <a:rPr lang="ru-RU" sz="2400" dirty="0" err="1"/>
              <a:t>қоғамның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әрекеттесуінің</a:t>
            </a:r>
            <a:r>
              <a:rPr lang="ru-RU" sz="2400" dirty="0"/>
              <a:t>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кезеңімен</a:t>
            </a:r>
            <a:r>
              <a:rPr lang="ru-RU" sz="2400" dirty="0"/>
              <a:t>,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тұлғаның</a:t>
            </a:r>
            <a:r>
              <a:rPr lang="ru-RU" sz="2400" dirty="0"/>
              <a:t> </a:t>
            </a:r>
            <a:r>
              <a:rPr lang="ru-RU" sz="2400" dirty="0" err="1"/>
              <a:t>белсенділігі</a:t>
            </a:r>
            <a:r>
              <a:rPr lang="ru-RU" sz="2400" dirty="0"/>
              <a:t> </a:t>
            </a:r>
            <a:r>
              <a:rPr lang="ru-RU" sz="2400" dirty="0" err="1"/>
              <a:t>адам</a:t>
            </a:r>
            <a:r>
              <a:rPr lang="ru-RU" sz="2400" dirty="0"/>
              <a:t> мен </a:t>
            </a:r>
            <a:r>
              <a:rPr lang="ru-RU" sz="2400" dirty="0" err="1"/>
              <a:t>табиғат</a:t>
            </a:r>
            <a:r>
              <a:rPr lang="ru-RU" sz="2400" dirty="0"/>
              <a:t> </a:t>
            </a:r>
            <a:r>
              <a:rPr lang="ru-RU" sz="2400" dirty="0" err="1"/>
              <a:t>арасындағы</a:t>
            </a:r>
            <a:r>
              <a:rPr lang="ru-RU" sz="2400" dirty="0"/>
              <a:t> </a:t>
            </a:r>
            <a:r>
              <a:rPr lang="ru-RU" sz="2400" dirty="0" err="1"/>
              <a:t>қарым-қатынастар</a:t>
            </a:r>
            <a:r>
              <a:rPr lang="ru-RU" sz="2400" dirty="0"/>
              <a:t> </a:t>
            </a:r>
            <a:r>
              <a:rPr lang="ru-RU" sz="2400" dirty="0" err="1"/>
              <a:t>жүйесіндегі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 фактор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табылатын</a:t>
            </a:r>
            <a:r>
              <a:rPr lang="ru-RU" sz="2400" dirty="0"/>
              <a:t> </a:t>
            </a:r>
            <a:r>
              <a:rPr lang="ru-RU" sz="2400" dirty="0" err="1"/>
              <a:t>кезеңмен</a:t>
            </a:r>
            <a:r>
              <a:rPr lang="ru-RU" sz="2400" dirty="0"/>
              <a:t> </a:t>
            </a:r>
            <a:r>
              <a:rPr lang="ru-RU" sz="2400" dirty="0" err="1"/>
              <a:t>анықталады</a:t>
            </a:r>
            <a:r>
              <a:rPr lang="ru-RU" sz="2400" dirty="0"/>
              <a:t>. Оны </a:t>
            </a:r>
            <a:r>
              <a:rPr lang="ru-RU" sz="2400" dirty="0" err="1"/>
              <a:t>уақыт</a:t>
            </a:r>
            <a:r>
              <a:rPr lang="ru-RU" sz="2400" dirty="0"/>
              <a:t> </a:t>
            </a:r>
            <a:r>
              <a:rPr lang="ru-RU" sz="2400" dirty="0" err="1"/>
              <a:t>талабына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ел </a:t>
            </a:r>
            <a:r>
              <a:rPr lang="ru-RU" sz="2400" dirty="0" err="1"/>
              <a:t>дамуының</a:t>
            </a:r>
            <a:r>
              <a:rPr lang="ru-RU" sz="2400" dirty="0"/>
              <a:t> </a:t>
            </a:r>
            <a:r>
              <a:rPr lang="ru-RU" sz="2400" dirty="0" err="1"/>
              <a:t>міндеттеріне</a:t>
            </a:r>
            <a:r>
              <a:rPr lang="ru-RU" sz="2400" dirty="0"/>
              <a:t> </a:t>
            </a:r>
            <a:r>
              <a:rPr lang="ru-RU" sz="2400" dirty="0" err="1"/>
              <a:t>сәйкестендіру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беру </a:t>
            </a:r>
            <a:r>
              <a:rPr lang="ru-RU" sz="2400" dirty="0" err="1"/>
              <a:t>мазмұнын</a:t>
            </a:r>
            <a:r>
              <a:rPr lang="ru-RU" sz="2400" dirty="0"/>
              <a:t> </a:t>
            </a:r>
            <a:r>
              <a:rPr lang="ru-RU" sz="2400" dirty="0" err="1"/>
              <a:t>айтарлықтай</a:t>
            </a:r>
            <a:r>
              <a:rPr lang="ru-RU" sz="2400" dirty="0"/>
              <a:t> </a:t>
            </a:r>
            <a:r>
              <a:rPr lang="ru-RU" sz="2400" dirty="0" err="1"/>
              <a:t>жаңарту</a:t>
            </a:r>
            <a:r>
              <a:rPr lang="ru-RU" sz="2400" dirty="0"/>
              <a:t> </a:t>
            </a:r>
            <a:r>
              <a:rPr lang="ru-RU" sz="2400" dirty="0" err="1"/>
              <a:t>қажет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мәселені</a:t>
            </a:r>
            <a:r>
              <a:rPr lang="ru-RU" sz="2400" dirty="0"/>
              <a:t> </a:t>
            </a:r>
            <a:r>
              <a:rPr lang="ru-RU" sz="2400" dirty="0" err="1"/>
              <a:t>шешудің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шарты</a:t>
            </a:r>
            <a:r>
              <a:rPr lang="ru-RU" sz="2400" dirty="0"/>
              <a:t> –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берудің</a:t>
            </a:r>
            <a:r>
              <a:rPr lang="ru-RU" sz="2400" dirty="0"/>
              <a:t>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стандартын</a:t>
            </a:r>
            <a:r>
              <a:rPr lang="ru-RU" sz="2400" dirty="0"/>
              <a:t> </a:t>
            </a:r>
            <a:r>
              <a:rPr lang="ru-RU" sz="2400" dirty="0" err="1"/>
              <a:t>енгізу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3457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B4CE07-27F8-4B23-8B1E-A23A133AB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934" y="993913"/>
            <a:ext cx="8915400" cy="5102839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география 2004 </a:t>
            </a:r>
            <a:r>
              <a:rPr lang="ru-RU" sz="2400" dirty="0" err="1"/>
              <a:t>жылғы</a:t>
            </a:r>
            <a:r>
              <a:rPr lang="ru-RU" sz="2400" dirty="0"/>
              <a:t> </a:t>
            </a:r>
            <a:r>
              <a:rPr lang="ru-RU" sz="2400" dirty="0" err="1"/>
              <a:t>мемлекеттік</a:t>
            </a:r>
            <a:r>
              <a:rPr lang="ru-RU" sz="2400" dirty="0"/>
              <a:t> </a:t>
            </a:r>
            <a:r>
              <a:rPr lang="ru-RU" sz="2400" dirty="0" err="1"/>
              <a:t>стандарттың</a:t>
            </a:r>
            <a:r>
              <a:rPr lang="ru-RU" sz="2400" dirty="0"/>
              <a:t> </a:t>
            </a:r>
            <a:r>
              <a:rPr lang="ru-RU" sz="2400" dirty="0" err="1"/>
              <a:t>федералдық</a:t>
            </a:r>
            <a:r>
              <a:rPr lang="ru-RU" sz="2400" dirty="0"/>
              <a:t> </a:t>
            </a:r>
            <a:r>
              <a:rPr lang="ru-RU" sz="2400" dirty="0" err="1"/>
              <a:t>құрамдас</a:t>
            </a:r>
            <a:r>
              <a:rPr lang="ru-RU" sz="2400" dirty="0"/>
              <a:t> </a:t>
            </a:r>
            <a:r>
              <a:rPr lang="ru-RU" sz="2400" dirty="0" err="1"/>
              <a:t>бөлігінде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мектепте</a:t>
            </a:r>
            <a:r>
              <a:rPr lang="ru-RU" sz="2400" dirty="0"/>
              <a:t> </a:t>
            </a:r>
            <a:r>
              <a:rPr lang="ru-RU" sz="2400" dirty="0" err="1"/>
              <a:t>оқуға</a:t>
            </a:r>
            <a:r>
              <a:rPr lang="ru-RU" sz="2400" dirty="0"/>
              <a:t> </a:t>
            </a:r>
            <a:r>
              <a:rPr lang="ru-RU" sz="2400" dirty="0" err="1"/>
              <a:t>міндетті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анықталған</a:t>
            </a:r>
            <a:r>
              <a:rPr lang="ru-RU" sz="2400" dirty="0"/>
              <a:t> </a:t>
            </a:r>
            <a:r>
              <a:rPr lang="ru-RU" sz="2400" dirty="0" err="1"/>
              <a:t>бірқатар</a:t>
            </a:r>
            <a:r>
              <a:rPr lang="ru-RU" sz="2400" dirty="0"/>
              <a:t> </a:t>
            </a:r>
            <a:r>
              <a:rPr lang="ru-RU" sz="2400" dirty="0" err="1"/>
              <a:t>пәндерге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 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берудің</a:t>
            </a:r>
            <a:r>
              <a:rPr lang="ru-RU" sz="2400" dirty="0"/>
              <a:t> </a:t>
            </a:r>
            <a:r>
              <a:rPr lang="ru-RU" sz="2400" dirty="0" err="1"/>
              <a:t>базалық</a:t>
            </a:r>
            <a:r>
              <a:rPr lang="ru-RU" sz="2400" dirty="0"/>
              <a:t> </a:t>
            </a:r>
            <a:r>
              <a:rPr lang="ru-RU" sz="2400" dirty="0" err="1"/>
              <a:t>мазмұны</a:t>
            </a:r>
            <a:r>
              <a:rPr lang="ru-RU" sz="2400" dirty="0"/>
              <a:t>, </a:t>
            </a:r>
            <a:r>
              <a:rPr lang="ru-RU" sz="2400" dirty="0" err="1"/>
              <a:t>білім</a:t>
            </a:r>
            <a:r>
              <a:rPr lang="ru-RU" sz="2400" dirty="0"/>
              <a:t> </a:t>
            </a:r>
            <a:r>
              <a:rPr lang="ru-RU" sz="2400" dirty="0" err="1"/>
              <a:t>алушыларды</a:t>
            </a:r>
            <a:r>
              <a:rPr lang="ru-RU" sz="2400" dirty="0"/>
              <a:t> </a:t>
            </a:r>
            <a:r>
              <a:rPr lang="ru-RU" sz="2400" dirty="0" err="1"/>
              <a:t>пән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дайындауға</a:t>
            </a:r>
            <a:r>
              <a:rPr lang="ru-RU" sz="2400" dirty="0"/>
              <a:t> </a:t>
            </a:r>
            <a:r>
              <a:rPr lang="ru-RU" sz="2400" dirty="0" err="1"/>
              <a:t>қойылатын</a:t>
            </a:r>
            <a:r>
              <a:rPr lang="ru-RU" sz="2400" dirty="0"/>
              <a:t> </a:t>
            </a:r>
            <a:r>
              <a:rPr lang="ru-RU" sz="2400" dirty="0" err="1"/>
              <a:t>талаптар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осы </a:t>
            </a:r>
            <a:r>
              <a:rPr lang="ru-RU" sz="2400" dirty="0" err="1"/>
              <a:t>талаптардың</a:t>
            </a:r>
            <a:r>
              <a:rPr lang="ru-RU" sz="2400" dirty="0"/>
              <a:t> </a:t>
            </a:r>
            <a:r>
              <a:rPr lang="ru-RU" sz="2400" dirty="0" err="1"/>
              <a:t>орындалуын</a:t>
            </a:r>
            <a:r>
              <a:rPr lang="ru-RU" sz="2400" dirty="0"/>
              <a:t> </a:t>
            </a:r>
            <a:r>
              <a:rPr lang="ru-RU" sz="2400" dirty="0" err="1"/>
              <a:t>бақылау</a:t>
            </a:r>
            <a:r>
              <a:rPr lang="ru-RU" sz="2400" dirty="0"/>
              <a:t> </a:t>
            </a:r>
            <a:r>
              <a:rPr lang="ru-RU" sz="2400" dirty="0" err="1"/>
              <a:t>білім</a:t>
            </a:r>
            <a:r>
              <a:rPr lang="ru-RU" sz="2400" dirty="0"/>
              <a:t> беру </a:t>
            </a:r>
            <a:r>
              <a:rPr lang="ru-RU" sz="2400" dirty="0" err="1"/>
              <a:t>жүргізілетін</a:t>
            </a:r>
            <a:r>
              <a:rPr lang="ru-RU" sz="2400" dirty="0"/>
              <a:t> </a:t>
            </a:r>
            <a:r>
              <a:rPr lang="ru-RU" sz="2400" dirty="0" err="1"/>
              <a:t>оқу</a:t>
            </a:r>
            <a:r>
              <a:rPr lang="ru-RU" sz="2400" dirty="0"/>
              <a:t> </a:t>
            </a:r>
            <a:r>
              <a:rPr lang="ru-RU" sz="2400" dirty="0" err="1"/>
              <a:t>орнының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аумақтың</a:t>
            </a:r>
            <a:r>
              <a:rPr lang="ru-RU" sz="2400" dirty="0"/>
              <a:t> </a:t>
            </a:r>
            <a:r>
              <a:rPr lang="ru-RU" sz="2400" dirty="0" err="1"/>
              <a:t>түріне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бейініне</a:t>
            </a:r>
            <a:r>
              <a:rPr lang="ru-RU" sz="2400" dirty="0"/>
              <a:t> </a:t>
            </a:r>
            <a:r>
              <a:rPr lang="ru-RU" sz="2400" dirty="0" err="1"/>
              <a:t>тәуелсіз</a:t>
            </a:r>
            <a:r>
              <a:rPr lang="ru-RU" sz="2400" dirty="0"/>
              <a:t>. География – </a:t>
            </a:r>
            <a:r>
              <a:rPr lang="ru-RU" sz="2400" dirty="0" err="1"/>
              <a:t>сабақ</a:t>
            </a:r>
            <a:r>
              <a:rPr lang="ru-RU" sz="2400" dirty="0"/>
              <a:t> </a:t>
            </a:r>
            <a:r>
              <a:rPr lang="ru-RU" sz="2400" dirty="0" err="1"/>
              <a:t>барысында</a:t>
            </a:r>
            <a:r>
              <a:rPr lang="ru-RU" sz="2400" dirty="0"/>
              <a:t> </a:t>
            </a:r>
            <a:r>
              <a:rPr lang="ru-RU" sz="2400" dirty="0" err="1"/>
              <a:t>мақсат</a:t>
            </a:r>
            <a:r>
              <a:rPr lang="ru-RU" sz="2400" dirty="0"/>
              <a:t> </a:t>
            </a:r>
            <a:r>
              <a:rPr lang="ru-RU" sz="2400" dirty="0" err="1"/>
              <a:t>қою</a:t>
            </a:r>
            <a:r>
              <a:rPr lang="ru-RU" sz="2400" dirty="0"/>
              <a:t>, </a:t>
            </a:r>
            <a:r>
              <a:rPr lang="ru-RU" sz="2400" dirty="0" err="1"/>
              <a:t>жоспарлау</a:t>
            </a:r>
            <a:r>
              <a:rPr lang="ru-RU" sz="2400" dirty="0"/>
              <a:t>, рефлексия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өзін-өзі</a:t>
            </a:r>
            <a:r>
              <a:rPr lang="ru-RU" sz="2400" dirty="0"/>
              <a:t> </a:t>
            </a:r>
            <a:r>
              <a:rPr lang="ru-RU" sz="2400" dirty="0" err="1"/>
              <a:t>бағалауды</a:t>
            </a:r>
            <a:r>
              <a:rPr lang="ru-RU" sz="2400" dirty="0"/>
              <a:t> </a:t>
            </a:r>
            <a:r>
              <a:rPr lang="ru-RU" sz="2400" dirty="0" err="1"/>
              <a:t>дамытуға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беретін</a:t>
            </a:r>
            <a:r>
              <a:rPr lang="ru-RU" sz="2400" dirty="0"/>
              <a:t> </a:t>
            </a:r>
            <a:r>
              <a:rPr lang="ru-RU" sz="2400" dirty="0" err="1"/>
              <a:t>пән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610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1B67F6-BBC1-49FE-85AA-3EF5C6507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dirty="0" err="1"/>
              <a:t>Оқу</a:t>
            </a:r>
            <a:r>
              <a:rPr lang="ru-RU" sz="2800" dirty="0"/>
              <a:t> </a:t>
            </a:r>
            <a:r>
              <a:rPr lang="ru-RU" sz="2800" dirty="0" err="1"/>
              <a:t>процесін</a:t>
            </a:r>
            <a:r>
              <a:rPr lang="ru-RU" sz="2800" dirty="0"/>
              <a:t> </a:t>
            </a:r>
            <a:r>
              <a:rPr lang="ru-RU" sz="2800" dirty="0" err="1"/>
              <a:t>ұйымдастыру</a:t>
            </a:r>
            <a:r>
              <a:rPr lang="ru-RU" sz="2800" dirty="0"/>
              <a:t> </a:t>
            </a:r>
            <a:r>
              <a:rPr lang="ru-RU" sz="2800" dirty="0" err="1"/>
              <a:t>кезінде</a:t>
            </a:r>
            <a:r>
              <a:rPr lang="ru-RU" sz="2800" dirty="0"/>
              <a:t> </a:t>
            </a:r>
            <a:r>
              <a:rPr lang="ru-RU" sz="2800" dirty="0" err="1"/>
              <a:t>бұрын</a:t>
            </a:r>
            <a:r>
              <a:rPr lang="ru-RU" sz="2800" dirty="0"/>
              <a:t> </a:t>
            </a:r>
            <a:r>
              <a:rPr lang="ru-RU" sz="2800" dirty="0" err="1"/>
              <a:t>қолданылған</a:t>
            </a:r>
            <a:r>
              <a:rPr lang="ru-RU" sz="2800" dirty="0"/>
              <a:t> </a:t>
            </a:r>
            <a:r>
              <a:rPr lang="ru-RU" sz="2800" dirty="0" err="1"/>
              <a:t>оқу</a:t>
            </a:r>
            <a:r>
              <a:rPr lang="ru-RU" sz="2800" dirty="0"/>
              <a:t> </a:t>
            </a:r>
            <a:r>
              <a:rPr lang="ru-RU" sz="2800" dirty="0" err="1"/>
              <a:t>материалдарымен</a:t>
            </a:r>
            <a:r>
              <a:rPr lang="ru-RU" sz="2800" dirty="0"/>
              <a:t> </a:t>
            </a:r>
            <a:r>
              <a:rPr lang="ru-RU" sz="2800" dirty="0" err="1"/>
              <a:t>қатар</a:t>
            </a:r>
            <a:r>
              <a:rPr lang="ru-RU" sz="2800" dirty="0"/>
              <a:t> </a:t>
            </a:r>
            <a:r>
              <a:rPr lang="ru-RU" sz="2800" dirty="0" err="1"/>
              <a:t>жаңа</a:t>
            </a:r>
            <a:r>
              <a:rPr lang="ru-RU" sz="2800" dirty="0"/>
              <a:t> </a:t>
            </a:r>
            <a:r>
              <a:rPr lang="ru-RU" sz="2800" dirty="0" err="1"/>
              <a:t>буын</a:t>
            </a:r>
            <a:r>
              <a:rPr lang="ru-RU" sz="2800" dirty="0"/>
              <a:t> </a:t>
            </a:r>
            <a:r>
              <a:rPr lang="ru-RU" sz="2800" dirty="0" err="1"/>
              <a:t>оқу</a:t>
            </a:r>
            <a:r>
              <a:rPr lang="ru-RU" sz="2800" dirty="0"/>
              <a:t> </a:t>
            </a:r>
            <a:r>
              <a:rPr lang="ru-RU" sz="2800" dirty="0" err="1"/>
              <a:t>материалдарын</a:t>
            </a:r>
            <a:r>
              <a:rPr lang="ru-RU" sz="2800" dirty="0"/>
              <a:t> </a:t>
            </a:r>
            <a:r>
              <a:rPr lang="ru-RU" sz="2800" dirty="0" err="1"/>
              <a:t>енгізу</a:t>
            </a:r>
            <a:r>
              <a:rPr lang="ru-RU" sz="2800" dirty="0"/>
              <a:t> </a:t>
            </a:r>
            <a:r>
              <a:rPr lang="ru-RU" sz="2800" dirty="0" err="1"/>
              <a:t>қажет</a:t>
            </a:r>
            <a:r>
              <a:rPr lang="ru-RU" sz="2800" dirty="0"/>
              <a:t>,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ерекшеліктері</a:t>
            </a:r>
            <a:r>
              <a:rPr lang="ru-RU" sz="2800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518BB-5A58-463E-BD5B-936FE2FFD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3438" y="2729948"/>
            <a:ext cx="8915400" cy="3777622"/>
          </a:xfrm>
        </p:spPr>
        <p:txBody>
          <a:bodyPr/>
          <a:lstStyle/>
          <a:p>
            <a:endParaRPr lang="ru-RU" dirty="0"/>
          </a:p>
          <a:p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беруден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құзыреттерді</a:t>
            </a:r>
            <a:r>
              <a:rPr lang="ru-RU" dirty="0"/>
              <a:t> </a:t>
            </a:r>
            <a:r>
              <a:rPr lang="ru-RU" dirty="0" err="1"/>
              <a:t>қалыптастыруға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бағдарлау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оқытуда</a:t>
            </a:r>
            <a:r>
              <a:rPr lang="ru-RU" dirty="0"/>
              <a:t> </a:t>
            </a:r>
            <a:r>
              <a:rPr lang="ru-RU" dirty="0" err="1"/>
              <a:t>жүйелік-белсенділік</a:t>
            </a:r>
            <a:r>
              <a:rPr lang="ru-RU" dirty="0"/>
              <a:t> </a:t>
            </a:r>
            <a:r>
              <a:rPr lang="ru-RU" dirty="0" err="1"/>
              <a:t>тәсіліне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құзыреттіліктерді</a:t>
            </a:r>
            <a:r>
              <a:rPr lang="ru-RU" dirty="0"/>
              <a:t> </a:t>
            </a:r>
            <a:r>
              <a:rPr lang="ru-RU" dirty="0" err="1"/>
              <a:t>қалыптастыру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қолданбалы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блогын</a:t>
            </a:r>
            <a:r>
              <a:rPr lang="ru-RU" dirty="0"/>
              <a:t> </a:t>
            </a:r>
            <a:r>
              <a:rPr lang="ru-RU" dirty="0" err="1"/>
              <a:t>бекіту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8501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5DE3629E-CE93-4B61-855E-B09380811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5960" y="1630017"/>
            <a:ext cx="8915400" cy="6122504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Практикалық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географияны</a:t>
            </a:r>
            <a:r>
              <a:rPr lang="ru-RU" sz="2000" dirty="0"/>
              <a:t> </a:t>
            </a:r>
            <a:r>
              <a:rPr lang="ru-RU" sz="2000" dirty="0" err="1"/>
              <a:t>оқыту</a:t>
            </a:r>
            <a:r>
              <a:rPr lang="ru-RU" sz="2000" dirty="0"/>
              <a:t> </a:t>
            </a:r>
            <a:r>
              <a:rPr lang="ru-RU" sz="2000" dirty="0" err="1"/>
              <a:t>процесінің</a:t>
            </a:r>
            <a:r>
              <a:rPr lang="ru-RU" sz="2000" dirty="0"/>
              <a:t> </a:t>
            </a:r>
            <a:r>
              <a:rPr lang="ru-RU" sz="2000" dirty="0" err="1"/>
              <a:t>құрамдас</a:t>
            </a:r>
            <a:r>
              <a:rPr lang="ru-RU" sz="2000" dirty="0"/>
              <a:t> </a:t>
            </a:r>
            <a:r>
              <a:rPr lang="ru-RU" sz="2000" dirty="0" err="1"/>
              <a:t>бөлігі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. </a:t>
            </a:r>
            <a:r>
              <a:rPr lang="ru-RU" sz="2000" dirty="0" err="1"/>
              <a:t>Тәжірибелік</a:t>
            </a:r>
            <a:r>
              <a:rPr lang="ru-RU" sz="2000" dirty="0"/>
              <a:t> </a:t>
            </a:r>
            <a:r>
              <a:rPr lang="ru-RU" sz="2000" dirty="0" err="1"/>
              <a:t>жұмыстарды</a:t>
            </a:r>
            <a:r>
              <a:rPr lang="ru-RU" sz="2000" dirty="0"/>
              <a:t> </a:t>
            </a:r>
            <a:r>
              <a:rPr lang="ru-RU" sz="2000" dirty="0" err="1"/>
              <a:t>орындау</a:t>
            </a:r>
            <a:r>
              <a:rPr lang="ru-RU" sz="2000" dirty="0"/>
              <a:t> </a:t>
            </a:r>
            <a:r>
              <a:rPr lang="ru-RU" sz="2000" dirty="0" err="1"/>
              <a:t>теориялық</a:t>
            </a:r>
            <a:r>
              <a:rPr lang="ru-RU" sz="2000" dirty="0"/>
              <a:t> </a:t>
            </a:r>
            <a:r>
              <a:rPr lang="ru-RU" sz="2000" dirty="0" err="1"/>
              <a:t>білімді</a:t>
            </a:r>
            <a:r>
              <a:rPr lang="ru-RU" sz="2000" dirty="0"/>
              <a:t> </a:t>
            </a:r>
            <a:r>
              <a:rPr lang="ru-RU" sz="2000" dirty="0" err="1"/>
              <a:t>практикада</a:t>
            </a:r>
            <a:r>
              <a:rPr lang="ru-RU" sz="2000" dirty="0"/>
              <a:t> </a:t>
            </a:r>
            <a:r>
              <a:rPr lang="ru-RU" sz="2000" dirty="0" err="1"/>
              <a:t>қолдану</a:t>
            </a:r>
            <a:r>
              <a:rPr lang="ru-RU" sz="2000" dirty="0"/>
              <a:t> </a:t>
            </a:r>
            <a:r>
              <a:rPr lang="ru-RU" sz="2000" dirty="0" err="1"/>
              <a:t>дағдыларын</a:t>
            </a:r>
            <a:r>
              <a:rPr lang="ru-RU" sz="2000" dirty="0"/>
              <a:t> </a:t>
            </a:r>
            <a:r>
              <a:rPr lang="ru-RU" sz="2000" dirty="0" err="1"/>
              <a:t>қалыптастыруды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, </a:t>
            </a:r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карталарды</a:t>
            </a:r>
            <a:r>
              <a:rPr lang="ru-RU" sz="2000" dirty="0"/>
              <a:t>, </a:t>
            </a:r>
            <a:r>
              <a:rPr lang="ru-RU" sz="2000" dirty="0" err="1"/>
              <a:t>статистикалық</a:t>
            </a:r>
            <a:r>
              <a:rPr lang="ru-RU" sz="2000" dirty="0"/>
              <a:t> </a:t>
            </a:r>
            <a:r>
              <a:rPr lang="ru-RU" sz="2000" dirty="0" err="1"/>
              <a:t>материалдарды</a:t>
            </a:r>
            <a:r>
              <a:rPr lang="ru-RU" sz="2000" dirty="0"/>
              <a:t> </a:t>
            </a:r>
            <a:r>
              <a:rPr lang="ru-RU" sz="2000" dirty="0" err="1"/>
              <a:t>оқу</a:t>
            </a:r>
            <a:r>
              <a:rPr lang="ru-RU" sz="2000" dirty="0"/>
              <a:t>, </a:t>
            </a:r>
            <a:r>
              <a:rPr lang="ru-RU" sz="2000" dirty="0" err="1"/>
              <a:t>талдау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салыстыру</a:t>
            </a:r>
            <a:r>
              <a:rPr lang="ru-RU" sz="2000" dirty="0"/>
              <a:t> </a:t>
            </a:r>
            <a:r>
              <a:rPr lang="ru-RU" sz="2000" dirty="0" err="1"/>
              <a:t>сияқты</a:t>
            </a:r>
            <a:r>
              <a:rPr lang="ru-RU" sz="2000" dirty="0"/>
              <a:t> </a:t>
            </a:r>
            <a:r>
              <a:rPr lang="ru-RU" sz="2000" dirty="0" err="1"/>
              <a:t>өмірлік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дағдылармен</a:t>
            </a:r>
            <a:r>
              <a:rPr lang="ru-RU" sz="2000" dirty="0"/>
              <a:t> </a:t>
            </a:r>
            <a:r>
              <a:rPr lang="ru-RU" sz="2000" dirty="0" err="1"/>
              <a:t>қаруландырады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 </a:t>
            </a:r>
            <a:r>
              <a:rPr lang="ru-RU" sz="2000" dirty="0" err="1"/>
              <a:t>Практикалық</a:t>
            </a:r>
            <a:r>
              <a:rPr lang="ru-RU" sz="2000" dirty="0"/>
              <a:t> </a:t>
            </a:r>
            <a:r>
              <a:rPr lang="ru-RU" sz="2000" dirty="0" err="1"/>
              <a:t>жұмыс</a:t>
            </a:r>
            <a:r>
              <a:rPr lang="ru-RU" sz="2000" dirty="0"/>
              <a:t> </a:t>
            </a:r>
            <a:r>
              <a:rPr lang="ru-RU" sz="2000" dirty="0" err="1"/>
              <a:t>мектеп</a:t>
            </a:r>
            <a:r>
              <a:rPr lang="ru-RU" sz="2000" dirty="0"/>
              <a:t> </a:t>
            </a:r>
            <a:r>
              <a:rPr lang="ru-RU" sz="2000" dirty="0" err="1"/>
              <a:t>оқушыларын</a:t>
            </a:r>
            <a:r>
              <a:rPr lang="ru-RU" sz="2000" dirty="0"/>
              <a:t> </a:t>
            </a:r>
            <a:r>
              <a:rPr lang="ru-RU" sz="2000" dirty="0" err="1"/>
              <a:t>еңбексүйгіштікке</a:t>
            </a:r>
            <a:r>
              <a:rPr lang="ru-RU" sz="2000" dirty="0"/>
              <a:t> </a:t>
            </a:r>
            <a:r>
              <a:rPr lang="ru-RU" sz="2000" dirty="0" err="1"/>
              <a:t>тәрбиелеуге</a:t>
            </a:r>
            <a:r>
              <a:rPr lang="ru-RU" sz="2000" dirty="0"/>
              <a:t>, </a:t>
            </a:r>
            <a:r>
              <a:rPr lang="ru-RU" sz="2000" dirty="0" err="1"/>
              <a:t>дербестікті</a:t>
            </a:r>
            <a:r>
              <a:rPr lang="ru-RU" sz="2000" dirty="0"/>
              <a:t> </a:t>
            </a:r>
            <a:r>
              <a:rPr lang="ru-RU" sz="2000" dirty="0" err="1"/>
              <a:t>дамытуға</a:t>
            </a:r>
            <a:r>
              <a:rPr lang="ru-RU" sz="2000" dirty="0"/>
              <a:t> </a:t>
            </a:r>
            <a:r>
              <a:rPr lang="ru-RU" sz="2000" dirty="0" err="1"/>
              <a:t>ықпал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география </a:t>
            </a:r>
            <a:r>
              <a:rPr lang="ru-RU" sz="2000" dirty="0" err="1"/>
              <a:t>пәнінен</a:t>
            </a:r>
            <a:r>
              <a:rPr lang="ru-RU" sz="2000" dirty="0"/>
              <a:t> </a:t>
            </a:r>
            <a:r>
              <a:rPr lang="ru-RU" sz="2000" dirty="0" err="1"/>
              <a:t>Бірыңғай</a:t>
            </a:r>
            <a:r>
              <a:rPr lang="ru-RU" sz="2000" dirty="0"/>
              <a:t> </a:t>
            </a:r>
            <a:r>
              <a:rPr lang="ru-RU" sz="2000" dirty="0" err="1"/>
              <a:t>мемлекеттік</a:t>
            </a:r>
            <a:r>
              <a:rPr lang="ru-RU" sz="2000" dirty="0"/>
              <a:t> </a:t>
            </a:r>
            <a:r>
              <a:rPr lang="ru-RU" sz="2000" dirty="0" err="1"/>
              <a:t>емтиханға</a:t>
            </a:r>
            <a:r>
              <a:rPr lang="ru-RU" sz="2000" dirty="0"/>
              <a:t> </a:t>
            </a:r>
            <a:r>
              <a:rPr lang="ru-RU" sz="2000" dirty="0" err="1"/>
              <a:t>дайындықтың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кезеңдерінің</a:t>
            </a:r>
            <a:r>
              <a:rPr lang="ru-RU" sz="2000" dirty="0"/>
              <a:t> </a:t>
            </a:r>
            <a:r>
              <a:rPr lang="ru-RU" sz="2000" dirty="0" err="1"/>
              <a:t>бірі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68420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27863E-EA53-44F8-9F97-5EFB1AA3D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7908" y="1881809"/>
            <a:ext cx="8915400" cy="3777622"/>
          </a:xfrm>
        </p:spPr>
        <p:txBody>
          <a:bodyPr>
            <a:noAutofit/>
          </a:bodyPr>
          <a:lstStyle/>
          <a:p>
            <a:pPr algn="just"/>
            <a:r>
              <a:rPr lang="ru-RU" sz="2000" b="0" i="0" dirty="0" err="1">
                <a:solidFill>
                  <a:srgbClr val="52556F"/>
                </a:solidFill>
                <a:effectLst/>
              </a:rPr>
              <a:t>Бағдарламада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қарастырылған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практикалық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жұмыстар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жүйесін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жүзеге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асыру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мектеп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оқушыларының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картографиялық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,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салыстырмалы-тарихи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,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геоэкологиялық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,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геожүйелік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тәсілдер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мен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әдістерді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меңгеруіне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ықпал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етеді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.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Дидактикалық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мақсаты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бойынша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барлық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практикалық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жұмыстар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оқыту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(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оқыту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),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өздік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(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шығармашылық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),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қорытынды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(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бағалау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)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болып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бөлінеді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.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Тәжірибелік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жұмыстарды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орындауға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сәйкес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бағдарламаны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оқу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уақытының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20%-дан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аспайды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.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Қорытынды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(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бағалау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)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жұмыс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жұмыстың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шамамен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50%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құрайды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.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Мұғалімнің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оқу-шығармашылық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жұмыстарын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орындауы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таңдамалы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түрде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бағаланады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және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мектеп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журналында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қанағаттанарлық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баға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ғана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 </a:t>
            </a:r>
            <a:r>
              <a:rPr lang="ru-RU" sz="2000" b="0" i="0" dirty="0" err="1">
                <a:solidFill>
                  <a:srgbClr val="52556F"/>
                </a:solidFill>
                <a:effectLst/>
              </a:rPr>
              <a:t>қойылады</a:t>
            </a:r>
            <a:r>
              <a:rPr lang="ru-RU" sz="2000" b="0" i="0" dirty="0">
                <a:solidFill>
                  <a:srgbClr val="52556F"/>
                </a:solidFill>
                <a:effectLst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5762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2416C9-7652-4DB0-93A7-7A7FEE41F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48139"/>
            <a:ext cx="8915400" cy="5063083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Білім</a:t>
            </a:r>
            <a:r>
              <a:rPr lang="ru-RU" sz="2000" dirty="0"/>
              <a:t> </a:t>
            </a:r>
            <a:r>
              <a:rPr lang="ru-RU" sz="2000" dirty="0" err="1"/>
              <a:t>берудің</a:t>
            </a:r>
            <a:r>
              <a:rPr lang="ru-RU" sz="2000" dirty="0"/>
              <a:t> </a:t>
            </a:r>
            <a:r>
              <a:rPr lang="ru-RU" sz="2000" dirty="0" err="1"/>
              <a:t>құндылық</a:t>
            </a:r>
            <a:r>
              <a:rPr lang="ru-RU" sz="2000" dirty="0"/>
              <a:t> </a:t>
            </a:r>
            <a:r>
              <a:rPr lang="ru-RU" sz="2000" dirty="0" err="1"/>
              <a:t>бағдарларының</a:t>
            </a:r>
            <a:r>
              <a:rPr lang="ru-RU" sz="2000" dirty="0"/>
              <a:t> </a:t>
            </a:r>
            <a:r>
              <a:rPr lang="ru-RU" sz="2000" dirty="0" err="1"/>
              <a:t>өзгеруін</a:t>
            </a:r>
            <a:r>
              <a:rPr lang="ru-RU" sz="2000" dirty="0"/>
              <a:t> </a:t>
            </a:r>
            <a:r>
              <a:rPr lang="ru-RU" sz="2000" dirty="0" err="1"/>
              <a:t>көрсететін</a:t>
            </a:r>
            <a:r>
              <a:rPr lang="ru-RU" sz="2000" dirty="0"/>
              <a:t> –</a:t>
            </a:r>
            <a:r>
              <a:rPr lang="ru-RU" sz="2000" dirty="0" err="1"/>
              <a:t>субъектілерін</a:t>
            </a:r>
            <a:r>
              <a:rPr lang="ru-RU" sz="2000" dirty="0"/>
              <a:t> </a:t>
            </a:r>
            <a:r>
              <a:rPr lang="ru-RU" sz="2000" dirty="0" err="1"/>
              <a:t>дамытудан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тұлғаны</a:t>
            </a:r>
            <a:r>
              <a:rPr lang="ru-RU" sz="2000" dirty="0"/>
              <a:t> </a:t>
            </a:r>
            <a:r>
              <a:rPr lang="ru-RU" sz="2000" dirty="0" err="1"/>
              <a:t>дамытуға</a:t>
            </a:r>
            <a:r>
              <a:rPr lang="ru-RU" sz="2000" dirty="0"/>
              <a:t> </a:t>
            </a:r>
            <a:r>
              <a:rPr lang="ru-RU" sz="2000" dirty="0" err="1"/>
              <a:t>дейін</a:t>
            </a:r>
            <a:r>
              <a:rPr lang="ru-RU" sz="2000" dirty="0"/>
              <a:t>, </a:t>
            </a:r>
            <a:r>
              <a:rPr lang="ru-RU" sz="2000" dirty="0" err="1"/>
              <a:t>тәрбиенің</a:t>
            </a:r>
            <a:r>
              <a:rPr lang="ru-RU" sz="2000" dirty="0"/>
              <a:t> </a:t>
            </a:r>
            <a:r>
              <a:rPr lang="ru-RU" sz="2000" dirty="0" err="1"/>
              <a:t>мақсаттары</a:t>
            </a:r>
            <a:r>
              <a:rPr lang="ru-RU" sz="2000" dirty="0"/>
              <a:t> </a:t>
            </a:r>
            <a:r>
              <a:rPr lang="ru-RU" sz="2000" dirty="0" err="1"/>
              <a:t>құндылық</a:t>
            </a:r>
            <a:r>
              <a:rPr lang="ru-RU" sz="2000" dirty="0"/>
              <a:t> </a:t>
            </a:r>
            <a:r>
              <a:rPr lang="ru-RU" sz="2000" dirty="0" err="1"/>
              <a:t>бағдарлар</a:t>
            </a:r>
            <a:r>
              <a:rPr lang="ru-RU" sz="2000" dirty="0"/>
              <a:t> </a:t>
            </a:r>
            <a:r>
              <a:rPr lang="ru-RU" sz="2000" dirty="0" err="1"/>
              <a:t>жүйесі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анықталса</a:t>
            </a:r>
            <a:r>
              <a:rPr lang="ru-RU" sz="2000" dirty="0"/>
              <a:t>, бала </a:t>
            </a:r>
            <a:r>
              <a:rPr lang="ru-RU" sz="2000" dirty="0" err="1"/>
              <a:t>тұлғасын</a:t>
            </a:r>
            <a:r>
              <a:rPr lang="ru-RU" sz="2000" dirty="0"/>
              <a:t> </a:t>
            </a:r>
            <a:r>
              <a:rPr lang="ru-RU" sz="2000" dirty="0" err="1"/>
              <a:t>тәрбиелеу</a:t>
            </a:r>
            <a:r>
              <a:rPr lang="ru-RU" sz="2000" dirty="0"/>
              <a:t>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 </a:t>
            </a:r>
            <a:r>
              <a:rPr lang="ru-RU" sz="2000" dirty="0" err="1"/>
              <a:t>құрамдас</a:t>
            </a:r>
            <a:r>
              <a:rPr lang="ru-RU" sz="2000" dirty="0"/>
              <a:t> </a:t>
            </a:r>
            <a:r>
              <a:rPr lang="ru-RU" sz="2000" dirty="0" err="1"/>
              <a:t>бөлігі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тұлғалық</a:t>
            </a:r>
            <a:r>
              <a:rPr lang="ru-RU" sz="2000" dirty="0"/>
              <a:t> </a:t>
            </a:r>
            <a:r>
              <a:rPr lang="ru-RU" sz="2000" dirty="0" err="1"/>
              <a:t>нәтижесі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белгіленеді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Жаңа</a:t>
            </a:r>
            <a:r>
              <a:rPr lang="ru-RU" sz="2000" dirty="0"/>
              <a:t> стандарт пен </a:t>
            </a:r>
            <a:r>
              <a:rPr lang="ru-RU" sz="2000" dirty="0" err="1"/>
              <a:t>бұрынғы</a:t>
            </a:r>
            <a:r>
              <a:rPr lang="ru-RU" sz="2000" dirty="0"/>
              <a:t> </a:t>
            </a:r>
            <a:r>
              <a:rPr lang="ru-RU" sz="2000" dirty="0" err="1"/>
              <a:t>арасындағы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айырмашылықтардың</a:t>
            </a:r>
            <a:r>
              <a:rPr lang="ru-RU" sz="2000" dirty="0"/>
              <a:t> </a:t>
            </a:r>
            <a:r>
              <a:rPr lang="ru-RU" sz="2000" dirty="0" err="1"/>
              <a:t>бірін</a:t>
            </a:r>
            <a:r>
              <a:rPr lang="ru-RU" sz="2000" dirty="0"/>
              <a:t> </a:t>
            </a:r>
            <a:r>
              <a:rPr lang="ru-RU" sz="2000" dirty="0" err="1"/>
              <a:t>бөлу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атауға</a:t>
            </a:r>
            <a:r>
              <a:rPr lang="ru-RU" sz="2000" dirty="0"/>
              <a:t> </a:t>
            </a:r>
            <a:r>
              <a:rPr lang="ru-RU" sz="2000" dirty="0" err="1"/>
              <a:t>боладытақырып</a:t>
            </a:r>
            <a:r>
              <a:rPr lang="ru-RU" sz="2000" dirty="0"/>
              <a:t>, </a:t>
            </a:r>
            <a:r>
              <a:rPr lang="ru-RU" sz="2000" dirty="0" err="1"/>
              <a:t>артық</a:t>
            </a:r>
            <a:r>
              <a:rPr lang="ru-RU" sz="2000" dirty="0"/>
              <a:t> </a:t>
            </a:r>
            <a:r>
              <a:rPr lang="ru-RU" sz="2000" dirty="0" err="1"/>
              <a:t>тақырып</a:t>
            </a:r>
            <a:r>
              <a:rPr lang="ru-RU" sz="2000" dirty="0"/>
              <a:t> (</a:t>
            </a:r>
            <a:r>
              <a:rPr lang="ru-RU" sz="2000" dirty="0" err="1"/>
              <a:t>метатақырып</a:t>
            </a:r>
            <a:r>
              <a:rPr lang="ru-RU" sz="2000" dirty="0"/>
              <a:t>) </a:t>
            </a:r>
            <a:r>
              <a:rPr lang="ru-RU" sz="2000" dirty="0" err="1"/>
              <a:t>жәнежеке</a:t>
            </a:r>
            <a:r>
              <a:rPr lang="ru-RU" sz="2000" dirty="0"/>
              <a:t> </a:t>
            </a:r>
            <a:r>
              <a:rPr lang="ru-RU" sz="2000" dirty="0" err="1"/>
              <a:t>оқу</a:t>
            </a:r>
            <a:r>
              <a:rPr lang="ru-RU" sz="2000" dirty="0"/>
              <a:t> </a:t>
            </a:r>
            <a:r>
              <a:rPr lang="ru-RU" sz="2000" dirty="0" err="1"/>
              <a:t>нәтижелеріне</a:t>
            </a:r>
            <a:r>
              <a:rPr lang="ru-RU" sz="2000" dirty="0"/>
              <a:t> </a:t>
            </a:r>
            <a:r>
              <a:rPr lang="ru-RU" sz="2000" dirty="0" err="1"/>
              <a:t>қойылатын</a:t>
            </a:r>
            <a:r>
              <a:rPr lang="ru-RU" sz="2000" dirty="0"/>
              <a:t> </a:t>
            </a:r>
            <a:r>
              <a:rPr lang="ru-RU" sz="2000" dirty="0" err="1"/>
              <a:t>талаптар</a:t>
            </a:r>
            <a:r>
              <a:rPr lang="ru-RU" sz="2000" dirty="0"/>
              <a:t>. Осы </a:t>
            </a:r>
            <a:r>
              <a:rPr lang="ru-RU" sz="2000" dirty="0" err="1"/>
              <a:t>бағдарламаларды</a:t>
            </a:r>
            <a:r>
              <a:rPr lang="ru-RU" sz="2000" dirty="0"/>
              <a:t> </a:t>
            </a:r>
            <a:r>
              <a:rPr lang="ru-RU" sz="2000" dirty="0" err="1"/>
              <a:t>әзірлеу</a:t>
            </a:r>
            <a:r>
              <a:rPr lang="ru-RU" sz="2000" dirty="0"/>
              <a:t> </a:t>
            </a:r>
            <a:r>
              <a:rPr lang="ru-RU" sz="2000" dirty="0" err="1"/>
              <a:t>нәтижелерінің</a:t>
            </a:r>
            <a:r>
              <a:rPr lang="ru-RU" sz="2000" dirty="0"/>
              <a:t> </a:t>
            </a:r>
            <a:r>
              <a:rPr lang="ru-RU" sz="2000" dirty="0" err="1"/>
              <a:t>ішінде</a:t>
            </a:r>
            <a:r>
              <a:rPr lang="ru-RU" sz="2000" dirty="0"/>
              <a:t> </a:t>
            </a:r>
            <a:r>
              <a:rPr lang="ru-RU" sz="2000" dirty="0" err="1"/>
              <a:t>қорытынды</a:t>
            </a:r>
            <a:r>
              <a:rPr lang="ru-RU" sz="2000" dirty="0"/>
              <a:t> </a:t>
            </a:r>
            <a:r>
              <a:rPr lang="ru-RU" sz="2000" dirty="0" err="1"/>
              <a:t>аттестацияда</a:t>
            </a:r>
            <a:r>
              <a:rPr lang="ru-RU" sz="2000" dirty="0"/>
              <a:t> </a:t>
            </a:r>
            <a:r>
              <a:rPr lang="ru-RU" sz="2000" dirty="0" err="1"/>
              <a:t>тексерілген</a:t>
            </a:r>
            <a:r>
              <a:rPr lang="ru-RU" sz="2000" dirty="0"/>
              <a:t> </a:t>
            </a:r>
            <a:r>
              <a:rPr lang="ru-RU" sz="2000" dirty="0" err="1"/>
              <a:t>пәндік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метапәндік</a:t>
            </a:r>
            <a:r>
              <a:rPr lang="ru-RU" sz="2000" dirty="0"/>
              <a:t> </a:t>
            </a:r>
            <a:r>
              <a:rPr lang="ru-RU" sz="2000" dirty="0" err="1"/>
              <a:t>нәтижелерді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жалпылама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r>
              <a:rPr lang="ru-RU" sz="2000" dirty="0"/>
              <a:t> </a:t>
            </a:r>
            <a:r>
              <a:rPr lang="ru-RU" sz="2000" dirty="0" err="1"/>
              <a:t>әртүрлі</a:t>
            </a:r>
            <a:r>
              <a:rPr lang="ru-RU" sz="2000" dirty="0"/>
              <a:t> </a:t>
            </a:r>
            <a:r>
              <a:rPr lang="ru-RU" sz="2000" dirty="0" err="1"/>
              <a:t>мониторингтік</a:t>
            </a:r>
            <a:r>
              <a:rPr lang="ru-RU" sz="2000" dirty="0"/>
              <a:t> </a:t>
            </a:r>
            <a:r>
              <a:rPr lang="ru-RU" sz="2000" dirty="0" err="1"/>
              <a:t>зерттеулер</a:t>
            </a:r>
            <a:r>
              <a:rPr lang="ru-RU" sz="2000" dirty="0"/>
              <a:t> </a:t>
            </a:r>
            <a:r>
              <a:rPr lang="ru-RU" sz="2000" dirty="0" err="1"/>
              <a:t>барысында</a:t>
            </a:r>
            <a:r>
              <a:rPr lang="ru-RU" sz="2000" dirty="0"/>
              <a:t> </a:t>
            </a:r>
            <a:r>
              <a:rPr lang="ru-RU" sz="2000" dirty="0" err="1"/>
              <a:t>жүзеге</a:t>
            </a:r>
            <a:r>
              <a:rPr lang="ru-RU" sz="2000" dirty="0"/>
              <a:t> </a:t>
            </a:r>
            <a:r>
              <a:rPr lang="ru-RU" sz="2000" dirty="0" err="1"/>
              <a:t>асырылатын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нәтижелерді</a:t>
            </a:r>
            <a:r>
              <a:rPr lang="ru-RU" sz="2000" dirty="0"/>
              <a:t> </a:t>
            </a:r>
            <a:r>
              <a:rPr lang="ru-RU" sz="2000" dirty="0" err="1"/>
              <a:t>бөліп</a:t>
            </a:r>
            <a:r>
              <a:rPr lang="ru-RU" sz="2000" dirty="0"/>
              <a:t> </a:t>
            </a:r>
            <a:r>
              <a:rPr lang="ru-RU" sz="2000" dirty="0" err="1"/>
              <a:t>көрсету</a:t>
            </a:r>
            <a:r>
              <a:rPr lang="ru-RU" sz="2000" dirty="0"/>
              <a:t> керек.</a:t>
            </a:r>
          </a:p>
        </p:txBody>
      </p:sp>
    </p:spTree>
    <p:extLst>
      <p:ext uri="{BB962C8B-B14F-4D97-AF65-F5344CB8AC3E}">
        <p14:creationId xmlns:p14="http://schemas.microsoft.com/office/powerpoint/2010/main" val="3531903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C1A14-31FC-4A4B-AB8C-3FC99A399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177" y="412075"/>
            <a:ext cx="8911687" cy="1280890"/>
          </a:xfrm>
        </p:spPr>
        <p:txBody>
          <a:bodyPr/>
          <a:lstStyle/>
          <a:p>
            <a:r>
              <a:rPr lang="ru-RU" dirty="0" err="1"/>
              <a:t>Оқушыларды</a:t>
            </a:r>
            <a:r>
              <a:rPr lang="ru-RU" dirty="0"/>
              <a:t> </a:t>
            </a:r>
            <a:r>
              <a:rPr lang="ru-RU" dirty="0" err="1"/>
              <a:t>дайындауға</a:t>
            </a:r>
            <a:r>
              <a:rPr lang="ru-RU" dirty="0"/>
              <a:t> </a:t>
            </a:r>
            <a:r>
              <a:rPr lang="ru-RU" dirty="0" err="1"/>
              <a:t>қойылатын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талаптар</a:t>
            </a:r>
            <a:r>
              <a:rPr lang="ru-RU" dirty="0"/>
              <a:t> (</a:t>
            </a:r>
            <a:r>
              <a:rPr lang="ru-RU" dirty="0" err="1"/>
              <a:t>пәндік</a:t>
            </a:r>
            <a:r>
              <a:rPr lang="ru-RU" dirty="0"/>
              <a:t> </a:t>
            </a:r>
            <a:r>
              <a:rPr lang="ru-RU" dirty="0" err="1"/>
              <a:t>дағдылар</a:t>
            </a:r>
            <a:r>
              <a:rPr lang="ru-RU" dirty="0"/>
              <a:t>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2F8530-31BC-473F-B9FA-34501A776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9861" y="1905000"/>
            <a:ext cx="9992139" cy="495300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Түсіндіріңіз</a:t>
            </a:r>
            <a:r>
              <a:rPr lang="ru-RU" dirty="0"/>
              <a:t> </a:t>
            </a:r>
            <a:r>
              <a:rPr lang="ru-RU" dirty="0" err="1"/>
              <a:t>Тақырыптың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ұғымдарының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,</a:t>
            </a:r>
          </a:p>
          <a:p>
            <a:endParaRPr lang="ru-RU" dirty="0"/>
          </a:p>
          <a:p>
            <a:r>
              <a:rPr lang="ru-RU" dirty="0" err="1"/>
              <a:t>мысалдар</a:t>
            </a:r>
            <a:r>
              <a:rPr lang="ru-RU" dirty="0"/>
              <a:t> </a:t>
            </a:r>
            <a:r>
              <a:rPr lang="ru-RU" dirty="0" err="1"/>
              <a:t>келтірхалықтың</a:t>
            </a:r>
            <a:r>
              <a:rPr lang="ru-RU" dirty="0"/>
              <a:t> </a:t>
            </a:r>
            <a:r>
              <a:rPr lang="ru-RU" dirty="0" err="1"/>
              <a:t>санына</a:t>
            </a:r>
            <a:r>
              <a:rPr lang="ru-RU" dirty="0"/>
              <a:t>, </a:t>
            </a:r>
            <a:r>
              <a:rPr lang="ru-RU" dirty="0" err="1"/>
              <a:t>көбеюіне</a:t>
            </a:r>
            <a:r>
              <a:rPr lang="ru-RU" dirty="0"/>
              <a:t>, </a:t>
            </a:r>
            <a:r>
              <a:rPr lang="ru-RU" dirty="0" err="1"/>
              <a:t>қоныс</a:t>
            </a:r>
            <a:r>
              <a:rPr lang="ru-RU" dirty="0"/>
              <a:t> </a:t>
            </a:r>
            <a:r>
              <a:rPr lang="ru-RU" dirty="0" err="1"/>
              <a:t>аударуына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таралуына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әлеуметтік-экономикалық</a:t>
            </a:r>
            <a:r>
              <a:rPr lang="ru-RU" dirty="0"/>
              <a:t> </a:t>
            </a:r>
            <a:r>
              <a:rPr lang="ru-RU" dirty="0" err="1"/>
              <a:t>факторлардың</a:t>
            </a:r>
            <a:r>
              <a:rPr lang="ru-RU" dirty="0"/>
              <a:t> </a:t>
            </a:r>
            <a:r>
              <a:rPr lang="ru-RU" dirty="0" err="1"/>
              <a:t>әсері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дәлелді</a:t>
            </a:r>
            <a:r>
              <a:rPr lang="ru-RU" dirty="0"/>
              <a:t> </a:t>
            </a:r>
            <a:r>
              <a:rPr lang="ru-RU" dirty="0" err="1"/>
              <a:t>дәлелдер</a:t>
            </a:r>
            <a:r>
              <a:rPr lang="ru-RU" dirty="0"/>
              <a:t> </a:t>
            </a:r>
            <a:r>
              <a:rPr lang="ru-RU" dirty="0" err="1"/>
              <a:t>келтіріңізхалықтың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діни</a:t>
            </a:r>
            <a:r>
              <a:rPr lang="ru-RU" dirty="0"/>
              <a:t> </a:t>
            </a:r>
            <a:r>
              <a:rPr lang="ru-RU" dirty="0" err="1"/>
              <a:t>құрамының</a:t>
            </a:r>
            <a:r>
              <a:rPr lang="ru-RU" dirty="0"/>
              <a:t>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әлеуметтік-экономикалық</a:t>
            </a:r>
            <a:r>
              <a:rPr lang="ru-RU" dirty="0"/>
              <a:t> </a:t>
            </a:r>
            <a:r>
              <a:rPr lang="ru-RU" dirty="0" err="1"/>
              <a:t>өмірінің</a:t>
            </a:r>
            <a:r>
              <a:rPr lang="ru-RU" dirty="0"/>
              <a:t> </a:t>
            </a:r>
            <a:r>
              <a:rPr lang="ru-RU" dirty="0" err="1"/>
              <a:t>ерекшеліктеріне</a:t>
            </a:r>
            <a:r>
              <a:rPr lang="ru-RU" dirty="0"/>
              <a:t> </a:t>
            </a:r>
            <a:r>
              <a:rPr lang="ru-RU" dirty="0" err="1"/>
              <a:t>әсері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салыстыру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сүру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мен </a:t>
            </a:r>
            <a:r>
              <a:rPr lang="ru-RU" dirty="0" err="1"/>
              <a:t>сапасы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елдер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пайдаланутақырыптық</a:t>
            </a:r>
            <a:r>
              <a:rPr lang="ru-RU" dirty="0"/>
              <a:t> </a:t>
            </a:r>
            <a:r>
              <a:rPr lang="ru-RU" dirty="0" err="1"/>
              <a:t>карталар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шешімнің</a:t>
            </a:r>
            <a:r>
              <a:rPr lang="ru-RU" dirty="0"/>
              <a:t> </a:t>
            </a:r>
            <a:r>
              <a:rPr lang="ru-RU" dirty="0" err="1"/>
              <a:t>пайдасына</a:t>
            </a:r>
            <a:r>
              <a:rPr lang="ru-RU" dirty="0"/>
              <a:t> </a:t>
            </a:r>
            <a:r>
              <a:rPr lang="ru-RU" dirty="0" err="1"/>
              <a:t>дәлелдер</a:t>
            </a:r>
            <a:r>
              <a:rPr lang="ru-RU" dirty="0"/>
              <a:t> </a:t>
            </a:r>
            <a:r>
              <a:rPr lang="ru-RU" dirty="0" err="1"/>
              <a:t>көзі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сипаттаукартографиялық</a:t>
            </a:r>
            <a:r>
              <a:rPr lang="ru-RU" dirty="0"/>
              <a:t> </a:t>
            </a:r>
            <a:r>
              <a:rPr lang="ru-RU" dirty="0" err="1"/>
              <a:t>мәліметтер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;</a:t>
            </a:r>
          </a:p>
          <a:p>
            <a:endParaRPr lang="ru-RU" dirty="0"/>
          </a:p>
          <a:p>
            <a:r>
              <a:rPr lang="ru-RU" dirty="0" err="1"/>
              <a:t>оқып</a:t>
            </a:r>
            <a:r>
              <a:rPr lang="ru-RU" dirty="0"/>
              <a:t>, </a:t>
            </a:r>
            <a:r>
              <a:rPr lang="ru-RU" dirty="0" err="1"/>
              <a:t>талдайдытақырыптық</a:t>
            </a:r>
            <a:r>
              <a:rPr lang="ru-RU" dirty="0"/>
              <a:t> </a:t>
            </a:r>
            <a:r>
              <a:rPr lang="ru-RU" dirty="0" err="1"/>
              <a:t>карталардың</a:t>
            </a:r>
            <a:r>
              <a:rPr lang="ru-RU" dirty="0"/>
              <a:t> </a:t>
            </a:r>
            <a:r>
              <a:rPr lang="ru-RU" dirty="0" err="1"/>
              <a:t>мазмұны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141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D744B-E1A0-4F66-8022-E1C2D51A0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306333"/>
            <a:ext cx="8911687" cy="1280890"/>
          </a:xfrm>
        </p:spPr>
        <p:txBody>
          <a:bodyPr/>
          <a:lstStyle/>
          <a:p>
            <a:r>
              <a:rPr lang="ru-RU" dirty="0"/>
              <a:t>Мета-</a:t>
            </a:r>
            <a:r>
              <a:rPr lang="ru-RU" dirty="0" err="1"/>
              <a:t>дағдылар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F6ABB2-CF40-479E-93A8-641DD2BD8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087" y="980661"/>
            <a:ext cx="9450525" cy="5751443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көздерін</a:t>
            </a:r>
            <a:r>
              <a:rPr lang="ru-RU" dirty="0"/>
              <a:t> </a:t>
            </a:r>
            <a:r>
              <a:rPr lang="ru-RU" dirty="0" err="1"/>
              <a:t>іздеу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endParaRPr lang="ru-RU" dirty="0"/>
          </a:p>
          <a:p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синтездеу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 </a:t>
            </a:r>
            <a:r>
              <a:rPr lang="ru-RU" dirty="0" err="1"/>
              <a:t>меңгеру</a:t>
            </a:r>
            <a:r>
              <a:rPr lang="ru-RU" dirty="0"/>
              <a:t>.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критерийлер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жіктеу</a:t>
            </a:r>
            <a:endParaRPr lang="ru-RU" dirty="0"/>
          </a:p>
          <a:p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белгілерді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,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 </a:t>
            </a:r>
            <a:r>
              <a:rPr lang="ru-RU" dirty="0" err="1"/>
              <a:t>критерийлерін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критерийлер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, </a:t>
            </a:r>
            <a:r>
              <a:rPr lang="ru-RU" dirty="0" err="1"/>
              <a:t>фактілерді</a:t>
            </a:r>
            <a:r>
              <a:rPr lang="ru-RU" dirty="0"/>
              <a:t>, </a:t>
            </a:r>
            <a:r>
              <a:rPr lang="ru-RU" dirty="0" err="1"/>
              <a:t>құбылыстарды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объектілер</a:t>
            </a:r>
            <a:r>
              <a:rPr lang="ru-RU" dirty="0"/>
              <a:t>, </a:t>
            </a:r>
            <a:r>
              <a:rPr lang="ru-RU" dirty="0" err="1"/>
              <a:t>құбылыстар</a:t>
            </a:r>
            <a:r>
              <a:rPr lang="ru-RU" dirty="0"/>
              <a:t>, </a:t>
            </a:r>
            <a:r>
              <a:rPr lang="ru-RU" dirty="0" err="1"/>
              <a:t>оқиғалар</a:t>
            </a:r>
            <a:r>
              <a:rPr lang="ru-RU" dirty="0"/>
              <a:t>, </a:t>
            </a:r>
            <a:r>
              <a:rPr lang="ru-RU" dirty="0" err="1"/>
              <a:t>фактілер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себепті</a:t>
            </a:r>
            <a:r>
              <a:rPr lang="ru-RU" dirty="0"/>
              <a:t> </a:t>
            </a:r>
            <a:r>
              <a:rPr lang="ru-RU" dirty="0" err="1"/>
              <a:t>байланыстарды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формада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Статистикамен</a:t>
            </a:r>
            <a:r>
              <a:rPr lang="ru-RU" dirty="0"/>
              <a:t>, </a:t>
            </a:r>
            <a:r>
              <a:rPr lang="ru-RU" dirty="0" err="1"/>
              <a:t>картамен</a:t>
            </a:r>
            <a:r>
              <a:rPr lang="ru-RU" dirty="0"/>
              <a:t>, </a:t>
            </a:r>
            <a:r>
              <a:rPr lang="ru-RU" dirty="0" err="1"/>
              <a:t>картамен</a:t>
            </a:r>
            <a:r>
              <a:rPr lang="ru-RU" dirty="0"/>
              <a:t>, </a:t>
            </a:r>
            <a:r>
              <a:rPr lang="ru-RU" dirty="0" err="1"/>
              <a:t>тақырыптық</a:t>
            </a:r>
            <a:r>
              <a:rPr lang="ru-RU" dirty="0"/>
              <a:t> </a:t>
            </a:r>
            <a:r>
              <a:rPr lang="ru-RU" dirty="0" err="1"/>
              <a:t>карталармен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істеудің</a:t>
            </a:r>
            <a:r>
              <a:rPr lang="ru-RU" dirty="0"/>
              <a:t> </a:t>
            </a:r>
            <a:r>
              <a:rPr lang="ru-RU" dirty="0" err="1"/>
              <a:t>аналитикалық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 </a:t>
            </a:r>
            <a:r>
              <a:rPr lang="ru-RU" dirty="0" err="1"/>
              <a:t>жетілдіру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Оқулық</a:t>
            </a:r>
            <a:r>
              <a:rPr lang="ru-RU" dirty="0"/>
              <a:t> </a:t>
            </a:r>
            <a:r>
              <a:rPr lang="ru-RU" dirty="0" err="1"/>
              <a:t>мәтінімен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, </a:t>
            </a:r>
            <a:r>
              <a:rPr lang="ru-RU" dirty="0" err="1"/>
              <a:t>мәтіндерді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формада</a:t>
            </a:r>
            <a:r>
              <a:rPr lang="ru-RU" dirty="0"/>
              <a:t> – </a:t>
            </a:r>
            <a:r>
              <a:rPr lang="ru-RU" dirty="0" err="1"/>
              <a:t>қорытынды</a:t>
            </a:r>
            <a:r>
              <a:rPr lang="ru-RU" dirty="0"/>
              <a:t>, </a:t>
            </a:r>
            <a:r>
              <a:rPr lang="ru-RU" dirty="0" err="1"/>
              <a:t>тезистер</a:t>
            </a:r>
            <a:r>
              <a:rPr lang="ru-RU" dirty="0"/>
              <a:t>, </a:t>
            </a:r>
            <a:r>
              <a:rPr lang="ru-RU" dirty="0" err="1"/>
              <a:t>конспектілеу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6812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E0A79-D593-46E5-BEEC-FD98AD6F7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26" y="306333"/>
            <a:ext cx="9211986" cy="1280890"/>
          </a:xfrm>
        </p:spPr>
        <p:txBody>
          <a:bodyPr>
            <a:noAutofit/>
          </a:bodyPr>
          <a:lstStyle/>
          <a:p>
            <a:pPr algn="just"/>
            <a:r>
              <a:rPr lang="ru-RU" sz="2800" dirty="0"/>
              <a:t>География – </a:t>
            </a:r>
            <a:r>
              <a:rPr lang="ru-RU" sz="2800" dirty="0" err="1"/>
              <a:t>білімнің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көне</a:t>
            </a:r>
            <a:r>
              <a:rPr lang="ru-RU" sz="2800" dirty="0"/>
              <a:t> </a:t>
            </a:r>
            <a:r>
              <a:rPr lang="ru-RU" sz="2800" dirty="0" err="1"/>
              <a:t>саласы</a:t>
            </a:r>
            <a:r>
              <a:rPr lang="ru-RU" sz="2800" dirty="0"/>
              <a:t>. </a:t>
            </a:r>
            <a:r>
              <a:rPr lang="ru-RU" sz="2800" dirty="0" err="1"/>
              <a:t>Оның</a:t>
            </a:r>
            <a:r>
              <a:rPr lang="ru-RU" sz="2800" dirty="0"/>
              <a:t> </a:t>
            </a:r>
            <a:r>
              <a:rPr lang="ru-RU" sz="2800" dirty="0" err="1"/>
              <a:t>тамыры</a:t>
            </a:r>
            <a:r>
              <a:rPr lang="ru-RU" sz="2800" dirty="0"/>
              <a:t>, </a:t>
            </a:r>
            <a:r>
              <a:rPr lang="ru-RU" sz="2800" dirty="0" err="1"/>
              <a:t>мысалы</a:t>
            </a:r>
            <a:r>
              <a:rPr lang="ru-RU" sz="2800" dirty="0"/>
              <a:t>, физика, химия, биология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басқа</a:t>
            </a:r>
            <a:r>
              <a:rPr lang="ru-RU" sz="2800" dirty="0"/>
              <a:t> </a:t>
            </a:r>
            <a:r>
              <a:rPr lang="ru-RU" sz="2800" dirty="0" err="1"/>
              <a:t>ғылымдарға</a:t>
            </a:r>
            <a:r>
              <a:rPr lang="ru-RU" sz="2800" dirty="0"/>
              <a:t> </a:t>
            </a:r>
            <a:r>
              <a:rPr lang="ru-RU" sz="2800" dirty="0" err="1"/>
              <a:t>қарағанда</a:t>
            </a:r>
            <a:r>
              <a:rPr lang="ru-RU" sz="2800" dirty="0"/>
              <a:t> </a:t>
            </a:r>
            <a:r>
              <a:rPr lang="ru-RU" sz="2800" dirty="0" err="1"/>
              <a:t>әлдеқайда</a:t>
            </a:r>
            <a:r>
              <a:rPr lang="ru-RU" sz="2800" dirty="0"/>
              <a:t> </a:t>
            </a:r>
            <a:r>
              <a:rPr lang="ru-RU" sz="2800" dirty="0" err="1"/>
              <a:t>тереңірек</a:t>
            </a:r>
            <a:r>
              <a:rPr lang="ru-RU" sz="2800" dirty="0"/>
              <a:t> </a:t>
            </a:r>
            <a:r>
              <a:rPr lang="ru-RU" sz="2800" dirty="0" err="1"/>
              <a:t>жатыр</a:t>
            </a:r>
            <a:r>
              <a:rPr lang="ru-RU" sz="2800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252EFE-E46B-4354-AAB1-DB2C4CB78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626" y="2504661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География </a:t>
            </a:r>
            <a:r>
              <a:rPr lang="ru-RU" sz="2000" dirty="0" err="1"/>
              <a:t>бүгінгі</a:t>
            </a:r>
            <a:r>
              <a:rPr lang="ru-RU" sz="2000" dirty="0"/>
              <a:t> </a:t>
            </a:r>
            <a:r>
              <a:rPr lang="ru-RU" sz="2000" dirty="0" err="1"/>
              <a:t>таңда</a:t>
            </a:r>
            <a:r>
              <a:rPr lang="ru-RU" sz="2000" dirty="0"/>
              <a:t> </a:t>
            </a:r>
            <a:r>
              <a:rPr lang="ru-RU" sz="2000" dirty="0" err="1"/>
              <a:t>табиғи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әлеуметтік</a:t>
            </a:r>
            <a:r>
              <a:rPr lang="ru-RU" sz="2000" dirty="0"/>
              <a:t> </a:t>
            </a:r>
            <a:r>
              <a:rPr lang="ru-RU" sz="2000" dirty="0" err="1"/>
              <a:t>процестер</a:t>
            </a:r>
            <a:r>
              <a:rPr lang="ru-RU" sz="2000" dirty="0"/>
              <a:t> мен </a:t>
            </a:r>
            <a:r>
              <a:rPr lang="ru-RU" sz="2000" dirty="0" err="1"/>
              <a:t>құбылыстардың</a:t>
            </a:r>
            <a:r>
              <a:rPr lang="ru-RU" sz="2000" dirty="0"/>
              <a:t> </a:t>
            </a:r>
            <a:r>
              <a:rPr lang="ru-RU" sz="2000" dirty="0" err="1"/>
              <a:t>өзара</a:t>
            </a:r>
            <a:r>
              <a:rPr lang="ru-RU" sz="2000" dirty="0"/>
              <a:t> </a:t>
            </a:r>
            <a:r>
              <a:rPr lang="ru-RU" sz="2000" dirty="0" err="1"/>
              <a:t>байланысын</a:t>
            </a:r>
            <a:r>
              <a:rPr lang="ru-RU" sz="2000" dirty="0"/>
              <a:t> </a:t>
            </a:r>
            <a:r>
              <a:rPr lang="ru-RU" sz="2000" dirty="0" err="1"/>
              <a:t>түсіну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үстіне</a:t>
            </a:r>
            <a:r>
              <a:rPr lang="ru-RU" sz="2000" dirty="0"/>
              <a:t> </a:t>
            </a:r>
            <a:r>
              <a:rPr lang="ru-RU" sz="2000" dirty="0" err="1"/>
              <a:t>оларды</a:t>
            </a:r>
            <a:r>
              <a:rPr lang="ru-RU" sz="2000" dirty="0"/>
              <a:t> </a:t>
            </a:r>
            <a:r>
              <a:rPr lang="ru-RU" sz="2000" dirty="0" err="1"/>
              <a:t>болжау</a:t>
            </a:r>
            <a:r>
              <a:rPr lang="ru-RU" sz="2000" dirty="0"/>
              <a:t> </a:t>
            </a:r>
            <a:r>
              <a:rPr lang="ru-RU" sz="2000" dirty="0" err="1"/>
              <a:t>мүмкіндігі</a:t>
            </a:r>
            <a:r>
              <a:rPr lang="ru-RU" sz="2000" dirty="0"/>
              <a:t>. </a:t>
            </a:r>
            <a:r>
              <a:rPr lang="ru-RU" sz="2000" dirty="0" err="1"/>
              <a:t>Бұрыннан</a:t>
            </a:r>
            <a:r>
              <a:rPr lang="ru-RU" sz="2000" dirty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аумақтардағы</a:t>
            </a:r>
            <a:r>
              <a:rPr lang="ru-RU" sz="2000" dirty="0"/>
              <a:t> </a:t>
            </a:r>
            <a:r>
              <a:rPr lang="ru-RU" sz="2000" dirty="0" err="1"/>
              <a:t>заманауи</a:t>
            </a:r>
            <a:r>
              <a:rPr lang="ru-RU" sz="2000" dirty="0"/>
              <a:t> 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зерттеулердің</a:t>
            </a:r>
            <a:r>
              <a:rPr lang="ru-RU" sz="2000" dirty="0"/>
              <a:t> </a:t>
            </a:r>
            <a:r>
              <a:rPr lang="ru-RU" sz="2000" dirty="0" err="1"/>
              <a:t>арқасында</a:t>
            </a:r>
            <a:r>
              <a:rPr lang="ru-RU" sz="2000" dirty="0"/>
              <a:t> </a:t>
            </a:r>
            <a:r>
              <a:rPr lang="ru-RU" sz="2000" dirty="0" err="1"/>
              <a:t>ғалымдар</a:t>
            </a:r>
            <a:r>
              <a:rPr lang="ru-RU" sz="2000" dirty="0"/>
              <a:t> </a:t>
            </a:r>
            <a:r>
              <a:rPr lang="ru-RU" sz="2000" dirty="0" err="1"/>
              <a:t>көптеген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, </a:t>
            </a:r>
            <a:r>
              <a:rPr lang="ru-RU" sz="2000" dirty="0" err="1"/>
              <a:t>кейде</a:t>
            </a:r>
            <a:r>
              <a:rPr lang="ru-RU" sz="2000" dirty="0"/>
              <a:t> </a:t>
            </a:r>
            <a:r>
              <a:rPr lang="ru-RU" sz="2000" dirty="0" err="1"/>
              <a:t>таңғажайып</a:t>
            </a:r>
            <a:r>
              <a:rPr lang="ru-RU" sz="2000" dirty="0"/>
              <a:t> </a:t>
            </a:r>
            <a:r>
              <a:rPr lang="ru-RU" sz="2000" dirty="0" err="1"/>
              <a:t>ашулар</a:t>
            </a:r>
            <a:r>
              <a:rPr lang="ru-RU" sz="2000" dirty="0"/>
              <a:t> </a:t>
            </a:r>
            <a:r>
              <a:rPr lang="ru-RU" sz="2000" dirty="0" err="1"/>
              <a:t>жасайды</a:t>
            </a:r>
            <a:r>
              <a:rPr lang="ru-RU" sz="2000" dirty="0"/>
              <a:t>. </a:t>
            </a:r>
            <a:r>
              <a:rPr lang="ru-RU" sz="2000" dirty="0" err="1"/>
              <a:t>Бірақ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жаңа</a:t>
            </a:r>
            <a:r>
              <a:rPr lang="ru-RU" sz="2000" dirty="0"/>
              <a:t> </a:t>
            </a:r>
            <a:r>
              <a:rPr lang="ru-RU" sz="2000" dirty="0" err="1"/>
              <a:t>объектілерді</a:t>
            </a:r>
            <a:r>
              <a:rPr lang="ru-RU" sz="2000" dirty="0"/>
              <a:t> </a:t>
            </a:r>
            <a:r>
              <a:rPr lang="ru-RU" sz="2000" dirty="0" err="1"/>
              <a:t>ашу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, </a:t>
            </a:r>
            <a:r>
              <a:rPr lang="ru-RU" sz="2000" dirty="0" err="1"/>
              <a:t>табиғат</a:t>
            </a:r>
            <a:r>
              <a:rPr lang="ru-RU" sz="2000" dirty="0"/>
              <a:t> пен </a:t>
            </a:r>
            <a:r>
              <a:rPr lang="ru-RU" sz="2000" dirty="0" err="1"/>
              <a:t>қоғамдағы</a:t>
            </a:r>
            <a:r>
              <a:rPr lang="ru-RU" sz="2000" dirty="0"/>
              <a:t> 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заңдылықтарды</a:t>
            </a:r>
            <a:r>
              <a:rPr lang="ru-RU" sz="2000" dirty="0"/>
              <a:t> </a:t>
            </a:r>
            <a:r>
              <a:rPr lang="ru-RU" sz="2000" dirty="0" err="1"/>
              <a:t>ашу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9303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876E2D-18DB-4438-9295-5DA6597EE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48139"/>
            <a:ext cx="8915400" cy="5883965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көздерімен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жаһандық</a:t>
            </a:r>
            <a:r>
              <a:rPr lang="ru-RU" dirty="0"/>
              <a:t> </a:t>
            </a:r>
            <a:r>
              <a:rPr lang="ru-RU" dirty="0" err="1"/>
              <a:t>мәселелердің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типтерінің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белгілерін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ғаламдық</a:t>
            </a:r>
            <a:r>
              <a:rPr lang="ru-RU" dirty="0"/>
              <a:t> </a:t>
            </a:r>
            <a:r>
              <a:rPr lang="ru-RU" dirty="0" err="1"/>
              <a:t>проблемалардың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мәселелердің</a:t>
            </a:r>
            <a:r>
              <a:rPr lang="ru-RU" dirty="0"/>
              <a:t> </a:t>
            </a:r>
            <a:r>
              <a:rPr lang="ru-RU" dirty="0" err="1"/>
              <a:t>географиясын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картографиялық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статистикалық</a:t>
            </a:r>
            <a:r>
              <a:rPr lang="ru-RU" dirty="0"/>
              <a:t> </a:t>
            </a:r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Мерзімді</a:t>
            </a:r>
            <a:r>
              <a:rPr lang="ru-RU" dirty="0"/>
              <a:t> </a:t>
            </a:r>
            <a:r>
              <a:rPr lang="ru-RU" dirty="0" err="1"/>
              <a:t>басылымдармен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(</a:t>
            </a:r>
            <a:r>
              <a:rPr lang="ru-RU" dirty="0" err="1"/>
              <a:t>таңдау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)</a:t>
            </a:r>
          </a:p>
          <a:p>
            <a:endParaRPr lang="ru-RU" dirty="0"/>
          </a:p>
          <a:p>
            <a:r>
              <a:rPr lang="ru-RU" dirty="0" err="1"/>
              <a:t>Оқытылатын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материалының</a:t>
            </a:r>
            <a:r>
              <a:rPr lang="ru-RU" dirty="0"/>
              <a:t> </a:t>
            </a:r>
            <a:r>
              <a:rPr lang="ru-RU" dirty="0" err="1"/>
              <a:t>өзекті</a:t>
            </a:r>
            <a:r>
              <a:rPr lang="ru-RU" dirty="0"/>
              <a:t> </a:t>
            </a:r>
            <a:r>
              <a:rPr lang="ru-RU" dirty="0" err="1"/>
              <a:t>мәселелері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дәлелді</a:t>
            </a:r>
            <a:r>
              <a:rPr lang="ru-RU" dirty="0"/>
              <a:t> </a:t>
            </a:r>
            <a:r>
              <a:rPr lang="ru-RU" dirty="0" err="1"/>
              <a:t>пікірлерін</a:t>
            </a:r>
            <a:r>
              <a:rPr lang="ru-RU" dirty="0"/>
              <a:t> </a:t>
            </a:r>
            <a:r>
              <a:rPr lang="ru-RU" dirty="0" err="1"/>
              <a:t>білдіру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көздерімен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</a:t>
            </a:r>
            <a:r>
              <a:rPr lang="ru-RU" dirty="0"/>
              <a:t> </a:t>
            </a:r>
            <a:r>
              <a:rPr lang="ru-RU" dirty="0" err="1"/>
              <a:t>білу</a:t>
            </a:r>
            <a:r>
              <a:rPr lang="ru-RU" dirty="0"/>
              <a:t>, </a:t>
            </a:r>
            <a:r>
              <a:rPr lang="ru-RU" dirty="0" err="1"/>
              <a:t>талдау</a:t>
            </a:r>
            <a:r>
              <a:rPr lang="ru-RU" dirty="0"/>
              <a:t>, </a:t>
            </a:r>
            <a:r>
              <a:rPr lang="ru-RU" dirty="0" err="1"/>
              <a:t>қорытынды</a:t>
            </a:r>
            <a:r>
              <a:rPr lang="ru-RU" dirty="0"/>
              <a:t>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білу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Қарым-қатынас</a:t>
            </a:r>
            <a:r>
              <a:rPr lang="ru-RU" dirty="0"/>
              <a:t> </a:t>
            </a:r>
            <a:r>
              <a:rPr lang="ru-RU" dirty="0" err="1"/>
              <a:t>дағдыларын</a:t>
            </a:r>
            <a:r>
              <a:rPr lang="ru-RU" dirty="0"/>
              <a:t> </a:t>
            </a:r>
            <a:r>
              <a:rPr lang="ru-RU" dirty="0" err="1"/>
              <a:t>жақсарту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. </a:t>
            </a:r>
            <a:r>
              <a:rPr lang="ru-RU" dirty="0" err="1"/>
              <a:t>картографиялық</a:t>
            </a:r>
            <a:r>
              <a:rPr lang="ru-RU" dirty="0"/>
              <a:t>, </a:t>
            </a:r>
            <a:r>
              <a:rPr lang="ru-RU" dirty="0" err="1"/>
              <a:t>статистикалық</a:t>
            </a:r>
            <a:r>
              <a:rPr lang="ru-RU" dirty="0"/>
              <a:t>, </a:t>
            </a:r>
            <a:r>
              <a:rPr lang="ru-RU" dirty="0" err="1"/>
              <a:t>графикалық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мәтінге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керісінше</a:t>
            </a:r>
            <a:r>
              <a:rPr lang="ru-RU" dirty="0"/>
              <a:t> </a:t>
            </a:r>
            <a:r>
              <a:rPr lang="ru-RU" dirty="0" err="1"/>
              <a:t>аудару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Картадан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құбылыстар</a:t>
            </a:r>
            <a:r>
              <a:rPr lang="ru-RU" dirty="0"/>
              <a:t> мен </a:t>
            </a:r>
            <a:r>
              <a:rPr lang="ru-RU" dirty="0" err="1"/>
              <a:t>процестердің</a:t>
            </a:r>
            <a:r>
              <a:rPr lang="ru-RU" dirty="0"/>
              <a:t> </a:t>
            </a:r>
            <a:r>
              <a:rPr lang="ru-RU" dirty="0" err="1"/>
              <a:t>географиясын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, </a:t>
            </a:r>
            <a:r>
              <a:rPr lang="ru-RU" dirty="0" err="1"/>
              <a:t>карталарды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себеп-салдарлық</a:t>
            </a:r>
            <a:r>
              <a:rPr lang="ru-RU" dirty="0"/>
              <a:t> </a:t>
            </a:r>
            <a:r>
              <a:rPr lang="ru-RU" dirty="0" err="1"/>
              <a:t>байланыстарды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, </a:t>
            </a:r>
            <a:r>
              <a:rPr lang="ru-RU" dirty="0" err="1"/>
              <a:t>аналитикалық</a:t>
            </a:r>
            <a:r>
              <a:rPr lang="ru-RU" dirty="0"/>
              <a:t> </a:t>
            </a:r>
            <a:r>
              <a:rPr lang="ru-RU" dirty="0" err="1"/>
              <a:t>қорытынды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72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0C5F5D-F7A7-4DB1-8A52-0AB0D6CB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62609"/>
            <a:ext cx="8915400" cy="5248613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ғылымдар</a:t>
            </a:r>
            <a:r>
              <a:rPr lang="ru-RU" sz="2400" dirty="0"/>
              <a:t> </a:t>
            </a:r>
            <a:r>
              <a:rPr lang="ru-RU" sz="2400" dirty="0" err="1"/>
              <a:t>әрқашан</a:t>
            </a:r>
            <a:r>
              <a:rPr lang="ru-RU" sz="2400" dirty="0"/>
              <a:t> </a:t>
            </a:r>
            <a:r>
              <a:rPr lang="ru-RU" sz="2400" dirty="0" err="1"/>
              <a:t>практикалық</a:t>
            </a:r>
            <a:r>
              <a:rPr lang="ru-RU" sz="2400" dirty="0"/>
              <a:t> </a:t>
            </a:r>
            <a:r>
              <a:rPr lang="ru-RU" sz="2400" dirty="0" err="1"/>
              <a:t>мақсатқа</a:t>
            </a:r>
            <a:r>
              <a:rPr lang="ru-RU" sz="2400" dirty="0"/>
              <a:t> </a:t>
            </a:r>
            <a:r>
              <a:rPr lang="ru-RU" sz="2400" dirty="0" err="1"/>
              <a:t>ие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 </a:t>
            </a:r>
            <a:r>
              <a:rPr lang="ru-RU" sz="2400" dirty="0" err="1"/>
              <a:t>Бұрын</a:t>
            </a:r>
            <a:r>
              <a:rPr lang="ru-RU" sz="2400" dirty="0"/>
              <a:t>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халыққа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алдымен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беретін</a:t>
            </a:r>
            <a:r>
              <a:rPr lang="ru-RU" sz="2400" dirty="0"/>
              <a:t>. </a:t>
            </a:r>
            <a:r>
              <a:rPr lang="ru-RU" sz="2400" dirty="0" err="1"/>
              <a:t>Қазір</a:t>
            </a:r>
            <a:r>
              <a:rPr lang="ru-RU" sz="2400" dirty="0"/>
              <a:t> </a:t>
            </a:r>
            <a:r>
              <a:rPr lang="ru-RU" sz="2400" dirty="0" err="1"/>
              <a:t>географияның</a:t>
            </a:r>
            <a:r>
              <a:rPr lang="ru-RU" sz="2400" dirty="0"/>
              <a:t> </a:t>
            </a:r>
            <a:r>
              <a:rPr lang="ru-RU" sz="2400" dirty="0" err="1"/>
              <a:t>практикалық</a:t>
            </a:r>
            <a:r>
              <a:rPr lang="ru-RU" sz="2400" dirty="0"/>
              <a:t> </a:t>
            </a:r>
            <a:r>
              <a:rPr lang="ru-RU" sz="2400" dirty="0" err="1"/>
              <a:t>рөлі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алдымен</a:t>
            </a:r>
            <a:r>
              <a:rPr lang="ru-RU" sz="2400" dirty="0"/>
              <a:t>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табиғат</a:t>
            </a:r>
            <a:r>
              <a:rPr lang="ru-RU" sz="2400" dirty="0"/>
              <a:t> пен </a:t>
            </a:r>
            <a:r>
              <a:rPr lang="ru-RU" sz="2400" dirty="0" err="1"/>
              <a:t>қоғамның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әрекеттесу</a:t>
            </a:r>
            <a:r>
              <a:rPr lang="ru-RU" sz="2400" dirty="0"/>
              <a:t> </a:t>
            </a:r>
            <a:r>
              <a:rPr lang="ru-RU" sz="2400" dirty="0" err="1"/>
              <a:t>мәселелерін</a:t>
            </a:r>
            <a:r>
              <a:rPr lang="ru-RU" sz="2400" dirty="0"/>
              <a:t> </a:t>
            </a:r>
            <a:r>
              <a:rPr lang="ru-RU" sz="2400" dirty="0" err="1"/>
              <a:t>шешуге</a:t>
            </a:r>
            <a:r>
              <a:rPr lang="ru-RU" sz="2400" dirty="0"/>
              <a:t> </a:t>
            </a:r>
            <a:r>
              <a:rPr lang="ru-RU" sz="2400" dirty="0" err="1"/>
              <a:t>қатысуымен</a:t>
            </a:r>
            <a:r>
              <a:rPr lang="ru-RU" sz="2400" dirty="0"/>
              <a:t> </a:t>
            </a:r>
            <a:r>
              <a:rPr lang="ru-RU" sz="2400" dirty="0" err="1"/>
              <a:t>анықталады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мәселелердің</a:t>
            </a:r>
            <a:r>
              <a:rPr lang="ru-RU" sz="2400" dirty="0"/>
              <a:t> </a:t>
            </a:r>
            <a:r>
              <a:rPr lang="ru-RU" sz="2400" dirty="0" err="1"/>
              <a:t>шиеленісуі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зерттеулердің</a:t>
            </a:r>
            <a:r>
              <a:rPr lang="ru-RU" sz="2400" dirty="0"/>
              <a:t> </a:t>
            </a:r>
            <a:r>
              <a:rPr lang="ru-RU" sz="2400" dirty="0" err="1"/>
              <a:t>алдын</a:t>
            </a:r>
            <a:r>
              <a:rPr lang="ru-RU" sz="2400" dirty="0"/>
              <a:t> ала </a:t>
            </a:r>
            <a:r>
              <a:rPr lang="ru-RU" sz="2400" dirty="0" err="1"/>
              <a:t>сипаты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керек </a:t>
            </a:r>
            <a:r>
              <a:rPr lang="ru-RU" sz="2400" dirty="0" err="1"/>
              <a:t>екенін</a:t>
            </a:r>
            <a:r>
              <a:rPr lang="ru-RU" sz="2400" dirty="0"/>
              <a:t> </a:t>
            </a:r>
            <a:r>
              <a:rPr lang="ru-RU" sz="2400" dirty="0" err="1"/>
              <a:t>тағы</a:t>
            </a:r>
            <a:r>
              <a:rPr lang="ru-RU" sz="2400" dirty="0"/>
              <a:t> да </a:t>
            </a:r>
            <a:r>
              <a:rPr lang="ru-RU" sz="2400" dirty="0" err="1"/>
              <a:t>дәлелдейді</a:t>
            </a:r>
            <a:r>
              <a:rPr lang="ru-RU" sz="2400" dirty="0"/>
              <a:t>. Кез </a:t>
            </a:r>
            <a:r>
              <a:rPr lang="ru-RU" sz="2400" dirty="0" err="1"/>
              <a:t>келген</a:t>
            </a:r>
            <a:r>
              <a:rPr lang="ru-RU" sz="2400" dirty="0"/>
              <a:t> </a:t>
            </a:r>
            <a:r>
              <a:rPr lang="ru-RU" sz="2400" dirty="0" err="1"/>
              <a:t>жобаларды</a:t>
            </a:r>
            <a:r>
              <a:rPr lang="ru-RU" sz="2400" dirty="0"/>
              <a:t> </a:t>
            </a:r>
            <a:r>
              <a:rPr lang="ru-RU" sz="2400" dirty="0" err="1"/>
              <a:t>әзірлеу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бекіту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жан-жақты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зерттеулердің</a:t>
            </a:r>
            <a:r>
              <a:rPr lang="ru-RU" sz="2400" dirty="0"/>
              <a:t> </a:t>
            </a:r>
            <a:r>
              <a:rPr lang="ru-RU" sz="2400" dirty="0" err="1"/>
              <a:t>басымдылығы</a:t>
            </a:r>
            <a:r>
              <a:rPr lang="ru-RU" sz="2400" dirty="0"/>
              <a:t>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табиғатқа</a:t>
            </a:r>
            <a:r>
              <a:rPr lang="ru-RU" sz="2400" dirty="0"/>
              <a:t> </a:t>
            </a:r>
            <a:r>
              <a:rPr lang="ru-RU" sz="2400" dirty="0" err="1"/>
              <a:t>араласуы</a:t>
            </a:r>
            <a:r>
              <a:rPr lang="ru-RU" sz="2400" dirty="0"/>
              <a:t> </a:t>
            </a:r>
            <a:r>
              <a:rPr lang="ru-RU" sz="2400" dirty="0" err="1"/>
              <a:t>планетарлық</a:t>
            </a:r>
            <a:r>
              <a:rPr lang="ru-RU" sz="2400" dirty="0"/>
              <a:t> </a:t>
            </a:r>
            <a:r>
              <a:rPr lang="ru-RU" sz="2400" dirty="0" err="1"/>
              <a:t>салдарларға</a:t>
            </a:r>
            <a:r>
              <a:rPr lang="ru-RU" sz="2400" dirty="0"/>
              <a:t> </a:t>
            </a:r>
            <a:r>
              <a:rPr lang="ru-RU" sz="2400" dirty="0" err="1"/>
              <a:t>әкелуі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маңызды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579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29F664-4FF1-41C3-9635-B1327B7D2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6203" y="1722783"/>
            <a:ext cx="8915400" cy="6188765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/>
              <a:t>Экологиялық</a:t>
            </a:r>
            <a:r>
              <a:rPr lang="ru-RU" sz="2400" dirty="0"/>
              <a:t> </a:t>
            </a:r>
            <a:r>
              <a:rPr lang="ru-RU" sz="2400" dirty="0" err="1"/>
              <a:t>мәселені</a:t>
            </a:r>
            <a:r>
              <a:rPr lang="ru-RU" sz="2400" dirty="0"/>
              <a:t> </a:t>
            </a:r>
            <a:r>
              <a:rPr lang="ru-RU" sz="2400" dirty="0" err="1"/>
              <a:t>бүкіл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ғылымдар</a:t>
            </a:r>
            <a:r>
              <a:rPr lang="ru-RU" sz="2400" dirty="0"/>
              <a:t> </a:t>
            </a:r>
            <a:r>
              <a:rPr lang="ru-RU" sz="2400" dirty="0" err="1"/>
              <a:t>кешенінің</a:t>
            </a:r>
            <a:r>
              <a:rPr lang="ru-RU" sz="2400" dirty="0"/>
              <a:t> </a:t>
            </a:r>
            <a:r>
              <a:rPr lang="ru-RU" sz="2400" dirty="0" err="1"/>
              <a:t>ғалымдарының</a:t>
            </a:r>
            <a:r>
              <a:rPr lang="ru-RU" sz="2400" dirty="0"/>
              <a:t> </a:t>
            </a:r>
            <a:r>
              <a:rPr lang="ru-RU" sz="2400" dirty="0" err="1"/>
              <a:t>қатысуынсыз</a:t>
            </a:r>
            <a:r>
              <a:rPr lang="ru-RU" sz="2400" dirty="0"/>
              <a:t> </a:t>
            </a:r>
            <a:r>
              <a:rPr lang="ru-RU" sz="2400" dirty="0" err="1"/>
              <a:t>шешу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. Ал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мәселе</a:t>
            </a:r>
            <a:r>
              <a:rPr lang="ru-RU" sz="2400" dirty="0"/>
              <a:t> </a:t>
            </a:r>
            <a:r>
              <a:rPr lang="ru-RU" sz="2400" dirty="0" err="1"/>
              <a:t>адамзаттың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да </a:t>
            </a:r>
            <a:r>
              <a:rPr lang="ru-RU" sz="2400" dirty="0" err="1"/>
              <a:t>жаһандық</a:t>
            </a:r>
            <a:r>
              <a:rPr lang="ru-RU" sz="2400" dirty="0"/>
              <a:t> </a:t>
            </a:r>
            <a:r>
              <a:rPr lang="ru-RU" sz="2400" dirty="0" err="1"/>
              <a:t>мәселелерімен</a:t>
            </a:r>
            <a:r>
              <a:rPr lang="ru-RU" sz="2400" dirty="0"/>
              <a:t> </a:t>
            </a:r>
            <a:r>
              <a:rPr lang="ru-RU" sz="2400" dirty="0" err="1"/>
              <a:t>тығыз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болғандықтан</a:t>
            </a:r>
            <a:r>
              <a:rPr lang="ru-RU" sz="2400" dirty="0"/>
              <a:t>, география </a:t>
            </a:r>
            <a:r>
              <a:rPr lang="ru-RU" sz="2400" dirty="0" err="1"/>
              <a:t>жаңа</a:t>
            </a:r>
            <a:r>
              <a:rPr lang="ru-RU" sz="2400" dirty="0"/>
              <a:t> </a:t>
            </a:r>
            <a:r>
              <a:rPr lang="ru-RU" sz="2400" dirty="0" err="1"/>
              <a:t>сапалық</a:t>
            </a:r>
            <a:r>
              <a:rPr lang="ru-RU" sz="2400" dirty="0"/>
              <a:t> </a:t>
            </a:r>
            <a:r>
              <a:rPr lang="ru-RU" sz="2400" dirty="0" err="1"/>
              <a:t>деңгейге</a:t>
            </a:r>
            <a:r>
              <a:rPr lang="ru-RU" sz="2400" dirty="0"/>
              <a:t> </a:t>
            </a:r>
            <a:r>
              <a:rPr lang="ru-RU" sz="2400" dirty="0" err="1"/>
              <a:t>көтеріледі</a:t>
            </a:r>
            <a:r>
              <a:rPr lang="ru-RU" sz="2400" dirty="0"/>
              <a:t>. </a:t>
            </a:r>
            <a:r>
              <a:rPr lang="ru-RU" sz="2400" dirty="0" err="1"/>
              <a:t>Конструктивті</a:t>
            </a:r>
            <a:r>
              <a:rPr lang="ru-RU" sz="2400" dirty="0"/>
              <a:t> география </a:t>
            </a:r>
            <a:r>
              <a:rPr lang="ru-RU" sz="2400" dirty="0" err="1"/>
              <a:t>бірінші</a:t>
            </a:r>
            <a:r>
              <a:rPr lang="ru-RU" sz="2400" dirty="0"/>
              <a:t> </a:t>
            </a:r>
            <a:r>
              <a:rPr lang="ru-RU" sz="2400" dirty="0" err="1"/>
              <a:t>орынға</a:t>
            </a:r>
            <a:r>
              <a:rPr lang="ru-RU" sz="2400" dirty="0"/>
              <a:t> </a:t>
            </a:r>
            <a:r>
              <a:rPr lang="ru-RU" sz="2400" dirty="0" err="1"/>
              <a:t>шығады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міндеті</a:t>
            </a:r>
            <a:r>
              <a:rPr lang="ru-RU" sz="2400" dirty="0"/>
              <a:t> </a:t>
            </a:r>
            <a:r>
              <a:rPr lang="ru-RU" sz="2400" dirty="0" err="1"/>
              <a:t>табиғатқа</a:t>
            </a:r>
            <a:r>
              <a:rPr lang="ru-RU" sz="2400" dirty="0"/>
              <a:t> </a:t>
            </a:r>
            <a:r>
              <a:rPr lang="ru-RU" sz="2400" dirty="0" err="1"/>
              <a:t>араласудың</a:t>
            </a:r>
            <a:r>
              <a:rPr lang="ru-RU" sz="2400" dirty="0"/>
              <a:t> </a:t>
            </a:r>
            <a:r>
              <a:rPr lang="ru-RU" sz="2400" dirty="0" err="1"/>
              <a:t>салдарын</a:t>
            </a:r>
            <a:r>
              <a:rPr lang="ru-RU" sz="2400" dirty="0"/>
              <a:t> </a:t>
            </a:r>
            <a:r>
              <a:rPr lang="ru-RU" sz="2400" dirty="0" err="1"/>
              <a:t>талдау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, </a:t>
            </a:r>
            <a:r>
              <a:rPr lang="ru-RU" sz="2400" dirty="0" err="1"/>
              <a:t>сонымен</a:t>
            </a:r>
            <a:r>
              <a:rPr lang="ru-RU" sz="2400" dirty="0"/>
              <a:t> </a:t>
            </a:r>
            <a:r>
              <a:rPr lang="ru-RU" sz="2400" dirty="0" err="1"/>
              <a:t>бірге</a:t>
            </a:r>
            <a:r>
              <a:rPr lang="ru-RU" sz="2400" dirty="0"/>
              <a:t> </a:t>
            </a:r>
            <a:r>
              <a:rPr lang="ru-RU" sz="2400" dirty="0" err="1"/>
              <a:t>оларды</a:t>
            </a:r>
            <a:r>
              <a:rPr lang="ru-RU" sz="2400" dirty="0"/>
              <a:t> </a:t>
            </a:r>
            <a:r>
              <a:rPr lang="ru-RU" sz="2400" dirty="0" err="1"/>
              <a:t>болжау</a:t>
            </a:r>
            <a:r>
              <a:rPr lang="ru-RU" sz="2400" dirty="0"/>
              <a:t>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38307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3EB062-EAE1-4375-9C40-FADC1F034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8238" y="1311965"/>
            <a:ext cx="8915400" cy="3777622"/>
          </a:xfrm>
        </p:spPr>
        <p:txBody>
          <a:bodyPr/>
          <a:lstStyle/>
          <a:p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зерттеулердің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қиындығы</a:t>
            </a:r>
            <a:r>
              <a:rPr lang="ru-RU" sz="2400" dirty="0"/>
              <a:t> </a:t>
            </a:r>
            <a:r>
              <a:rPr lang="ru-RU" sz="2400" dirty="0" err="1"/>
              <a:t>географтардың</a:t>
            </a:r>
            <a:r>
              <a:rPr lang="ru-RU" sz="2400" dirty="0"/>
              <a:t> </a:t>
            </a:r>
            <a:r>
              <a:rPr lang="ru-RU" sz="2400" dirty="0" err="1"/>
              <a:t>көзқарасына</a:t>
            </a:r>
            <a:r>
              <a:rPr lang="ru-RU" sz="2400" dirty="0"/>
              <a:t> тек </a:t>
            </a:r>
            <a:r>
              <a:rPr lang="ru-RU" sz="2400" dirty="0" err="1"/>
              <a:t>күрделі</a:t>
            </a:r>
            <a:r>
              <a:rPr lang="ru-RU" sz="2400" dirty="0"/>
              <a:t> </a:t>
            </a:r>
            <a:r>
              <a:rPr lang="ru-RU" sz="2400" dirty="0" err="1"/>
              <a:t>табиғат</a:t>
            </a:r>
            <a:r>
              <a:rPr lang="ru-RU" sz="2400" dirty="0"/>
              <a:t> </a:t>
            </a:r>
            <a:r>
              <a:rPr lang="ru-RU" sz="2400" dirty="0" err="1"/>
              <a:t>құбылыстары</a:t>
            </a:r>
            <a:r>
              <a:rPr lang="ru-RU" sz="2400" dirty="0"/>
              <a:t> мен </a:t>
            </a:r>
            <a:r>
              <a:rPr lang="ru-RU" sz="2400" dirty="0" err="1"/>
              <a:t>процестері</a:t>
            </a:r>
            <a:r>
              <a:rPr lang="ru-RU" sz="2400" dirty="0"/>
              <a:t> </a:t>
            </a:r>
            <a:r>
              <a:rPr lang="ru-RU" sz="2400" dirty="0" err="1"/>
              <a:t>ғана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, </a:t>
            </a:r>
            <a:r>
              <a:rPr lang="ru-RU" sz="2400" dirty="0" err="1"/>
              <a:t>сонымен</a:t>
            </a:r>
            <a:r>
              <a:rPr lang="ru-RU" sz="2400" dirty="0"/>
              <a:t> </a:t>
            </a:r>
            <a:r>
              <a:rPr lang="ru-RU" sz="2400" dirty="0" err="1"/>
              <a:t>қатар</a:t>
            </a:r>
            <a:r>
              <a:rPr lang="ru-RU" sz="2400" dirty="0"/>
              <a:t> </a:t>
            </a:r>
            <a:r>
              <a:rPr lang="ru-RU" sz="2400" dirty="0" err="1"/>
              <a:t>экономикалық</a:t>
            </a:r>
            <a:r>
              <a:rPr lang="ru-RU" sz="2400" dirty="0"/>
              <a:t> </a:t>
            </a:r>
            <a:r>
              <a:rPr lang="ru-RU" sz="2400" dirty="0" err="1"/>
              <a:t>дамудың</a:t>
            </a:r>
            <a:r>
              <a:rPr lang="ru-RU" sz="2400" dirty="0"/>
              <a:t> </a:t>
            </a:r>
            <a:r>
              <a:rPr lang="ru-RU" sz="2400" dirty="0" err="1"/>
              <a:t>одан</a:t>
            </a:r>
            <a:r>
              <a:rPr lang="ru-RU" sz="2400" dirty="0"/>
              <a:t> кем </a:t>
            </a:r>
            <a:r>
              <a:rPr lang="ru-RU" sz="2400" dirty="0" err="1"/>
              <a:t>емес</a:t>
            </a:r>
            <a:r>
              <a:rPr lang="ru-RU" sz="2400" dirty="0"/>
              <a:t> </a:t>
            </a:r>
            <a:r>
              <a:rPr lang="ru-RU" sz="2400" dirty="0" err="1"/>
              <a:t>күрделі</a:t>
            </a:r>
            <a:r>
              <a:rPr lang="ru-RU" sz="2400" dirty="0"/>
              <a:t> </a:t>
            </a:r>
            <a:r>
              <a:rPr lang="ru-RU" sz="2400" dirty="0" err="1"/>
              <a:t>заңдылықтары</a:t>
            </a:r>
            <a:r>
              <a:rPr lang="ru-RU" sz="2400" dirty="0"/>
              <a:t> </a:t>
            </a:r>
            <a:r>
              <a:rPr lang="ru-RU" sz="2400" dirty="0" err="1"/>
              <a:t>түсуінде</a:t>
            </a:r>
            <a:r>
              <a:rPr lang="ru-RU" sz="2400" dirty="0"/>
              <a:t>. </a:t>
            </a:r>
            <a:r>
              <a:rPr lang="ru-RU" sz="2400" dirty="0" err="1"/>
              <a:t>Оларды</a:t>
            </a:r>
            <a:r>
              <a:rPr lang="ru-RU" sz="2400" dirty="0"/>
              <a:t> </a:t>
            </a:r>
            <a:r>
              <a:rPr lang="ru-RU" sz="2400" dirty="0" err="1"/>
              <a:t>шешуге</a:t>
            </a:r>
            <a:r>
              <a:rPr lang="ru-RU" sz="2400" dirty="0"/>
              <a:t> </a:t>
            </a:r>
            <a:r>
              <a:rPr lang="ru-RU" sz="2400" dirty="0" err="1"/>
              <a:t>біржақты</a:t>
            </a:r>
            <a:r>
              <a:rPr lang="ru-RU" sz="2400" dirty="0"/>
              <a:t> </a:t>
            </a:r>
            <a:r>
              <a:rPr lang="ru-RU" sz="2400" dirty="0" err="1"/>
              <a:t>көзқарас</a:t>
            </a:r>
            <a:r>
              <a:rPr lang="ru-RU" sz="2400" dirty="0"/>
              <a:t>, </a:t>
            </a:r>
            <a:r>
              <a:rPr lang="ru-RU" sz="2400" dirty="0" err="1"/>
              <a:t>тығыз</a:t>
            </a:r>
            <a:r>
              <a:rPr lang="ru-RU" sz="2400" dirty="0"/>
              <a:t> </a:t>
            </a:r>
            <a:r>
              <a:rPr lang="ru-RU" sz="2400" dirty="0" err="1"/>
              <a:t>қарым-қатынастарды</a:t>
            </a:r>
            <a:r>
              <a:rPr lang="ru-RU" sz="2400" dirty="0"/>
              <a:t> </a:t>
            </a:r>
            <a:r>
              <a:rPr lang="ru-RU" sz="2400" dirty="0" err="1"/>
              <a:t>елемеу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«</a:t>
            </a:r>
            <a:r>
              <a:rPr lang="ru-RU" sz="2400" dirty="0" err="1"/>
              <a:t>табиғат</a:t>
            </a:r>
            <a:r>
              <a:rPr lang="ru-RU" sz="2400" dirty="0"/>
              <a:t> пен </a:t>
            </a:r>
            <a:r>
              <a:rPr lang="ru-RU" sz="2400" dirty="0" err="1"/>
              <a:t>қоғамның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әрекеттесуі</a:t>
            </a:r>
            <a:r>
              <a:rPr lang="ru-RU" sz="2400" dirty="0"/>
              <a:t>»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аталатын</a:t>
            </a:r>
            <a:r>
              <a:rPr lang="ru-RU" sz="2400" dirty="0"/>
              <a:t>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заманның</a:t>
            </a:r>
            <a:r>
              <a:rPr lang="ru-RU" sz="2400" dirty="0"/>
              <a:t> </a:t>
            </a:r>
            <a:r>
              <a:rPr lang="ru-RU" sz="2400" dirty="0" err="1"/>
              <a:t>басты</a:t>
            </a:r>
            <a:r>
              <a:rPr lang="ru-RU" sz="2400" dirty="0"/>
              <a:t> </a:t>
            </a:r>
            <a:r>
              <a:rPr lang="ru-RU" sz="2400" dirty="0" err="1"/>
              <a:t>мәселесінің</a:t>
            </a:r>
            <a:r>
              <a:rPr lang="ru-RU" sz="2400" dirty="0"/>
              <a:t> </a:t>
            </a:r>
            <a:r>
              <a:rPr lang="ru-RU" sz="2400" dirty="0" err="1"/>
              <a:t>туындауына</a:t>
            </a:r>
            <a:r>
              <a:rPr lang="ru-RU" sz="2400" dirty="0"/>
              <a:t> </a:t>
            </a:r>
            <a:r>
              <a:rPr lang="ru-RU" sz="2400" dirty="0" err="1"/>
              <a:t>себеп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009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701D7F-621B-4BAB-980B-566D07067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6203" y="2027583"/>
            <a:ext cx="8915400" cy="5142596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Адамның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мәселенің</a:t>
            </a:r>
            <a:r>
              <a:rPr lang="ru-RU" sz="2000" dirty="0"/>
              <a:t> </a:t>
            </a:r>
            <a:r>
              <a:rPr lang="ru-RU" sz="2000" dirty="0" err="1"/>
              <a:t>күрделілігін</a:t>
            </a:r>
            <a:r>
              <a:rPr lang="ru-RU" sz="2000" dirty="0"/>
              <a:t> </a:t>
            </a:r>
            <a:r>
              <a:rPr lang="ru-RU" sz="2000" dirty="0" err="1"/>
              <a:t>сезінуі</a:t>
            </a:r>
            <a:r>
              <a:rPr lang="ru-RU" sz="2000" dirty="0"/>
              <a:t> мониторинг </a:t>
            </a:r>
            <a:r>
              <a:rPr lang="ru-RU" sz="2000" dirty="0" err="1"/>
              <a:t>сияқты</a:t>
            </a:r>
            <a:r>
              <a:rPr lang="ru-RU" sz="2000" dirty="0"/>
              <a:t> </a:t>
            </a:r>
            <a:r>
              <a:rPr lang="ru-RU" sz="2000" dirty="0" err="1"/>
              <a:t>зерттеу</a:t>
            </a:r>
            <a:r>
              <a:rPr lang="ru-RU" sz="2000" dirty="0"/>
              <a:t> </a:t>
            </a:r>
            <a:r>
              <a:rPr lang="ru-RU" sz="2000" dirty="0" err="1"/>
              <a:t>әдісінің</a:t>
            </a:r>
            <a:r>
              <a:rPr lang="ru-RU" sz="2000" dirty="0"/>
              <a:t> </a:t>
            </a:r>
            <a:r>
              <a:rPr lang="ru-RU" sz="2000" dirty="0" err="1"/>
              <a:t>пайда</a:t>
            </a:r>
            <a:r>
              <a:rPr lang="ru-RU" sz="2000" dirty="0"/>
              <a:t> </a:t>
            </a:r>
            <a:r>
              <a:rPr lang="ru-RU" sz="2000" dirty="0" err="1"/>
              <a:t>болуына</a:t>
            </a:r>
            <a:r>
              <a:rPr lang="ru-RU" sz="2000" dirty="0"/>
              <a:t> </a:t>
            </a:r>
            <a:r>
              <a:rPr lang="ru-RU" sz="2000" dirty="0" err="1"/>
              <a:t>әкелді</a:t>
            </a:r>
            <a:r>
              <a:rPr lang="ru-RU" sz="2000" dirty="0"/>
              <a:t>. Мониторинг (</a:t>
            </a:r>
            <a:r>
              <a:rPr lang="ru-RU" sz="2000" dirty="0" err="1"/>
              <a:t>латын</a:t>
            </a:r>
            <a:r>
              <a:rPr lang="ru-RU" sz="2000" dirty="0"/>
              <a:t> </a:t>
            </a:r>
            <a:r>
              <a:rPr lang="ru-RU" sz="2000" dirty="0" err="1"/>
              <a:t>тілінен</a:t>
            </a:r>
            <a:r>
              <a:rPr lang="ru-RU" sz="2000" dirty="0"/>
              <a:t> </a:t>
            </a:r>
            <a:r>
              <a:rPr lang="ru-RU" sz="2000" dirty="0" err="1"/>
              <a:t>аударғанда</a:t>
            </a:r>
            <a:r>
              <a:rPr lang="ru-RU" sz="2000" dirty="0"/>
              <a:t> «</a:t>
            </a:r>
            <a:r>
              <a:rPr lang="ru-RU" sz="2000" dirty="0" err="1"/>
              <a:t>еске</a:t>
            </a:r>
            <a:r>
              <a:rPr lang="ru-RU" sz="2000" dirty="0"/>
              <a:t> </a:t>
            </a:r>
            <a:r>
              <a:rPr lang="ru-RU" sz="2000" dirty="0" err="1"/>
              <a:t>салатын</a:t>
            </a:r>
            <a:r>
              <a:rPr lang="ru-RU" sz="2000" dirty="0"/>
              <a:t>, </a:t>
            </a:r>
            <a:r>
              <a:rPr lang="ru-RU" sz="2000" dirty="0" err="1"/>
              <a:t>ескертетін</a:t>
            </a:r>
            <a:r>
              <a:rPr lang="ru-RU" sz="2000" dirty="0"/>
              <a:t>») –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міндеті</a:t>
            </a:r>
            <a:r>
              <a:rPr lang="ru-RU" sz="2000" dirty="0"/>
              <a:t> </a:t>
            </a:r>
            <a:r>
              <a:rPr lang="ru-RU" sz="2000" dirty="0" err="1"/>
              <a:t>антропогендік</a:t>
            </a:r>
            <a:r>
              <a:rPr lang="ru-RU" sz="2000" dirty="0"/>
              <a:t> </a:t>
            </a:r>
            <a:r>
              <a:rPr lang="ru-RU" sz="2000" dirty="0" err="1"/>
              <a:t>әсерге</a:t>
            </a:r>
            <a:r>
              <a:rPr lang="ru-RU" sz="2000" dirty="0"/>
              <a:t> </a:t>
            </a:r>
            <a:r>
              <a:rPr lang="ru-RU" sz="2000" dirty="0" err="1"/>
              <a:t>ұшыраған</a:t>
            </a:r>
            <a:r>
              <a:rPr lang="ru-RU" sz="2000" dirty="0"/>
              <a:t> </a:t>
            </a:r>
            <a:r>
              <a:rPr lang="ru-RU" sz="2000" dirty="0" err="1"/>
              <a:t>табиғи</a:t>
            </a:r>
            <a:r>
              <a:rPr lang="ru-RU" sz="2000" dirty="0"/>
              <a:t> </a:t>
            </a:r>
            <a:r>
              <a:rPr lang="ru-RU" sz="2000" dirty="0" err="1"/>
              <a:t>ортаның</a:t>
            </a:r>
            <a:r>
              <a:rPr lang="ru-RU" sz="2000" dirty="0"/>
              <a:t> </a:t>
            </a:r>
            <a:r>
              <a:rPr lang="ru-RU" sz="2000" dirty="0" err="1"/>
              <a:t>жағдайын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бағалау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табылатын</a:t>
            </a:r>
            <a:r>
              <a:rPr lang="ru-RU" sz="2000" dirty="0"/>
              <a:t> </a:t>
            </a:r>
            <a:r>
              <a:rPr lang="ru-RU" sz="2000" dirty="0" err="1"/>
              <a:t>күрделі</a:t>
            </a:r>
            <a:r>
              <a:rPr lang="ru-RU" sz="2000" dirty="0"/>
              <a:t> </a:t>
            </a:r>
            <a:r>
              <a:rPr lang="ru-RU" sz="2000" dirty="0" err="1"/>
              <a:t>ақпараттық</a:t>
            </a:r>
            <a:r>
              <a:rPr lang="ru-RU" sz="2000" dirty="0"/>
              <a:t> </a:t>
            </a:r>
            <a:r>
              <a:rPr lang="ru-RU" sz="2000" dirty="0" err="1"/>
              <a:t>жүйе</a:t>
            </a:r>
            <a:r>
              <a:rPr lang="ru-RU" sz="2000" dirty="0"/>
              <a:t>. </a:t>
            </a:r>
            <a:r>
              <a:rPr lang="ru-RU" sz="2000" dirty="0" err="1"/>
              <a:t>Қазіргі</a:t>
            </a:r>
            <a:r>
              <a:rPr lang="ru-RU" sz="2000" dirty="0"/>
              <a:t> </a:t>
            </a:r>
            <a:r>
              <a:rPr lang="ru-RU" sz="2000" dirty="0" err="1"/>
              <a:t>уақытта</a:t>
            </a:r>
            <a:r>
              <a:rPr lang="ru-RU" sz="2000" dirty="0"/>
              <a:t> </a:t>
            </a:r>
            <a:r>
              <a:rPr lang="ru-RU" sz="2000" dirty="0" err="1"/>
              <a:t>мониторингтің</a:t>
            </a:r>
            <a:r>
              <a:rPr lang="ru-RU" sz="2000" dirty="0"/>
              <a:t> </a:t>
            </a:r>
            <a:r>
              <a:rPr lang="ru-RU" sz="2000" dirty="0" err="1"/>
              <a:t>ең</a:t>
            </a:r>
            <a:r>
              <a:rPr lang="ru-RU" sz="2000" dirty="0"/>
              <a:t> </a:t>
            </a:r>
            <a:r>
              <a:rPr lang="ru-RU" sz="2000" dirty="0" err="1"/>
              <a:t>дамыған</a:t>
            </a:r>
            <a:r>
              <a:rPr lang="ru-RU" sz="2000" dirty="0"/>
              <a:t> </a:t>
            </a:r>
            <a:r>
              <a:rPr lang="ru-RU" sz="2000" dirty="0" err="1"/>
              <a:t>бөлігі</a:t>
            </a:r>
            <a:r>
              <a:rPr lang="ru-RU" sz="2000" dirty="0"/>
              <a:t> су мен </a:t>
            </a:r>
            <a:r>
              <a:rPr lang="ru-RU" sz="2000" dirty="0" err="1"/>
              <a:t>ауаның</a:t>
            </a:r>
            <a:r>
              <a:rPr lang="ru-RU" sz="2000" dirty="0"/>
              <a:t> </a:t>
            </a:r>
            <a:r>
              <a:rPr lang="ru-RU" sz="2000" dirty="0" err="1"/>
              <a:t>ластануын</a:t>
            </a:r>
            <a:r>
              <a:rPr lang="ru-RU" sz="2000" dirty="0"/>
              <a:t> </a:t>
            </a:r>
            <a:r>
              <a:rPr lang="ru-RU" sz="2000" dirty="0" err="1"/>
              <a:t>бақылау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табылады</a:t>
            </a:r>
            <a:r>
              <a:rPr lang="ru-RU" sz="2000" dirty="0"/>
              <a:t>. </a:t>
            </a:r>
            <a:r>
              <a:rPr lang="ru-RU" sz="2000" dirty="0" err="1"/>
              <a:t>Мониторингтің</a:t>
            </a:r>
            <a:r>
              <a:rPr lang="ru-RU" sz="2000" dirty="0"/>
              <a:t> </a:t>
            </a:r>
            <a:r>
              <a:rPr lang="ru-RU" sz="2000" dirty="0" err="1"/>
              <a:t>түпкі</a:t>
            </a:r>
            <a:r>
              <a:rPr lang="ru-RU" sz="2000" dirty="0"/>
              <a:t> </a:t>
            </a:r>
            <a:r>
              <a:rPr lang="ru-RU" sz="2000" dirty="0" err="1"/>
              <a:t>мақсаты</a:t>
            </a:r>
            <a:r>
              <a:rPr lang="ru-RU" sz="2000" dirty="0"/>
              <a:t> – </a:t>
            </a:r>
            <a:r>
              <a:rPr lang="ru-RU" sz="2000" dirty="0" err="1"/>
              <a:t>табиғи</a:t>
            </a:r>
            <a:r>
              <a:rPr lang="ru-RU" sz="2000" dirty="0"/>
              <a:t> </a:t>
            </a:r>
            <a:r>
              <a:rPr lang="ru-RU" sz="2000" dirty="0" err="1"/>
              <a:t>ресурстарды</a:t>
            </a:r>
            <a:r>
              <a:rPr lang="ru-RU" sz="2000" dirty="0"/>
              <a:t> </a:t>
            </a:r>
            <a:r>
              <a:rPr lang="ru-RU" sz="2000" dirty="0" err="1"/>
              <a:t>ұтымды</a:t>
            </a:r>
            <a:r>
              <a:rPr lang="ru-RU" sz="2000" dirty="0"/>
              <a:t> (</a:t>
            </a:r>
            <a:r>
              <a:rPr lang="ru-RU" sz="2000" dirty="0" err="1"/>
              <a:t>латын</a:t>
            </a:r>
            <a:r>
              <a:rPr lang="ru-RU" sz="2000" dirty="0"/>
              <a:t> </a:t>
            </a:r>
            <a:r>
              <a:rPr lang="ru-RU" sz="2000" dirty="0" err="1"/>
              <a:t>тілінен</a:t>
            </a:r>
            <a:r>
              <a:rPr lang="ru-RU" sz="2000" dirty="0"/>
              <a:t> </a:t>
            </a:r>
            <a:r>
              <a:rPr lang="ru-RU" sz="2000" dirty="0" err="1"/>
              <a:t>аударғанда</a:t>
            </a:r>
            <a:r>
              <a:rPr lang="ru-RU" sz="2000" dirty="0"/>
              <a:t> «</a:t>
            </a:r>
            <a:r>
              <a:rPr lang="ru-RU" sz="2000" dirty="0" err="1"/>
              <a:t>ақылға</a:t>
            </a:r>
            <a:r>
              <a:rPr lang="ru-RU" sz="2000" dirty="0"/>
              <a:t> </a:t>
            </a:r>
            <a:r>
              <a:rPr lang="ru-RU" sz="2000" dirty="0" err="1"/>
              <a:t>қонымды</a:t>
            </a:r>
            <a:r>
              <a:rPr lang="ru-RU" sz="2000" dirty="0"/>
              <a:t>») </a:t>
            </a:r>
            <a:r>
              <a:rPr lang="ru-RU" sz="2000" dirty="0" err="1"/>
              <a:t>пайдалану</a:t>
            </a:r>
            <a:r>
              <a:rPr lang="ru-RU" sz="2000" dirty="0"/>
              <a:t>, </a:t>
            </a:r>
            <a:r>
              <a:rPr lang="ru-RU" sz="2000" dirty="0" err="1"/>
              <a:t>табиғи</a:t>
            </a:r>
            <a:r>
              <a:rPr lang="ru-RU" sz="2000" dirty="0"/>
              <a:t> тепе-</a:t>
            </a:r>
            <a:r>
              <a:rPr lang="ru-RU" sz="2000" dirty="0" err="1"/>
              <a:t>теңдікті</a:t>
            </a:r>
            <a:r>
              <a:rPr lang="ru-RU" sz="2000" dirty="0"/>
              <a:t> </a:t>
            </a:r>
            <a:r>
              <a:rPr lang="ru-RU" sz="2000" dirty="0" err="1"/>
              <a:t>сақтау</a:t>
            </a:r>
            <a:r>
              <a:rPr lang="ru-RU" sz="2000" dirty="0"/>
              <a:t> </a:t>
            </a:r>
            <a:r>
              <a:rPr lang="ru-RU" sz="2000" dirty="0" err="1"/>
              <a:t>шараларын</a:t>
            </a:r>
            <a:r>
              <a:rPr lang="ru-RU" sz="2000" dirty="0"/>
              <a:t> </a:t>
            </a:r>
            <a:r>
              <a:rPr lang="ru-RU" sz="2000" dirty="0" err="1"/>
              <a:t>әзірлеу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4929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02F87-01A5-4B7B-A1C2-AE9546898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9389FF-5DF1-486A-B32E-2A9A44BDA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60174"/>
            <a:ext cx="8915400" cy="5459896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/>
              <a:t>Мониторингтің</a:t>
            </a:r>
            <a:r>
              <a:rPr lang="ru-RU" sz="2000" dirty="0"/>
              <a:t> </a:t>
            </a:r>
            <a:r>
              <a:rPr lang="ru-RU" sz="2000" dirty="0" err="1"/>
              <a:t>тиімділігі</a:t>
            </a:r>
            <a:r>
              <a:rPr lang="ru-RU" sz="2000" dirty="0"/>
              <a:t>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деңгейде</a:t>
            </a:r>
            <a:r>
              <a:rPr lang="ru-RU" sz="2000" dirty="0"/>
              <a:t>: </a:t>
            </a:r>
            <a:r>
              <a:rPr lang="ru-RU" sz="2000" dirty="0" err="1"/>
              <a:t>жергілікті</a:t>
            </a:r>
            <a:r>
              <a:rPr lang="ru-RU" sz="2000" dirty="0"/>
              <a:t> (</a:t>
            </a:r>
            <a:r>
              <a:rPr lang="ru-RU" sz="2000" dirty="0" err="1"/>
              <a:t>жергілікті</a:t>
            </a:r>
            <a:r>
              <a:rPr lang="ru-RU" sz="2000" dirty="0"/>
              <a:t>), </a:t>
            </a:r>
            <a:r>
              <a:rPr lang="ru-RU" sz="2000" dirty="0" err="1"/>
              <a:t>аймақтық</a:t>
            </a:r>
            <a:r>
              <a:rPr lang="ru-RU" sz="2000" dirty="0"/>
              <a:t> (</a:t>
            </a:r>
            <a:r>
              <a:rPr lang="ru-RU" sz="2000" dirty="0" err="1"/>
              <a:t>материктер</a:t>
            </a:r>
            <a:r>
              <a:rPr lang="ru-RU" sz="2000" dirty="0"/>
              <a:t>, </a:t>
            </a:r>
            <a:r>
              <a:rPr lang="ru-RU" sz="2000" dirty="0" err="1"/>
              <a:t>мұхиттар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олардың</a:t>
            </a:r>
            <a:r>
              <a:rPr lang="ru-RU" sz="2000" dirty="0"/>
              <a:t> </a:t>
            </a:r>
            <a:r>
              <a:rPr lang="ru-RU" sz="2000" dirty="0" err="1"/>
              <a:t>жекелеген</a:t>
            </a:r>
            <a:r>
              <a:rPr lang="ru-RU" sz="2000" dirty="0"/>
              <a:t> </a:t>
            </a:r>
            <a:r>
              <a:rPr lang="ru-RU" sz="2000" dirty="0" err="1"/>
              <a:t>бөліктері</a:t>
            </a:r>
            <a:r>
              <a:rPr lang="ru-RU" sz="2000" dirty="0"/>
              <a:t>)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ғаламдық</a:t>
            </a:r>
            <a:r>
              <a:rPr lang="ru-RU" sz="2000" dirty="0"/>
              <a:t> (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қабық</a:t>
            </a:r>
            <a:r>
              <a:rPr lang="ru-RU" sz="2000" dirty="0"/>
              <a:t>) </a:t>
            </a:r>
            <a:r>
              <a:rPr lang="ru-RU" sz="2000" dirty="0" err="1"/>
              <a:t>деңгейіндегі</a:t>
            </a:r>
            <a:r>
              <a:rPr lang="ru-RU" sz="2000" dirty="0"/>
              <a:t> </a:t>
            </a:r>
            <a:r>
              <a:rPr lang="ru-RU" sz="2000" dirty="0" err="1"/>
              <a:t>зерттеулер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ғана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етілуі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Мониторинг </a:t>
            </a:r>
            <a:r>
              <a:rPr lang="ru-RU" sz="2000" dirty="0" err="1"/>
              <a:t>процесінде</a:t>
            </a:r>
            <a:r>
              <a:rPr lang="ru-RU" sz="2000" dirty="0"/>
              <a:t> </a:t>
            </a:r>
            <a:r>
              <a:rPr lang="ru-RU" sz="2000" dirty="0" err="1"/>
              <a:t>әртүрлі</a:t>
            </a:r>
            <a:r>
              <a:rPr lang="ru-RU" sz="2000" dirty="0"/>
              <a:t> </a:t>
            </a:r>
            <a:r>
              <a:rPr lang="ru-RU" sz="2000" dirty="0" err="1"/>
              <a:t>ғылыми-техникалық</a:t>
            </a:r>
            <a:r>
              <a:rPr lang="ru-RU" sz="2000" dirty="0"/>
              <a:t> </a:t>
            </a:r>
            <a:r>
              <a:rPr lang="ru-RU" sz="2000" dirty="0" err="1"/>
              <a:t>әдістер</a:t>
            </a:r>
            <a:r>
              <a:rPr lang="ru-RU" sz="2000" dirty="0"/>
              <a:t> мен </a:t>
            </a:r>
            <a:r>
              <a:rPr lang="ru-RU" sz="2000" dirty="0" err="1"/>
              <a:t>зерттеу</a:t>
            </a:r>
            <a:r>
              <a:rPr lang="ru-RU" sz="2000" dirty="0"/>
              <a:t> </a:t>
            </a:r>
            <a:r>
              <a:rPr lang="ru-RU" sz="2000" dirty="0" err="1"/>
              <a:t>құралдары</a:t>
            </a:r>
            <a:r>
              <a:rPr lang="ru-RU" sz="2000" dirty="0"/>
              <a:t> </a:t>
            </a:r>
            <a:r>
              <a:rPr lang="ru-RU" sz="2000" dirty="0" err="1"/>
              <a:t>қолданылады</a:t>
            </a:r>
            <a:r>
              <a:rPr lang="ru-RU" sz="2000" dirty="0"/>
              <a:t>. </a:t>
            </a:r>
            <a:r>
              <a:rPr lang="ru-RU" sz="2000" dirty="0" err="1"/>
              <a:t>Ақпаратты</a:t>
            </a:r>
            <a:r>
              <a:rPr lang="ru-RU" sz="2000" dirty="0"/>
              <a:t> </a:t>
            </a:r>
            <a:r>
              <a:rPr lang="ru-RU" sz="2000" dirty="0" err="1"/>
              <a:t>жинаудың</a:t>
            </a:r>
            <a:r>
              <a:rPr lang="ru-RU" sz="2000" dirty="0"/>
              <a:t> </a:t>
            </a:r>
            <a:r>
              <a:rPr lang="ru-RU" sz="2000" dirty="0" err="1"/>
              <a:t>дәстүрлі</a:t>
            </a:r>
            <a:r>
              <a:rPr lang="ru-RU" sz="2000" dirty="0"/>
              <a:t> </a:t>
            </a:r>
            <a:r>
              <a:rPr lang="ru-RU" sz="2000" dirty="0" err="1"/>
              <a:t>әдістері</a:t>
            </a:r>
            <a:r>
              <a:rPr lang="ru-RU" sz="2000" dirty="0"/>
              <a:t> – </a:t>
            </a:r>
            <a:r>
              <a:rPr lang="ru-RU" sz="2000" dirty="0" err="1"/>
              <a:t>стационарлық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дрейфтік</a:t>
            </a:r>
            <a:r>
              <a:rPr lang="ru-RU" sz="2000" dirty="0"/>
              <a:t> </a:t>
            </a:r>
            <a:r>
              <a:rPr lang="ru-RU" sz="2000" dirty="0" err="1"/>
              <a:t>ғылыми</a:t>
            </a:r>
            <a:r>
              <a:rPr lang="ru-RU" sz="2000" dirty="0"/>
              <a:t> </a:t>
            </a:r>
            <a:r>
              <a:rPr lang="ru-RU" sz="2000" dirty="0" err="1"/>
              <a:t>станциялар</a:t>
            </a:r>
            <a:r>
              <a:rPr lang="ru-RU" sz="2000" dirty="0"/>
              <a:t> да </a:t>
            </a:r>
            <a:r>
              <a:rPr lang="ru-RU" sz="2000" dirty="0" err="1"/>
              <a:t>өзінің</a:t>
            </a:r>
            <a:r>
              <a:rPr lang="ru-RU" sz="2000" dirty="0"/>
              <a:t> </a:t>
            </a:r>
            <a:r>
              <a:rPr lang="ru-RU" sz="2000" dirty="0" err="1"/>
              <a:t>маңыздылығын</a:t>
            </a:r>
            <a:r>
              <a:rPr lang="ru-RU" sz="2000" dirty="0"/>
              <a:t> </a:t>
            </a:r>
            <a:r>
              <a:rPr lang="ru-RU" sz="2000" dirty="0" err="1"/>
              <a:t>сақтайды</a:t>
            </a:r>
            <a:r>
              <a:rPr lang="ru-RU" sz="2000" dirty="0"/>
              <a:t>. </a:t>
            </a:r>
            <a:r>
              <a:rPr lang="ru-RU" sz="2000" dirty="0" err="1"/>
              <a:t>Табиғи</a:t>
            </a:r>
            <a:r>
              <a:rPr lang="ru-RU" sz="2000" dirty="0"/>
              <a:t> </a:t>
            </a:r>
            <a:r>
              <a:rPr lang="ru-RU" sz="2000" dirty="0" err="1"/>
              <a:t>кешендердің</a:t>
            </a:r>
            <a:r>
              <a:rPr lang="ru-RU" sz="2000" dirty="0"/>
              <a:t> «</a:t>
            </a:r>
            <a:r>
              <a:rPr lang="ru-RU" sz="2000" dirty="0" err="1"/>
              <a:t>стандарттарына</a:t>
            </a:r>
            <a:r>
              <a:rPr lang="ru-RU" sz="2000" dirty="0"/>
              <a:t>» </a:t>
            </a:r>
            <a:r>
              <a:rPr lang="ru-RU" sz="2000" dirty="0" err="1"/>
              <a:t>адамның</a:t>
            </a:r>
            <a:r>
              <a:rPr lang="ru-RU" sz="2000" dirty="0"/>
              <a:t> </a:t>
            </a:r>
            <a:r>
              <a:rPr lang="ru-RU" sz="2000" dirty="0" err="1"/>
              <a:t>әсері</a:t>
            </a:r>
            <a:r>
              <a:rPr lang="ru-RU" sz="2000" dirty="0"/>
              <a:t> </a:t>
            </a:r>
            <a:r>
              <a:rPr lang="ru-RU" sz="2000" dirty="0" err="1"/>
              <a:t>бақыланатын</a:t>
            </a:r>
            <a:r>
              <a:rPr lang="ru-RU" sz="2000" dirty="0"/>
              <a:t> </a:t>
            </a:r>
            <a:r>
              <a:rPr lang="ru-RU" sz="2000" dirty="0" err="1"/>
              <a:t>биосфералық</a:t>
            </a:r>
            <a:r>
              <a:rPr lang="ru-RU" sz="2000" dirty="0"/>
              <a:t> </a:t>
            </a:r>
            <a:r>
              <a:rPr lang="ru-RU" sz="2000" dirty="0" err="1"/>
              <a:t>қорықтардағы</a:t>
            </a:r>
            <a:r>
              <a:rPr lang="ru-RU" sz="2000" dirty="0"/>
              <a:t> </a:t>
            </a:r>
            <a:r>
              <a:rPr lang="ru-RU" sz="2000" dirty="0" err="1"/>
              <a:t>бақылаулар</a:t>
            </a:r>
            <a:r>
              <a:rPr lang="ru-RU" sz="2000" dirty="0"/>
              <a:t> </a:t>
            </a:r>
            <a:r>
              <a:rPr lang="ru-RU" sz="2000" dirty="0" err="1"/>
              <a:t>әсіресе</a:t>
            </a:r>
            <a:r>
              <a:rPr lang="ru-RU" sz="2000" dirty="0"/>
              <a:t> </a:t>
            </a:r>
            <a:r>
              <a:rPr lang="ru-RU" sz="2000" dirty="0" err="1"/>
              <a:t>маңызды</a:t>
            </a:r>
            <a:r>
              <a:rPr lang="ru-RU" sz="2000" dirty="0"/>
              <a:t>. </a:t>
            </a:r>
            <a:r>
              <a:rPr lang="ru-RU" sz="2000" dirty="0" err="1"/>
              <a:t>Алайда</a:t>
            </a:r>
            <a:r>
              <a:rPr lang="ru-RU" sz="2000" dirty="0"/>
              <a:t> </a:t>
            </a:r>
            <a:r>
              <a:rPr lang="ru-RU" sz="2000" dirty="0" err="1"/>
              <a:t>соңғы</a:t>
            </a:r>
            <a:r>
              <a:rPr lang="ru-RU" sz="2000" dirty="0"/>
              <a:t> </a:t>
            </a:r>
            <a:r>
              <a:rPr lang="ru-RU" sz="2000" dirty="0" err="1"/>
              <a:t>уақытта</a:t>
            </a:r>
            <a:r>
              <a:rPr lang="ru-RU" sz="2000" dirty="0"/>
              <a:t> </a:t>
            </a:r>
            <a:r>
              <a:rPr lang="ru-RU" sz="2000" dirty="0" err="1"/>
              <a:t>ғарыштық</a:t>
            </a:r>
            <a:r>
              <a:rPr lang="ru-RU" sz="2000" dirty="0"/>
              <a:t> география </a:t>
            </a:r>
            <a:r>
              <a:rPr lang="ru-RU" sz="2000" dirty="0" err="1"/>
              <a:t>әдістерінің</a:t>
            </a:r>
            <a:r>
              <a:rPr lang="ru-RU" sz="2000" dirty="0"/>
              <a:t> </a:t>
            </a:r>
            <a:r>
              <a:rPr lang="ru-RU" sz="2000" dirty="0" err="1"/>
              <a:t>маңызы</a:t>
            </a:r>
            <a:r>
              <a:rPr lang="ru-RU" sz="2000" dirty="0"/>
              <a:t> арта </a:t>
            </a:r>
            <a:r>
              <a:rPr lang="ru-RU" sz="2000" dirty="0" err="1"/>
              <a:t>бастады</a:t>
            </a:r>
            <a:r>
              <a:rPr lang="ru-RU" sz="2000" dirty="0"/>
              <a:t>. (</a:t>
            </a:r>
            <a:r>
              <a:rPr lang="ru-RU" sz="2000" dirty="0" err="1"/>
              <a:t>Бұл</a:t>
            </a:r>
            <a:r>
              <a:rPr lang="ru-RU" sz="2000" dirty="0"/>
              <a:t> не </a:t>
            </a:r>
            <a:r>
              <a:rPr lang="ru-RU" sz="2000" dirty="0" err="1"/>
              <a:t>екенін</a:t>
            </a:r>
            <a:r>
              <a:rPr lang="ru-RU" sz="2000" dirty="0"/>
              <a:t> </a:t>
            </a:r>
            <a:r>
              <a:rPr lang="ru-RU" sz="2000" dirty="0" err="1"/>
              <a:t>есте</a:t>
            </a:r>
            <a:r>
              <a:rPr lang="ru-RU" sz="2000" dirty="0"/>
              <a:t> </a:t>
            </a:r>
            <a:r>
              <a:rPr lang="ru-RU" sz="2000" dirty="0" err="1"/>
              <a:t>сақтаңыз</a:t>
            </a:r>
            <a:r>
              <a:rPr lang="ru-RU" sz="2000" dirty="0"/>
              <a:t>.)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ғарыш</a:t>
            </a:r>
            <a:r>
              <a:rPr lang="ru-RU" sz="2000" dirty="0"/>
              <a:t> </a:t>
            </a:r>
            <a:r>
              <a:rPr lang="ru-RU" sz="2000" dirty="0" err="1"/>
              <a:t>аппараттарынан</a:t>
            </a:r>
            <a:r>
              <a:rPr lang="ru-RU" sz="2000" dirty="0"/>
              <a:t> 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қабықты</a:t>
            </a:r>
            <a:r>
              <a:rPr lang="ru-RU" sz="2000" dirty="0"/>
              <a:t> </a:t>
            </a:r>
            <a:r>
              <a:rPr lang="ru-RU" sz="2000" dirty="0" err="1"/>
              <a:t>қашықтықтан</a:t>
            </a:r>
            <a:r>
              <a:rPr lang="ru-RU" sz="2000" dirty="0"/>
              <a:t> </a:t>
            </a:r>
            <a:r>
              <a:rPr lang="ru-RU" sz="2000" dirty="0" err="1"/>
              <a:t>кешенді</a:t>
            </a:r>
            <a:r>
              <a:rPr lang="ru-RU" sz="2000" dirty="0"/>
              <a:t> </a:t>
            </a:r>
            <a:r>
              <a:rPr lang="ru-RU" sz="2000" dirty="0" err="1"/>
              <a:t>зерттеуге</a:t>
            </a:r>
            <a:r>
              <a:rPr lang="ru-RU" sz="2000" dirty="0"/>
              <a:t> </a:t>
            </a:r>
            <a:r>
              <a:rPr lang="ru-RU" sz="2000" dirty="0" err="1"/>
              <a:t>негізделген</a:t>
            </a:r>
            <a:r>
              <a:rPr lang="ru-RU" sz="2000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9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9B8783-370F-445A-9AE7-BF5F7E058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821635"/>
            <a:ext cx="9297988" cy="6036365"/>
          </a:xfrm>
        </p:spPr>
        <p:txBody>
          <a:bodyPr>
            <a:normAutofit/>
          </a:bodyPr>
          <a:lstStyle/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уақытта</a:t>
            </a:r>
            <a:r>
              <a:rPr lang="ru-RU" sz="2000" dirty="0"/>
              <a:t> </a:t>
            </a:r>
            <a:r>
              <a:rPr lang="ru-RU" sz="2000" dirty="0" err="1"/>
              <a:t>алынатын</a:t>
            </a:r>
            <a:r>
              <a:rPr lang="ru-RU" sz="2000" dirty="0"/>
              <a:t> </a:t>
            </a:r>
            <a:r>
              <a:rPr lang="ru-RU" sz="2000" dirty="0" err="1"/>
              <a:t>ақпараттың</a:t>
            </a:r>
            <a:r>
              <a:rPr lang="ru-RU" sz="2000" dirty="0"/>
              <a:t> </a:t>
            </a:r>
            <a:r>
              <a:rPr lang="ru-RU" sz="2000" dirty="0" err="1"/>
              <a:t>үлкен</a:t>
            </a:r>
            <a:r>
              <a:rPr lang="ru-RU" sz="2000" dirty="0"/>
              <a:t> </a:t>
            </a:r>
            <a:r>
              <a:rPr lang="ru-RU" sz="2000" dirty="0" err="1"/>
              <a:t>көлемі</a:t>
            </a:r>
            <a:r>
              <a:rPr lang="ru-RU" sz="2000" dirty="0"/>
              <a:t> тек </a:t>
            </a:r>
            <a:r>
              <a:rPr lang="ru-RU" sz="2000" dirty="0" err="1"/>
              <a:t>тіркеуге</a:t>
            </a:r>
            <a:r>
              <a:rPr lang="ru-RU" sz="2000" dirty="0"/>
              <a:t> </a:t>
            </a:r>
            <a:r>
              <a:rPr lang="ru-RU" sz="2000" dirty="0" err="1"/>
              <a:t>ғана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, </a:t>
            </a:r>
            <a:r>
              <a:rPr lang="ru-RU" sz="2000" dirty="0" err="1"/>
              <a:t>сонымен</a:t>
            </a:r>
            <a:r>
              <a:rPr lang="ru-RU" sz="2000" dirty="0"/>
              <a:t> </a:t>
            </a:r>
            <a:r>
              <a:rPr lang="ru-RU" sz="2000" dirty="0" err="1"/>
              <a:t>қатар</a:t>
            </a:r>
            <a:r>
              <a:rPr lang="ru-RU" sz="2000" dirty="0"/>
              <a:t> </a:t>
            </a:r>
            <a:r>
              <a:rPr lang="ru-RU" sz="2000" dirty="0" err="1"/>
              <a:t>шаруашылық</a:t>
            </a:r>
            <a:r>
              <a:rPr lang="ru-RU" sz="2000" dirty="0"/>
              <a:t> </a:t>
            </a:r>
            <a:r>
              <a:rPr lang="ru-RU" sz="2000" dirty="0" err="1"/>
              <a:t>қызмет</a:t>
            </a:r>
            <a:r>
              <a:rPr lang="ru-RU" sz="2000" dirty="0"/>
              <a:t> </a:t>
            </a:r>
            <a:r>
              <a:rPr lang="ru-RU" sz="2000" dirty="0" err="1"/>
              <a:t>барысында</a:t>
            </a:r>
            <a:r>
              <a:rPr lang="ru-RU" sz="2000" dirty="0"/>
              <a:t> </a:t>
            </a:r>
            <a:r>
              <a:rPr lang="ru-RU" sz="2000" dirty="0" err="1"/>
              <a:t>табиғатта</a:t>
            </a:r>
            <a:r>
              <a:rPr lang="ru-RU" sz="2000" dirty="0"/>
              <a:t> </a:t>
            </a:r>
            <a:r>
              <a:rPr lang="ru-RU" sz="2000" dirty="0" err="1"/>
              <a:t>болатын</a:t>
            </a:r>
            <a:r>
              <a:rPr lang="ru-RU" sz="2000" dirty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өзгерістерді</a:t>
            </a:r>
            <a:r>
              <a:rPr lang="ru-RU" sz="2000" dirty="0"/>
              <a:t> </a:t>
            </a:r>
            <a:r>
              <a:rPr lang="ru-RU" sz="2000" dirty="0" err="1"/>
              <a:t>болжауға</a:t>
            </a:r>
            <a:r>
              <a:rPr lang="ru-RU" sz="2000" dirty="0"/>
              <a:t> </a:t>
            </a:r>
            <a:r>
              <a:rPr lang="ru-RU" sz="2000" dirty="0" err="1"/>
              <a:t>мүмкіндік</a:t>
            </a:r>
            <a:r>
              <a:rPr lang="ru-RU" sz="2000" dirty="0"/>
              <a:t> </a:t>
            </a:r>
            <a:r>
              <a:rPr lang="ru-RU" sz="2000" dirty="0" err="1"/>
              <a:t>береді</a:t>
            </a:r>
            <a:r>
              <a:rPr lang="ru-RU" sz="2000" dirty="0"/>
              <a:t>. 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болжамдар</a:t>
            </a:r>
            <a:r>
              <a:rPr lang="ru-RU" sz="2000" dirty="0"/>
              <a:t> </a:t>
            </a:r>
            <a:r>
              <a:rPr lang="ru-RU" sz="2000" dirty="0" err="1"/>
              <a:t>метеорологиялық</a:t>
            </a:r>
            <a:r>
              <a:rPr lang="ru-RU" sz="2000" dirty="0"/>
              <a:t> (</a:t>
            </a:r>
            <a:r>
              <a:rPr lang="ru-RU" sz="2000" dirty="0" err="1"/>
              <a:t>мысалы</a:t>
            </a:r>
            <a:r>
              <a:rPr lang="ru-RU" sz="2000" dirty="0"/>
              <a:t>, </a:t>
            </a:r>
            <a:r>
              <a:rPr lang="ru-RU" sz="2000" dirty="0" err="1"/>
              <a:t>ауа</a:t>
            </a:r>
            <a:r>
              <a:rPr lang="ru-RU" sz="2000" dirty="0"/>
              <a:t> </a:t>
            </a:r>
            <a:r>
              <a:rPr lang="ru-RU" sz="2000" dirty="0" err="1"/>
              <a:t>райы</a:t>
            </a:r>
            <a:r>
              <a:rPr lang="ru-RU" sz="2000" dirty="0"/>
              <a:t> </a:t>
            </a:r>
            <a:r>
              <a:rPr lang="ru-RU" sz="2000" dirty="0" err="1"/>
              <a:t>болжамы</a:t>
            </a:r>
            <a:r>
              <a:rPr lang="ru-RU" sz="2000" dirty="0"/>
              <a:t>), </a:t>
            </a:r>
            <a:r>
              <a:rPr lang="ru-RU" sz="2000" dirty="0" err="1"/>
              <a:t>гидрологиялық</a:t>
            </a:r>
            <a:r>
              <a:rPr lang="ru-RU" sz="2000" dirty="0"/>
              <a:t> – су </a:t>
            </a:r>
            <a:r>
              <a:rPr lang="ru-RU" sz="2000" dirty="0" err="1"/>
              <a:t>тасқыны</a:t>
            </a:r>
            <a:r>
              <a:rPr lang="ru-RU" sz="2000" dirty="0"/>
              <a:t>, сел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ескерту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Бірақ</a:t>
            </a:r>
            <a:r>
              <a:rPr lang="ru-RU" sz="2000" dirty="0"/>
              <a:t> </a:t>
            </a:r>
            <a:r>
              <a:rPr lang="ru-RU" sz="2000" dirty="0" err="1"/>
              <a:t>ең</a:t>
            </a:r>
            <a:r>
              <a:rPr lang="ru-RU" sz="2000" dirty="0"/>
              <a:t> </a:t>
            </a:r>
            <a:r>
              <a:rPr lang="ru-RU" sz="2000" dirty="0" err="1"/>
              <a:t>тиімдісі</a:t>
            </a:r>
            <a:r>
              <a:rPr lang="ru-RU" sz="2000" dirty="0"/>
              <a:t> </a:t>
            </a:r>
            <a:r>
              <a:rPr lang="ru-RU" sz="2000" dirty="0" err="1"/>
              <a:t>күрделі</a:t>
            </a:r>
            <a:r>
              <a:rPr lang="ru-RU" sz="2000" dirty="0"/>
              <a:t> </a:t>
            </a:r>
            <a:r>
              <a:rPr lang="ru-RU" sz="2000" dirty="0" err="1"/>
              <a:t>болжамдар</a:t>
            </a:r>
            <a:r>
              <a:rPr lang="ru-RU" sz="2000" dirty="0"/>
              <a:t>, </a:t>
            </a:r>
            <a:r>
              <a:rPr lang="ru-RU" sz="2000" dirty="0" err="1"/>
              <a:t>яғни</a:t>
            </a:r>
            <a:r>
              <a:rPr lang="ru-RU" sz="2000" dirty="0"/>
              <a:t> </a:t>
            </a:r>
            <a:r>
              <a:rPr lang="ru-RU" sz="2000" dirty="0" err="1"/>
              <a:t>болашақта</a:t>
            </a:r>
            <a:r>
              <a:rPr lang="ru-RU" sz="2000" dirty="0"/>
              <a:t> </a:t>
            </a:r>
            <a:r>
              <a:rPr lang="ru-RU" sz="2000" dirty="0" err="1"/>
              <a:t>табиғи</a:t>
            </a:r>
            <a:r>
              <a:rPr lang="ru-RU" sz="2000" dirty="0"/>
              <a:t> </a:t>
            </a:r>
            <a:r>
              <a:rPr lang="ru-RU" sz="2000" dirty="0" err="1"/>
              <a:t>кешендегі</a:t>
            </a:r>
            <a:r>
              <a:rPr lang="ru-RU" sz="2000" dirty="0"/>
              <a:t> </a:t>
            </a:r>
            <a:r>
              <a:rPr lang="ru-RU" sz="2000" dirty="0" err="1"/>
              <a:t>өзгерістерді</a:t>
            </a:r>
            <a:r>
              <a:rPr lang="ru-RU" sz="2000" dirty="0"/>
              <a:t> </a:t>
            </a:r>
            <a:r>
              <a:rPr lang="ru-RU" sz="2000" dirty="0" err="1"/>
              <a:t>қарастыратындар</a:t>
            </a:r>
            <a:r>
              <a:rPr lang="ru-RU" sz="2000" dirty="0"/>
              <a:t>. </a:t>
            </a:r>
            <a:r>
              <a:rPr lang="ru-RU" sz="2000" dirty="0" err="1"/>
              <a:t>Дәл</a:t>
            </a:r>
            <a:r>
              <a:rPr lang="ru-RU" sz="2000" dirty="0"/>
              <a:t> </a:t>
            </a:r>
            <a:r>
              <a:rPr lang="ru-RU" sz="2000" dirty="0" err="1"/>
              <a:t>осындай</a:t>
            </a:r>
            <a:r>
              <a:rPr lang="ru-RU" sz="2000" dirty="0"/>
              <a:t> </a:t>
            </a:r>
            <a:r>
              <a:rPr lang="ru-RU" sz="2000" dirty="0" err="1"/>
              <a:t>болжамды</a:t>
            </a:r>
            <a:r>
              <a:rPr lang="ru-RU" sz="2000" dirty="0"/>
              <a:t> </a:t>
            </a:r>
            <a:r>
              <a:rPr lang="ru-RU" sz="2000" dirty="0" err="1"/>
              <a:t>елемеу</a:t>
            </a:r>
            <a:r>
              <a:rPr lang="ru-RU" sz="2000" dirty="0"/>
              <a:t>, </a:t>
            </a:r>
            <a:r>
              <a:rPr lang="ru-RU" sz="2000" dirty="0" err="1"/>
              <a:t>мысалы</a:t>
            </a:r>
            <a:r>
              <a:rPr lang="ru-RU" sz="2000" dirty="0"/>
              <a:t>, Арал </a:t>
            </a:r>
            <a:r>
              <a:rPr lang="ru-RU" sz="2000" dirty="0" err="1"/>
              <a:t>теңізінің</a:t>
            </a:r>
            <a:r>
              <a:rPr lang="ru-RU" sz="2000" dirty="0"/>
              <a:t>, </a:t>
            </a:r>
            <a:r>
              <a:rPr lang="ru-RU" sz="2000" dirty="0" err="1"/>
              <a:t>Орталық</a:t>
            </a:r>
            <a:r>
              <a:rPr lang="ru-RU" sz="2000" dirty="0"/>
              <a:t> </a:t>
            </a:r>
            <a:r>
              <a:rPr lang="ru-RU" sz="2000" dirty="0" err="1"/>
              <a:t>Азиядағы</a:t>
            </a:r>
            <a:r>
              <a:rPr lang="ru-RU" sz="2000" dirty="0"/>
              <a:t> </a:t>
            </a:r>
            <a:r>
              <a:rPr lang="ru-RU" sz="2000" dirty="0" err="1"/>
              <a:t>Қара-Боғаз-Гөлдің</a:t>
            </a:r>
            <a:r>
              <a:rPr lang="ru-RU" sz="2000" dirty="0"/>
              <a:t>, </a:t>
            </a:r>
            <a:r>
              <a:rPr lang="ru-RU" sz="2000" dirty="0" err="1"/>
              <a:t>Африкадағы</a:t>
            </a:r>
            <a:r>
              <a:rPr lang="ru-RU" sz="2000" dirty="0"/>
              <a:t> </a:t>
            </a:r>
            <a:r>
              <a:rPr lang="ru-RU" sz="2000" dirty="0" err="1"/>
              <a:t>Сахель</a:t>
            </a:r>
            <a:r>
              <a:rPr lang="ru-RU" sz="2000" dirty="0"/>
              <a:t> </a:t>
            </a:r>
            <a:r>
              <a:rPr lang="ru-RU" sz="2000" dirty="0" err="1"/>
              <a:t>аймағының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тағы</a:t>
            </a:r>
            <a:r>
              <a:rPr lang="ru-RU" sz="2000" dirty="0"/>
              <a:t> </a:t>
            </a:r>
            <a:r>
              <a:rPr lang="ru-RU" sz="2000" dirty="0" err="1"/>
              <a:t>басқалардың</a:t>
            </a:r>
            <a:r>
              <a:rPr lang="ru-RU" sz="2000" dirty="0"/>
              <a:t> </a:t>
            </a:r>
            <a:r>
              <a:rPr lang="ru-RU" sz="2000" dirty="0" err="1"/>
              <a:t>белгілі</a:t>
            </a:r>
            <a:r>
              <a:rPr lang="ru-RU" sz="2000" dirty="0"/>
              <a:t> </a:t>
            </a:r>
            <a:r>
              <a:rPr lang="ru-RU" sz="2000" dirty="0" err="1"/>
              <a:t>экологиялық</a:t>
            </a:r>
            <a:r>
              <a:rPr lang="ru-RU" sz="2000" dirty="0"/>
              <a:t> </a:t>
            </a:r>
            <a:r>
              <a:rPr lang="ru-RU" sz="2000" dirty="0" err="1"/>
              <a:t>апаттарына</a:t>
            </a:r>
            <a:r>
              <a:rPr lang="ru-RU" sz="2000" dirty="0"/>
              <a:t> </a:t>
            </a:r>
            <a:r>
              <a:rPr lang="ru-RU" sz="2000" dirty="0" err="1"/>
              <a:t>әкелді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0565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9DE6FD-007A-42F8-9156-C66B4009B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01148"/>
            <a:ext cx="9430510" cy="5010074"/>
          </a:xfrm>
        </p:spPr>
        <p:txBody>
          <a:bodyPr>
            <a:noAutofit/>
          </a:bodyPr>
          <a:lstStyle/>
          <a:p>
            <a:pPr algn="just"/>
            <a:endParaRPr lang="ru-RU" sz="2000" dirty="0"/>
          </a:p>
          <a:p>
            <a:pPr algn="just"/>
            <a:r>
              <a:rPr lang="ru-RU" sz="2000" dirty="0" err="1"/>
              <a:t>Табиғи</a:t>
            </a:r>
            <a:r>
              <a:rPr lang="ru-RU" sz="2000" dirty="0"/>
              <a:t> </a:t>
            </a:r>
            <a:r>
              <a:rPr lang="ru-RU" sz="2000" dirty="0" err="1"/>
              <a:t>ортаның</a:t>
            </a:r>
            <a:r>
              <a:rPr lang="ru-RU" sz="2000" dirty="0"/>
              <a:t> </a:t>
            </a:r>
            <a:r>
              <a:rPr lang="ru-RU" sz="2000" dirty="0" err="1"/>
              <a:t>мониторингі</a:t>
            </a:r>
            <a:r>
              <a:rPr lang="ru-RU" sz="2000" dirty="0"/>
              <a:t> </a:t>
            </a:r>
            <a:r>
              <a:rPr lang="ru-RU" sz="2000" dirty="0" err="1"/>
              <a:t>әлемнің</a:t>
            </a:r>
            <a:r>
              <a:rPr lang="ru-RU" sz="2000" dirty="0"/>
              <a:t>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елдерінің</a:t>
            </a:r>
            <a:r>
              <a:rPr lang="ru-RU" sz="2000" dirty="0"/>
              <a:t> </a:t>
            </a:r>
            <a:r>
              <a:rPr lang="ru-RU" sz="2000" dirty="0" err="1"/>
              <a:t>бірлескен</a:t>
            </a:r>
            <a:r>
              <a:rPr lang="ru-RU" sz="2000" dirty="0"/>
              <a:t> </a:t>
            </a:r>
            <a:r>
              <a:rPr lang="ru-RU" sz="2000" dirty="0" err="1"/>
              <a:t>күш-жігерін</a:t>
            </a:r>
            <a:r>
              <a:rPr lang="ru-RU" sz="2000" dirty="0"/>
              <a:t> </a:t>
            </a:r>
            <a:r>
              <a:rPr lang="ru-RU" sz="2000" dirty="0" err="1"/>
              <a:t>талап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. </a:t>
            </a:r>
            <a:r>
              <a:rPr lang="ru-RU" sz="2000" dirty="0" err="1"/>
              <a:t>Олардың</a:t>
            </a:r>
            <a:r>
              <a:rPr lang="ru-RU" sz="2000" dirty="0"/>
              <a:t> </a:t>
            </a:r>
            <a:r>
              <a:rPr lang="ru-RU" sz="2000" dirty="0" err="1"/>
              <a:t>ешқайсысы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жағдайда</a:t>
            </a:r>
            <a:r>
              <a:rPr lang="ru-RU" sz="2000" dirty="0"/>
              <a:t> «</a:t>
            </a:r>
            <a:r>
              <a:rPr lang="ru-RU" sz="2000" dirty="0" err="1"/>
              <a:t>менің</a:t>
            </a:r>
            <a:r>
              <a:rPr lang="ru-RU" sz="2000" dirty="0"/>
              <a:t> </a:t>
            </a:r>
            <a:r>
              <a:rPr lang="ru-RU" sz="2000" dirty="0" err="1"/>
              <a:t>лашығым</a:t>
            </a:r>
            <a:r>
              <a:rPr lang="ru-RU" sz="2000" dirty="0"/>
              <a:t> </a:t>
            </a:r>
            <a:r>
              <a:rPr lang="ru-RU" sz="2000" dirty="0" err="1"/>
              <a:t>шетте</a:t>
            </a:r>
            <a:r>
              <a:rPr lang="ru-RU" sz="2000" dirty="0"/>
              <a:t>, мен </a:t>
            </a:r>
            <a:r>
              <a:rPr lang="ru-RU" sz="2000" dirty="0" err="1"/>
              <a:t>ештеңе</a:t>
            </a:r>
            <a:r>
              <a:rPr lang="ru-RU" sz="2000" dirty="0"/>
              <a:t> </a:t>
            </a:r>
            <a:r>
              <a:rPr lang="ru-RU" sz="2000" dirty="0" err="1"/>
              <a:t>білмеймін</a:t>
            </a:r>
            <a:r>
              <a:rPr lang="ru-RU" sz="2000" dirty="0"/>
              <a:t>» </a:t>
            </a:r>
            <a:r>
              <a:rPr lang="ru-RU" sz="2000" dirty="0" err="1"/>
              <a:t>қағидасы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өзін</a:t>
            </a:r>
            <a:r>
              <a:rPr lang="ru-RU" sz="2000" dirty="0"/>
              <a:t> </a:t>
            </a:r>
            <a:r>
              <a:rPr lang="ru-RU" sz="2000" dirty="0" err="1"/>
              <a:t>ұстай</a:t>
            </a:r>
            <a:r>
              <a:rPr lang="ru-RU" sz="2000" dirty="0"/>
              <a:t> </a:t>
            </a:r>
            <a:r>
              <a:rPr lang="ru-RU" sz="2000" dirty="0" err="1"/>
              <a:t>алмайды</a:t>
            </a:r>
            <a:r>
              <a:rPr lang="ru-RU" sz="2000" dirty="0"/>
              <a:t>. 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қабықта</a:t>
            </a:r>
            <a:r>
              <a:rPr lang="ru-RU" sz="2000" dirty="0"/>
              <a:t>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жатқанның</a:t>
            </a:r>
            <a:r>
              <a:rPr lang="ru-RU" sz="2000" dirty="0"/>
              <a:t> </a:t>
            </a:r>
            <a:r>
              <a:rPr lang="ru-RU" sz="2000" dirty="0" err="1"/>
              <a:t>бәрі</a:t>
            </a:r>
            <a:r>
              <a:rPr lang="ru-RU" sz="2000" dirty="0"/>
              <a:t> </a:t>
            </a:r>
            <a:r>
              <a:rPr lang="ru-RU" sz="2000" dirty="0" err="1"/>
              <a:t>ерте</a:t>
            </a:r>
            <a:r>
              <a:rPr lang="ru-RU" sz="2000" dirty="0"/>
              <a:t> ме, </a:t>
            </a:r>
            <a:r>
              <a:rPr lang="ru-RU" sz="2000" dirty="0" err="1"/>
              <a:t>кеш</a:t>
            </a:r>
            <a:r>
              <a:rPr lang="ru-RU" sz="2000" dirty="0"/>
              <a:t> </a:t>
            </a:r>
            <a:r>
              <a:rPr lang="ru-RU" sz="2000" dirty="0" err="1"/>
              <a:t>пе</a:t>
            </a:r>
            <a:r>
              <a:rPr lang="ru-RU" sz="2000" dirty="0"/>
              <a:t> </a:t>
            </a:r>
            <a:r>
              <a:rPr lang="ru-RU" sz="2000" dirty="0" err="1"/>
              <a:t>әрқайсымызға</a:t>
            </a:r>
            <a:r>
              <a:rPr lang="ru-RU" sz="2000" dirty="0"/>
              <a:t> </a:t>
            </a:r>
            <a:r>
              <a:rPr lang="ru-RU" sz="2000" dirty="0" err="1"/>
              <a:t>әсер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Адамзат</a:t>
            </a:r>
            <a:r>
              <a:rPr lang="ru-RU" sz="2000" dirty="0"/>
              <a:t> </a:t>
            </a:r>
            <a:r>
              <a:rPr lang="ru-RU" sz="2000" dirty="0" err="1"/>
              <a:t>мұны</a:t>
            </a:r>
            <a:r>
              <a:rPr lang="ru-RU" sz="2000" dirty="0"/>
              <a:t> </a:t>
            </a:r>
            <a:r>
              <a:rPr lang="ru-RU" sz="2000" dirty="0" err="1"/>
              <a:t>ақыры</a:t>
            </a:r>
            <a:r>
              <a:rPr lang="ru-RU" sz="2000" dirty="0"/>
              <a:t> </a:t>
            </a:r>
            <a:r>
              <a:rPr lang="ru-RU" sz="2000" dirty="0" err="1"/>
              <a:t>түсініп</a:t>
            </a:r>
            <a:r>
              <a:rPr lang="ru-RU" sz="2000" dirty="0"/>
              <a:t>, </a:t>
            </a:r>
            <a:r>
              <a:rPr lang="ru-RU" sz="2000" dirty="0" err="1"/>
              <a:t>кең</a:t>
            </a:r>
            <a:r>
              <a:rPr lang="ru-RU" sz="2000" dirty="0"/>
              <a:t> </a:t>
            </a:r>
            <a:r>
              <a:rPr lang="ru-RU" sz="2000" dirty="0" err="1"/>
              <a:t>халықаралық</a:t>
            </a:r>
            <a:r>
              <a:rPr lang="ru-RU" sz="2000" dirty="0"/>
              <a:t> </a:t>
            </a:r>
            <a:r>
              <a:rPr lang="ru-RU" sz="2000" dirty="0" err="1"/>
              <a:t>ынтымақтастық</a:t>
            </a:r>
            <a:r>
              <a:rPr lang="ru-RU" sz="2000" dirty="0"/>
              <a:t> </a:t>
            </a:r>
            <a:r>
              <a:rPr lang="ru-RU" sz="2000" dirty="0" err="1"/>
              <a:t>негізінде</a:t>
            </a:r>
            <a:r>
              <a:rPr lang="ru-RU" sz="2000" dirty="0"/>
              <a:t> </a:t>
            </a:r>
            <a:r>
              <a:rPr lang="ru-RU" sz="2000" dirty="0" err="1"/>
              <a:t>географиялық</a:t>
            </a:r>
            <a:r>
              <a:rPr lang="ru-RU" sz="2000" dirty="0"/>
              <a:t> </a:t>
            </a:r>
            <a:r>
              <a:rPr lang="ru-RU" sz="2000" dirty="0" err="1"/>
              <a:t>қабықты</a:t>
            </a:r>
            <a:r>
              <a:rPr lang="ru-RU" sz="2000" dirty="0"/>
              <a:t> </a:t>
            </a:r>
            <a:r>
              <a:rPr lang="ru-RU" sz="2000" dirty="0" err="1"/>
              <a:t>қорғаудың</a:t>
            </a:r>
            <a:r>
              <a:rPr lang="ru-RU" sz="2000" dirty="0"/>
              <a:t> </a:t>
            </a:r>
            <a:r>
              <a:rPr lang="ru-RU" sz="2000" dirty="0" err="1"/>
              <a:t>жаһандық</a:t>
            </a:r>
            <a:r>
              <a:rPr lang="ru-RU" sz="2000" dirty="0"/>
              <a:t> </a:t>
            </a:r>
            <a:r>
              <a:rPr lang="ru-RU" sz="2000" dirty="0" err="1"/>
              <a:t>жүйесін</a:t>
            </a:r>
            <a:r>
              <a:rPr lang="ru-RU" sz="2000" dirty="0"/>
              <a:t> </a:t>
            </a:r>
            <a:r>
              <a:rPr lang="ru-RU" sz="2000" dirty="0" err="1"/>
              <a:t>құруға</a:t>
            </a:r>
            <a:r>
              <a:rPr lang="ru-RU" sz="2000" dirty="0"/>
              <a:t> </a:t>
            </a:r>
            <a:r>
              <a:rPr lang="ru-RU" sz="2000" dirty="0" err="1"/>
              <a:t>кірісті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16537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</TotalTime>
  <Words>1348</Words>
  <Application>Microsoft Office PowerPoint</Application>
  <PresentationFormat>Широкоэкранный</PresentationFormat>
  <Paragraphs>84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Times New Roman</vt:lpstr>
      <vt:lpstr>Wingdings 3</vt:lpstr>
      <vt:lpstr>Легкий дым</vt:lpstr>
      <vt:lpstr>Дәріс 6. Географиядағы ғылыми мектептердің мәселелері.</vt:lpstr>
      <vt:lpstr>География – білімнің ең көне саласы. Оның тамыры, мысалы, физика, химия, биология және басқа ғылымдарға қарағанда әлдеқайда тереңірек жатыр.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Географияны оқытудың өзекті мәселелері</vt:lpstr>
      <vt:lpstr>Презентация PowerPoint</vt:lpstr>
      <vt:lpstr>Презентация PowerPoint</vt:lpstr>
      <vt:lpstr>Оқу процесін ұйымдастыру кезінде бұрын қолданылған оқу материалдарымен қатар жаңа буын оқу материалдарын енгізу қажет, оның ерекшеліктері:</vt:lpstr>
      <vt:lpstr>Презентация PowerPoint</vt:lpstr>
      <vt:lpstr>Презентация PowerPoint</vt:lpstr>
      <vt:lpstr>Презентация PowerPoint</vt:lpstr>
      <vt:lpstr>Оқушыларды дайындауға қойылатын негізгі талаптар (пәндік дағдылар)</vt:lpstr>
      <vt:lpstr>Мета-дағдылар: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6. Географиядағы ғылыми мектептердің мәселелері.</dc:title>
  <dc:creator>Lenovo</dc:creator>
  <cp:lastModifiedBy>Lenovo</cp:lastModifiedBy>
  <cp:revision>4</cp:revision>
  <dcterms:created xsi:type="dcterms:W3CDTF">2022-05-06T06:40:21Z</dcterms:created>
  <dcterms:modified xsi:type="dcterms:W3CDTF">2022-05-06T07:08:38Z</dcterms:modified>
</cp:coreProperties>
</file>