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1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9D6696-24A1-424F-9D74-E88DB9DC378B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620C980-855A-46DB-8F53-C8E35E074020}">
      <dgm:prSet phldrT="[Текст]" custT="1"/>
      <dgm:spPr/>
      <dgm:t>
        <a:bodyPr/>
        <a:lstStyle/>
        <a:p>
          <a:r>
            <a:rPr lang="kk-KZ" sz="16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 рационалдықтың</a:t>
          </a:r>
          <a:r>
            <a:rPr lang="kk-KZ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16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классикалық типі</a:t>
          </a:r>
          <a:r>
            <a:rPr lang="kk-KZ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(ХVІІ ғасыр  - ХІХ аяғы)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823DD9-5088-477E-B523-7FB4B7D11A03}" type="parTrans" cxnId="{30C7CAC2-3F3E-41DE-8A6D-8E3A66961DCC}">
      <dgm:prSet/>
      <dgm:spPr/>
      <dgm:t>
        <a:bodyPr/>
        <a:lstStyle/>
        <a:p>
          <a:endParaRPr lang="ru-RU"/>
        </a:p>
      </dgm:t>
    </dgm:pt>
    <dgm:pt modelId="{BC5C7E42-FCF1-44CA-81BC-B41C1BF02098}" type="sibTrans" cxnId="{30C7CAC2-3F3E-41DE-8A6D-8E3A66961DCC}">
      <dgm:prSet/>
      <dgm:spPr/>
      <dgm:t>
        <a:bodyPr/>
        <a:lstStyle/>
        <a:p>
          <a:endParaRPr lang="ru-RU"/>
        </a:p>
      </dgm:t>
    </dgm:pt>
    <dgm:pt modelId="{A02AE685-F0B1-4678-8990-E481944FDD5B}">
      <dgm:prSet phldrT="[Текст]" custT="1"/>
      <dgm:spPr/>
      <dgm:t>
        <a:bodyPr/>
        <a:lstStyle/>
        <a:p>
          <a:r>
            <a:rPr lang="kk-KZ" sz="16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 рационалдықтың классикалық емес типі</a:t>
          </a:r>
          <a:r>
            <a:rPr lang="kk-KZ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(ХІХ ғ. соңы мен ХХ ғ.ортасы)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084EEB-CE2B-4610-BA30-7B27C14AAADB}" type="parTrans" cxnId="{763F55B4-EAD2-4C62-9094-8A26B1A78C58}">
      <dgm:prSet/>
      <dgm:spPr/>
      <dgm:t>
        <a:bodyPr/>
        <a:lstStyle/>
        <a:p>
          <a:endParaRPr lang="ru-RU"/>
        </a:p>
      </dgm:t>
    </dgm:pt>
    <dgm:pt modelId="{9BE01464-E167-4D04-8B2B-7252288027F1}" type="sibTrans" cxnId="{763F55B4-EAD2-4C62-9094-8A26B1A78C58}">
      <dgm:prSet/>
      <dgm:spPr/>
      <dgm:t>
        <a:bodyPr/>
        <a:lstStyle/>
        <a:p>
          <a:endParaRPr lang="ru-RU"/>
        </a:p>
      </dgm:t>
    </dgm:pt>
    <dgm:pt modelId="{137FFD6A-3729-43A4-A245-CB8DE069687A}">
      <dgm:prSet phldrT="[Текст]" custT="1"/>
      <dgm:spPr/>
      <dgm:t>
        <a:bodyPr/>
        <a:lstStyle/>
        <a:p>
          <a:r>
            <a:rPr lang="kk-KZ" sz="16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Рационалдықтың классикалық емес типінен кейінгі типі</a:t>
          </a:r>
          <a:r>
            <a:rPr lang="kk-KZ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(ХХ ғ.ортасы – қазіргі уақытқа дейін)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DA3C65-516D-4ECA-8792-BF41B53684CD}" type="parTrans" cxnId="{2EF6DDEE-FAC5-4857-B06B-EBB7668B4EB6}">
      <dgm:prSet/>
      <dgm:spPr/>
      <dgm:t>
        <a:bodyPr/>
        <a:lstStyle/>
        <a:p>
          <a:endParaRPr lang="ru-RU"/>
        </a:p>
      </dgm:t>
    </dgm:pt>
    <dgm:pt modelId="{E216542A-2AB4-4C0C-9AF1-2F532AF14D27}" type="sibTrans" cxnId="{2EF6DDEE-FAC5-4857-B06B-EBB7668B4EB6}">
      <dgm:prSet/>
      <dgm:spPr/>
      <dgm:t>
        <a:bodyPr/>
        <a:lstStyle/>
        <a:p>
          <a:endParaRPr lang="ru-RU"/>
        </a:p>
      </dgm:t>
    </dgm:pt>
    <dgm:pt modelId="{CADDAC2C-80AA-4ACD-A0C7-721D46F041D4}">
      <dgm:prSet phldrT="[Текст]"/>
      <dgm:spPr/>
      <dgm:t>
        <a:bodyPr/>
        <a:lstStyle/>
        <a:p>
          <a:endParaRPr lang="ru-RU" sz="1100" dirty="0"/>
        </a:p>
      </dgm:t>
    </dgm:pt>
    <dgm:pt modelId="{0C03438B-2FBD-41FC-BEC5-C7DE5897C5B9}" type="sibTrans" cxnId="{46D33B6D-2089-42A7-8B4D-BF5A6B720401}">
      <dgm:prSet/>
      <dgm:spPr/>
      <dgm:t>
        <a:bodyPr/>
        <a:lstStyle/>
        <a:p>
          <a:endParaRPr lang="ru-RU"/>
        </a:p>
      </dgm:t>
    </dgm:pt>
    <dgm:pt modelId="{A68316DA-2709-44F5-8984-3D80F384AE73}" type="parTrans" cxnId="{46D33B6D-2089-42A7-8B4D-BF5A6B720401}">
      <dgm:prSet/>
      <dgm:spPr/>
      <dgm:t>
        <a:bodyPr/>
        <a:lstStyle/>
        <a:p>
          <a:endParaRPr lang="ru-RU"/>
        </a:p>
      </dgm:t>
    </dgm:pt>
    <dgm:pt modelId="{743C8DE8-4517-44D2-8B2B-9C821D85A597}" type="pres">
      <dgm:prSet presAssocID="{929D6696-24A1-424F-9D74-E88DB9DC378B}" presName="arrowDiagram" presStyleCnt="0">
        <dgm:presLayoutVars>
          <dgm:chMax val="5"/>
          <dgm:dir/>
          <dgm:resizeHandles val="exact"/>
        </dgm:presLayoutVars>
      </dgm:prSet>
      <dgm:spPr/>
    </dgm:pt>
    <dgm:pt modelId="{2472B58B-25FC-40DE-B7AA-A93090196591}" type="pres">
      <dgm:prSet presAssocID="{929D6696-24A1-424F-9D74-E88DB9DC378B}" presName="arrow" presStyleLbl="bgShp" presStyleIdx="0" presStyleCnt="1"/>
      <dgm:spPr/>
    </dgm:pt>
    <dgm:pt modelId="{A2E60ED9-396C-409D-A9D2-09D115C3903E}" type="pres">
      <dgm:prSet presAssocID="{929D6696-24A1-424F-9D74-E88DB9DC378B}" presName="arrowDiagram3" presStyleCnt="0"/>
      <dgm:spPr/>
    </dgm:pt>
    <dgm:pt modelId="{2C82BCF7-8F87-44E8-B954-F58DE5F3D393}" type="pres">
      <dgm:prSet presAssocID="{2620C980-855A-46DB-8F53-C8E35E074020}" presName="bullet3a" presStyleLbl="node1" presStyleIdx="0" presStyleCnt="3"/>
      <dgm:spPr/>
    </dgm:pt>
    <dgm:pt modelId="{4C087365-7926-4BCE-8265-BD761C780827}" type="pres">
      <dgm:prSet presAssocID="{2620C980-855A-46DB-8F53-C8E35E074020}" presName="textBox3a" presStyleLbl="revTx" presStyleIdx="0" presStyleCnt="3">
        <dgm:presLayoutVars>
          <dgm:bulletEnabled val="1"/>
        </dgm:presLayoutVars>
      </dgm:prSet>
      <dgm:spPr/>
    </dgm:pt>
    <dgm:pt modelId="{2C5F432A-AC9A-46B5-9BBE-EE5AF7F33699}" type="pres">
      <dgm:prSet presAssocID="{CADDAC2C-80AA-4ACD-A0C7-721D46F041D4}" presName="bullet3b" presStyleLbl="node1" presStyleIdx="1" presStyleCnt="3"/>
      <dgm:spPr/>
    </dgm:pt>
    <dgm:pt modelId="{36EB5472-146A-44BC-B15A-D03D3DB09CCA}" type="pres">
      <dgm:prSet presAssocID="{CADDAC2C-80AA-4ACD-A0C7-721D46F041D4}" presName="textBox3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CB7188-0E46-436B-AC7C-40E2E035C6AD}" type="pres">
      <dgm:prSet presAssocID="{137FFD6A-3729-43A4-A245-CB8DE069687A}" presName="bullet3c" presStyleLbl="node1" presStyleIdx="2" presStyleCnt="3" custLinFactNeighborX="-39303" custLinFactNeighborY="15565"/>
      <dgm:spPr/>
    </dgm:pt>
    <dgm:pt modelId="{E1025B8F-9FF3-4AC6-8451-46FD54368D7A}" type="pres">
      <dgm:prSet presAssocID="{137FFD6A-3729-43A4-A245-CB8DE069687A}" presName="textBox3c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0C7CAC2-3F3E-41DE-8A6D-8E3A66961DCC}" srcId="{929D6696-24A1-424F-9D74-E88DB9DC378B}" destId="{2620C980-855A-46DB-8F53-C8E35E074020}" srcOrd="0" destOrd="0" parTransId="{4D823DD9-5088-477E-B523-7FB4B7D11A03}" sibTransId="{BC5C7E42-FCF1-44CA-81BC-B41C1BF02098}"/>
    <dgm:cxn modelId="{763F55B4-EAD2-4C62-9094-8A26B1A78C58}" srcId="{CADDAC2C-80AA-4ACD-A0C7-721D46F041D4}" destId="{A02AE685-F0B1-4678-8990-E481944FDD5B}" srcOrd="0" destOrd="0" parTransId="{F9084EEB-CE2B-4610-BA30-7B27C14AAADB}" sibTransId="{9BE01464-E167-4D04-8B2B-7252288027F1}"/>
    <dgm:cxn modelId="{46D33B6D-2089-42A7-8B4D-BF5A6B720401}" srcId="{929D6696-24A1-424F-9D74-E88DB9DC378B}" destId="{CADDAC2C-80AA-4ACD-A0C7-721D46F041D4}" srcOrd="1" destOrd="0" parTransId="{A68316DA-2709-44F5-8984-3D80F384AE73}" sibTransId="{0C03438B-2FBD-41FC-BEC5-C7DE5897C5B9}"/>
    <dgm:cxn modelId="{25C4D7A3-409A-471A-BDD4-CB41E9D1EBD0}" type="presOf" srcId="{A02AE685-F0B1-4678-8990-E481944FDD5B}" destId="{36EB5472-146A-44BC-B15A-D03D3DB09CCA}" srcOrd="0" destOrd="1" presId="urn:microsoft.com/office/officeart/2005/8/layout/arrow2"/>
    <dgm:cxn modelId="{4383B487-DF73-40DF-B463-863E5F0C15B3}" type="presOf" srcId="{2620C980-855A-46DB-8F53-C8E35E074020}" destId="{4C087365-7926-4BCE-8265-BD761C780827}" srcOrd="0" destOrd="0" presId="urn:microsoft.com/office/officeart/2005/8/layout/arrow2"/>
    <dgm:cxn modelId="{E419ED00-9A8A-4B11-A901-62FA90290BEB}" type="presOf" srcId="{137FFD6A-3729-43A4-A245-CB8DE069687A}" destId="{E1025B8F-9FF3-4AC6-8451-46FD54368D7A}" srcOrd="0" destOrd="0" presId="urn:microsoft.com/office/officeart/2005/8/layout/arrow2"/>
    <dgm:cxn modelId="{2EF6DDEE-FAC5-4857-B06B-EBB7668B4EB6}" srcId="{929D6696-24A1-424F-9D74-E88DB9DC378B}" destId="{137FFD6A-3729-43A4-A245-CB8DE069687A}" srcOrd="2" destOrd="0" parTransId="{6FDA3C65-516D-4ECA-8792-BF41B53684CD}" sibTransId="{E216542A-2AB4-4C0C-9AF1-2F532AF14D27}"/>
    <dgm:cxn modelId="{3927E01B-3118-454A-8831-99B552D24A35}" type="presOf" srcId="{CADDAC2C-80AA-4ACD-A0C7-721D46F041D4}" destId="{36EB5472-146A-44BC-B15A-D03D3DB09CCA}" srcOrd="0" destOrd="0" presId="urn:microsoft.com/office/officeart/2005/8/layout/arrow2"/>
    <dgm:cxn modelId="{0A7D3D01-1D04-4975-999E-DC5EC6F40078}" type="presOf" srcId="{929D6696-24A1-424F-9D74-E88DB9DC378B}" destId="{743C8DE8-4517-44D2-8B2B-9C821D85A597}" srcOrd="0" destOrd="0" presId="urn:microsoft.com/office/officeart/2005/8/layout/arrow2"/>
    <dgm:cxn modelId="{DCD1A190-5DB2-4660-A7BC-E5A061E05AFE}" type="presParOf" srcId="{743C8DE8-4517-44D2-8B2B-9C821D85A597}" destId="{2472B58B-25FC-40DE-B7AA-A93090196591}" srcOrd="0" destOrd="0" presId="urn:microsoft.com/office/officeart/2005/8/layout/arrow2"/>
    <dgm:cxn modelId="{675E6DFB-383A-4E50-8C2D-3B00435C37F2}" type="presParOf" srcId="{743C8DE8-4517-44D2-8B2B-9C821D85A597}" destId="{A2E60ED9-396C-409D-A9D2-09D115C3903E}" srcOrd="1" destOrd="0" presId="urn:microsoft.com/office/officeart/2005/8/layout/arrow2"/>
    <dgm:cxn modelId="{072ED8DD-2023-4A5D-BB97-BD708B5D6F23}" type="presParOf" srcId="{A2E60ED9-396C-409D-A9D2-09D115C3903E}" destId="{2C82BCF7-8F87-44E8-B954-F58DE5F3D393}" srcOrd="0" destOrd="0" presId="urn:microsoft.com/office/officeart/2005/8/layout/arrow2"/>
    <dgm:cxn modelId="{2FDE9B4E-1EF8-443F-8508-6C1AE8E5B075}" type="presParOf" srcId="{A2E60ED9-396C-409D-A9D2-09D115C3903E}" destId="{4C087365-7926-4BCE-8265-BD761C780827}" srcOrd="1" destOrd="0" presId="urn:microsoft.com/office/officeart/2005/8/layout/arrow2"/>
    <dgm:cxn modelId="{219A6D10-DECD-4AFE-A0D7-B732C28D823F}" type="presParOf" srcId="{A2E60ED9-396C-409D-A9D2-09D115C3903E}" destId="{2C5F432A-AC9A-46B5-9BBE-EE5AF7F33699}" srcOrd="2" destOrd="0" presId="urn:microsoft.com/office/officeart/2005/8/layout/arrow2"/>
    <dgm:cxn modelId="{313A675B-5647-447F-BCA2-C75A9AEC424C}" type="presParOf" srcId="{A2E60ED9-396C-409D-A9D2-09D115C3903E}" destId="{36EB5472-146A-44BC-B15A-D03D3DB09CCA}" srcOrd="3" destOrd="0" presId="urn:microsoft.com/office/officeart/2005/8/layout/arrow2"/>
    <dgm:cxn modelId="{92412E78-5D6F-41D0-BD13-594F367104DF}" type="presParOf" srcId="{A2E60ED9-396C-409D-A9D2-09D115C3903E}" destId="{FACB7188-0E46-436B-AC7C-40E2E035C6AD}" srcOrd="4" destOrd="0" presId="urn:microsoft.com/office/officeart/2005/8/layout/arrow2"/>
    <dgm:cxn modelId="{E823438E-B883-4C54-97AE-26B8947D2872}" type="presParOf" srcId="{A2E60ED9-396C-409D-A9D2-09D115C3903E}" destId="{E1025B8F-9FF3-4AC6-8451-46FD54368D7A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83A40D-52F6-40E8-BFE7-2A9131C2CB73}" type="doc">
      <dgm:prSet loTypeId="urn:microsoft.com/office/officeart/2005/8/layout/vList5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592F2A0-B626-4816-B969-D0C77B2A9F28}">
      <dgm:prSet phldrT="[Текст]"/>
      <dgm:spPr/>
      <dgm:t>
        <a:bodyPr/>
        <a:lstStyle/>
        <a:p>
          <a:r>
            <a:rPr lang="kk-KZ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КЕЛЕШЕК ӘЛЕМ – ИННОВАЦИЯЛАР ӘЛЕМІ </a:t>
          </a:r>
        </a:p>
        <a:p>
          <a:endParaRPr lang="kk-KZ" b="0" dirty="0" smtClean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kk-KZ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Инноваторлар келешек әлемнің сұлбаларын былайша сипаттайды:</a:t>
          </a:r>
          <a:endParaRPr lang="ru-RU" dirty="0"/>
        </a:p>
      </dgm:t>
    </dgm:pt>
    <dgm:pt modelId="{F503ECE1-B80F-44F9-A2AD-A47BD7851A82}" type="parTrans" cxnId="{3A67C039-0E85-45D6-B4A2-0028B5C2845C}">
      <dgm:prSet/>
      <dgm:spPr/>
      <dgm:t>
        <a:bodyPr/>
        <a:lstStyle/>
        <a:p>
          <a:endParaRPr lang="ru-RU"/>
        </a:p>
      </dgm:t>
    </dgm:pt>
    <dgm:pt modelId="{696BEB88-6753-4C06-9932-F45D38B48D34}" type="sibTrans" cxnId="{3A67C039-0E85-45D6-B4A2-0028B5C2845C}">
      <dgm:prSet/>
      <dgm:spPr/>
      <dgm:t>
        <a:bodyPr/>
        <a:lstStyle/>
        <a:p>
          <a:endParaRPr lang="ru-RU"/>
        </a:p>
      </dgm:t>
    </dgm:pt>
    <dgm:pt modelId="{904E5404-82B3-40E0-AD4B-EF429B7ADDB7}">
      <dgm:prSet phldrT="[Текст]"/>
      <dgm:spPr/>
      <dgm:t>
        <a:bodyPr/>
        <a:lstStyle/>
        <a:p>
          <a:r>
            <a:rPr lang="kk-KZ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Келешек әлемі- бұл күрделі әлем;</a:t>
          </a:r>
          <a:r>
            <a:rPr lang="ru-RU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kk-KZ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Келешек әлемі - бұл жасанды әлем;</a:t>
          </a:r>
          <a:r>
            <a:rPr lang="ru-RU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kk-KZ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Келешек әлемі - бұл креативті әлем;</a:t>
          </a:r>
          <a:r>
            <a:rPr lang="ru-RU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kk-KZ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Келешек әлемі - бұл белгісіздік пен тұрақсыздық әлемі;</a:t>
          </a:r>
          <a:r>
            <a:rPr lang="ru-RU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kk-KZ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Келешек әлемі - бұл мүмкіндіктер мен қауіп-қатер әлемі.</a:t>
          </a:r>
          <a:endParaRPr lang="ru-RU" dirty="0"/>
        </a:p>
      </dgm:t>
    </dgm:pt>
    <dgm:pt modelId="{C07CA994-129E-48AB-9FDE-E5CA6ECA67CD}" type="parTrans" cxnId="{292BDF3E-ECCD-4508-84E9-20A965992904}">
      <dgm:prSet/>
      <dgm:spPr/>
      <dgm:t>
        <a:bodyPr/>
        <a:lstStyle/>
        <a:p>
          <a:endParaRPr lang="ru-RU"/>
        </a:p>
      </dgm:t>
    </dgm:pt>
    <dgm:pt modelId="{B905BF25-1BC1-4376-9675-D5E9911A1920}" type="sibTrans" cxnId="{292BDF3E-ECCD-4508-84E9-20A965992904}">
      <dgm:prSet/>
      <dgm:spPr/>
      <dgm:t>
        <a:bodyPr/>
        <a:lstStyle/>
        <a:p>
          <a:endParaRPr lang="ru-RU"/>
        </a:p>
      </dgm:t>
    </dgm:pt>
    <dgm:pt modelId="{39C25809-9E9B-4B46-9EC7-4279F2A0AF8B}" type="pres">
      <dgm:prSet presAssocID="{7283A40D-52F6-40E8-BFE7-2A9131C2CB73}" presName="Name0" presStyleCnt="0">
        <dgm:presLayoutVars>
          <dgm:dir/>
          <dgm:animLvl val="lvl"/>
          <dgm:resizeHandles val="exact"/>
        </dgm:presLayoutVars>
      </dgm:prSet>
      <dgm:spPr/>
    </dgm:pt>
    <dgm:pt modelId="{6E9D783B-403A-47BA-94F6-3ADC99593C2A}" type="pres">
      <dgm:prSet presAssocID="{8592F2A0-B626-4816-B969-D0C77B2A9F28}" presName="linNode" presStyleCnt="0"/>
      <dgm:spPr/>
    </dgm:pt>
    <dgm:pt modelId="{1164D244-E812-4F18-9035-FD6DB9FFE6C0}" type="pres">
      <dgm:prSet presAssocID="{8592F2A0-B626-4816-B969-D0C77B2A9F28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B1F3821B-6AC9-4487-8CFF-D2DC6985CBBA}" type="pres">
      <dgm:prSet presAssocID="{8592F2A0-B626-4816-B969-D0C77B2A9F28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2BDF3E-ECCD-4508-84E9-20A965992904}" srcId="{8592F2A0-B626-4816-B969-D0C77B2A9F28}" destId="{904E5404-82B3-40E0-AD4B-EF429B7ADDB7}" srcOrd="0" destOrd="0" parTransId="{C07CA994-129E-48AB-9FDE-E5CA6ECA67CD}" sibTransId="{B905BF25-1BC1-4376-9675-D5E9911A1920}"/>
    <dgm:cxn modelId="{269AA28A-88C1-4547-B7AD-529D39644071}" type="presOf" srcId="{7283A40D-52F6-40E8-BFE7-2A9131C2CB73}" destId="{39C25809-9E9B-4B46-9EC7-4279F2A0AF8B}" srcOrd="0" destOrd="0" presId="urn:microsoft.com/office/officeart/2005/8/layout/vList5"/>
    <dgm:cxn modelId="{3A67C039-0E85-45D6-B4A2-0028B5C2845C}" srcId="{7283A40D-52F6-40E8-BFE7-2A9131C2CB73}" destId="{8592F2A0-B626-4816-B969-D0C77B2A9F28}" srcOrd="0" destOrd="0" parTransId="{F503ECE1-B80F-44F9-A2AD-A47BD7851A82}" sibTransId="{696BEB88-6753-4C06-9932-F45D38B48D34}"/>
    <dgm:cxn modelId="{EBAC9D29-9397-4B94-8098-18F0A671889D}" type="presOf" srcId="{8592F2A0-B626-4816-B969-D0C77B2A9F28}" destId="{1164D244-E812-4F18-9035-FD6DB9FFE6C0}" srcOrd="0" destOrd="0" presId="urn:microsoft.com/office/officeart/2005/8/layout/vList5"/>
    <dgm:cxn modelId="{D9A1E741-C106-4F41-8385-8888B71D428E}" type="presOf" srcId="{904E5404-82B3-40E0-AD4B-EF429B7ADDB7}" destId="{B1F3821B-6AC9-4487-8CFF-D2DC6985CBBA}" srcOrd="0" destOrd="0" presId="urn:microsoft.com/office/officeart/2005/8/layout/vList5"/>
    <dgm:cxn modelId="{675BE71D-44E1-4D40-AB5C-EA6AFF4CA789}" type="presParOf" srcId="{39C25809-9E9B-4B46-9EC7-4279F2A0AF8B}" destId="{6E9D783B-403A-47BA-94F6-3ADC99593C2A}" srcOrd="0" destOrd="0" presId="urn:microsoft.com/office/officeart/2005/8/layout/vList5"/>
    <dgm:cxn modelId="{E757A9CC-1C59-4657-A127-EA63241BFEF4}" type="presParOf" srcId="{6E9D783B-403A-47BA-94F6-3ADC99593C2A}" destId="{1164D244-E812-4F18-9035-FD6DB9FFE6C0}" srcOrd="0" destOrd="0" presId="urn:microsoft.com/office/officeart/2005/8/layout/vList5"/>
    <dgm:cxn modelId="{37AE5018-CFBD-4A39-B620-5111A9770D95}" type="presParOf" srcId="{6E9D783B-403A-47BA-94F6-3ADC99593C2A}" destId="{B1F3821B-6AC9-4487-8CFF-D2DC6985CBB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72B58B-25FC-40DE-B7AA-A93090196591}">
      <dsp:nvSpPr>
        <dsp:cNvPr id="0" name=""/>
        <dsp:cNvSpPr/>
      </dsp:nvSpPr>
      <dsp:spPr>
        <a:xfrm>
          <a:off x="921702" y="0"/>
          <a:ext cx="6221491" cy="388843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82BCF7-8F87-44E8-B954-F58DE5F3D393}">
      <dsp:nvSpPr>
        <dsp:cNvPr id="0" name=""/>
        <dsp:cNvSpPr/>
      </dsp:nvSpPr>
      <dsp:spPr>
        <a:xfrm>
          <a:off x="1711831" y="2683795"/>
          <a:ext cx="161758" cy="1617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087365-7926-4BCE-8265-BD761C780827}">
      <dsp:nvSpPr>
        <dsp:cNvPr id="0" name=""/>
        <dsp:cNvSpPr/>
      </dsp:nvSpPr>
      <dsp:spPr>
        <a:xfrm>
          <a:off x="1792711" y="2764675"/>
          <a:ext cx="1449607" cy="1123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13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 рационалдықтың</a:t>
          </a:r>
          <a:r>
            <a:rPr lang="kk-KZ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16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классикалық типі</a:t>
          </a:r>
          <a:r>
            <a:rPr lang="kk-KZ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(ХVІІ ғасыр  - ХІХ аяғы)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92711" y="2764675"/>
        <a:ext cx="1449607" cy="1123756"/>
      </dsp:txXfrm>
    </dsp:sp>
    <dsp:sp modelId="{2C5F432A-AC9A-46B5-9BBE-EE5AF7F33699}">
      <dsp:nvSpPr>
        <dsp:cNvPr id="0" name=""/>
        <dsp:cNvSpPr/>
      </dsp:nvSpPr>
      <dsp:spPr>
        <a:xfrm>
          <a:off x="3139664" y="1626919"/>
          <a:ext cx="292410" cy="2924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EB5472-146A-44BC-B15A-D03D3DB09CCA}">
      <dsp:nvSpPr>
        <dsp:cNvPr id="0" name=""/>
        <dsp:cNvSpPr/>
      </dsp:nvSpPr>
      <dsp:spPr>
        <a:xfrm>
          <a:off x="3285869" y="1773124"/>
          <a:ext cx="1493157" cy="21153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942" tIns="0" rIns="0" bIns="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6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 рационалдықтың классикалық емес типі</a:t>
          </a:r>
          <a:r>
            <a:rPr lang="kk-KZ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(ХІХ ғ. соңы мен ХХ ғ.ортасы)</a:t>
          </a:r>
          <a:endParaRPr lang="ru-RU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85869" y="1773124"/>
        <a:ext cx="1493157" cy="2115307"/>
      </dsp:txXfrm>
    </dsp:sp>
    <dsp:sp modelId="{FACB7188-0E46-436B-AC7C-40E2E035C6AD}">
      <dsp:nvSpPr>
        <dsp:cNvPr id="0" name=""/>
        <dsp:cNvSpPr/>
      </dsp:nvSpPr>
      <dsp:spPr>
        <a:xfrm>
          <a:off x="4697855" y="1046717"/>
          <a:ext cx="404396" cy="4043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025B8F-9FF3-4AC6-8451-46FD54368D7A}">
      <dsp:nvSpPr>
        <dsp:cNvPr id="0" name=""/>
        <dsp:cNvSpPr/>
      </dsp:nvSpPr>
      <dsp:spPr>
        <a:xfrm>
          <a:off x="5058994" y="1185971"/>
          <a:ext cx="1493157" cy="2702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4282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Рационалдықтың классикалық емес типінен кейінгі типі</a:t>
          </a:r>
          <a:r>
            <a:rPr lang="kk-KZ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(ХХ ғ.ортасы – қазіргі уақытқа дейін)</a:t>
          </a:r>
          <a:endParaRPr lang="ru-RU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58994" y="1185971"/>
        <a:ext cx="1493157" cy="27024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F3821B-6AC9-4487-8CFF-D2DC6985CBBA}">
      <dsp:nvSpPr>
        <dsp:cNvPr id="0" name=""/>
        <dsp:cNvSpPr/>
      </dsp:nvSpPr>
      <dsp:spPr>
        <a:xfrm rot="5400000">
          <a:off x="2519680" y="81279"/>
          <a:ext cx="3251200" cy="39014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900" b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Келешек әлемі- бұл күрделі әлем;</a:t>
          </a:r>
          <a:r>
            <a:rPr lang="ru-RU" sz="1900" b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1900" b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kk-KZ" sz="1900" b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Келешек әлемі - бұл жасанды әлем;</a:t>
          </a:r>
          <a:r>
            <a:rPr lang="ru-RU" sz="1900" b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1900" b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kk-KZ" sz="1900" b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Келешек әлемі - бұл креативті әлем;</a:t>
          </a:r>
          <a:r>
            <a:rPr lang="ru-RU" sz="1900" b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1900" b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kk-KZ" sz="1900" b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Келешек әлемі - бұл белгісіздік пен тұрақсыздық әлемі;</a:t>
          </a:r>
          <a:r>
            <a:rPr lang="ru-RU" sz="1900" b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1900" b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kk-KZ" sz="1900" b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Келешек әлемі - бұл мүмкіндіктер мен қауіп-қатер әлемі.</a:t>
          </a:r>
          <a:endParaRPr lang="ru-RU" sz="1900" kern="1200" dirty="0"/>
        </a:p>
      </dsp:txBody>
      <dsp:txXfrm rot="-5400000">
        <a:off x="2194561" y="565110"/>
        <a:ext cx="3742729" cy="2933778"/>
      </dsp:txXfrm>
    </dsp:sp>
    <dsp:sp modelId="{1164D244-E812-4F18-9035-FD6DB9FFE6C0}">
      <dsp:nvSpPr>
        <dsp:cNvPr id="0" name=""/>
        <dsp:cNvSpPr/>
      </dsp:nvSpPr>
      <dsp:spPr>
        <a:xfrm>
          <a:off x="0" y="0"/>
          <a:ext cx="2194560" cy="4064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1">
              <a:hueOff val="0"/>
              <a:satOff val="0"/>
              <a:lumOff val="0"/>
              <a:alphaOff val="0"/>
              <a:shade val="30000"/>
              <a:satMod val="12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КЕЛЕШЕК ӘЛЕМ – ИННОВАЦИЯЛАР ӘЛЕМІ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1700" b="0" kern="1200" dirty="0" smtClean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b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Инноваторлар келешек әлемнің сұлбаларын былайша сипаттайды:</a:t>
          </a:r>
          <a:endParaRPr lang="ru-RU" sz="1700" kern="1200" dirty="0"/>
        </a:p>
      </dsp:txBody>
      <dsp:txXfrm>
        <a:off x="107130" y="107130"/>
        <a:ext cx="1980300" cy="38497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06990" y="4581128"/>
            <a:ext cx="5637010" cy="882119"/>
          </a:xfrm>
        </p:spPr>
        <p:txBody>
          <a:bodyPr/>
          <a:lstStyle/>
          <a:p>
            <a:pPr algn="r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.ғ.д., профессор Шалғынбаева Қ.Қ.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916832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kk-KZ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Ғылым дамуының тұжырымдамалары Педагогиканың философиясы </a:t>
            </a:r>
            <a:r>
              <a:rPr lang="kk-KZ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 </a:t>
            </a:r>
            <a:r>
              <a:rPr lang="kk-KZ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әдіснамасының ғылыми </a:t>
            </a:r>
            <a:r>
              <a:rPr lang="kk-KZ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35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458527339"/>
              </p:ext>
            </p:extLst>
          </p:nvPr>
        </p:nvGraphicFramePr>
        <p:xfrm>
          <a:off x="539552" y="2060848"/>
          <a:ext cx="8064896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259632" y="692696"/>
            <a:ext cx="619268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 – дамушы институт. </a:t>
            </a:r>
            <a:endParaRPr lang="kk-KZ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ғылымының дамуында ғылыми-зерттеу әрекеті негіздерінің күрделі өзгерістерге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ұшырауын  үш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кезеңді атап көрсетеді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070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3012400"/>
              </p:ext>
            </p:extLst>
          </p:nvPr>
        </p:nvGraphicFramePr>
        <p:xfrm>
          <a:off x="1547664" y="141277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786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ÐÐ°ÑÑÐ¸Ð½ÐºÐ¸ Ð¿Ð¾ Ð·Ð°Ð¿ÑÐ¾ÑÑ Ð¶Ð°ÑÐ°Ð½Ð´Ñ Ð¸Ð½ÑÐµÐ»Ð»ÐµÐºÑ ÑÐ»Ð°Ð¹Ð´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24744"/>
            <a:ext cx="7837714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27584" y="90872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Келешек әлемі модерннен кейінгі парадигмада қарастырылады (П.Ханна және т.б).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32656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579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33</TotalTime>
  <Words>97</Words>
  <Application>Microsoft Office PowerPoint</Application>
  <PresentationFormat>Экран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Ғылым дамуының тұжырымдамалары Педагогиканың философиясы  және әдіснамасының ғылыми мағынасы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Ғылым дамуының тұжырымдамалары Педагогиканың философиясы және әдіснамасының ғылыми мағынасы</dc:title>
  <dc:creator>User</dc:creator>
  <cp:lastModifiedBy>User</cp:lastModifiedBy>
  <cp:revision>5</cp:revision>
  <dcterms:created xsi:type="dcterms:W3CDTF">2018-09-08T11:48:25Z</dcterms:created>
  <dcterms:modified xsi:type="dcterms:W3CDTF">2018-09-08T12:39:36Z</dcterms:modified>
</cp:coreProperties>
</file>