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77" r:id="rId4"/>
    <p:sldId id="278" r:id="rId5"/>
    <p:sldId id="261" r:id="rId6"/>
    <p:sldId id="279" r:id="rId7"/>
    <p:sldId id="262" r:id="rId8"/>
    <p:sldId id="265" r:id="rId9"/>
    <p:sldId id="268" r:id="rId10"/>
    <p:sldId id="269" r:id="rId11"/>
    <p:sldId id="280" r:id="rId12"/>
    <p:sldId id="28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764598-1338-4673-B2AE-034CAC43BB23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4B728AD-BA92-4AF8-8DF6-084E3FC85E94}">
      <dgm:prSet/>
      <dgm:spPr/>
      <dgm:t>
        <a:bodyPr/>
        <a:lstStyle/>
        <a:p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Орталық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Азияда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орталығы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Қоқан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қаласында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орналасқан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Түркістан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Қоқан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автономиясы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құрылып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1917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жылдың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қарашасынан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1918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жылдың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11,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ақпанына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дейін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яғни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72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күн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өмір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сүрді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1DA110-7394-4A21-9F7D-EB7D09429052}" type="parTrans" cxnId="{B1D66B35-08CB-4967-852E-1CFE1FC4EBED}">
      <dgm:prSet/>
      <dgm:spPr/>
      <dgm:t>
        <a:bodyPr/>
        <a:lstStyle/>
        <a:p>
          <a:endParaRPr lang="en-US"/>
        </a:p>
      </dgm:t>
    </dgm:pt>
    <dgm:pt modelId="{6C6CE16E-A64F-487D-BB61-6A9FAB79CF77}" type="sibTrans" cxnId="{B1D66B35-08CB-4967-852E-1CFE1FC4EBED}">
      <dgm:prSet/>
      <dgm:spPr/>
      <dgm:t>
        <a:bodyPr/>
        <a:lstStyle/>
        <a:p>
          <a:endParaRPr lang="en-US"/>
        </a:p>
      </dgm:t>
    </dgm:pt>
    <dgm:pt modelId="{4CD8A805-D532-444B-AD3F-7998D5D2FBA8}">
      <dgm:prSet/>
      <dgm:spPr/>
      <dgm:t>
        <a:bodyPr/>
        <a:lstStyle/>
        <a:p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Ресейдің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ішкі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аумағында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1917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29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қарашада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Башқортстан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автономиясы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жарияланып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1919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жылдың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18,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ақпанына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дейін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өмір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сүрді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үкіметке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З.У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лиди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басшылық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жасады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6A7E45-4D58-4925-8AF1-29FDB5F0E8DF}" type="parTrans" cxnId="{1CBA8841-3457-40B6-9728-5C9935B03BDA}">
      <dgm:prSet/>
      <dgm:spPr/>
      <dgm:t>
        <a:bodyPr/>
        <a:lstStyle/>
        <a:p>
          <a:endParaRPr lang="en-US"/>
        </a:p>
      </dgm:t>
    </dgm:pt>
    <dgm:pt modelId="{ABDFB77A-614E-4BEF-AA4B-DFB61FF8D97D}" type="sibTrans" cxnId="{1CBA8841-3457-40B6-9728-5C9935B03BDA}">
      <dgm:prSet/>
      <dgm:spPr/>
      <dgm:t>
        <a:bodyPr/>
        <a:lstStyle/>
        <a:p>
          <a:endParaRPr lang="en-US"/>
        </a:p>
      </dgm:t>
    </dgm:pt>
    <dgm:pt modelId="{E431F251-EF5B-452B-9E42-D086FFAC5EB4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Алашорда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басшылары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осы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үкіметтермен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келіссөздер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жүргізе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отырып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мемлекеттігін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мойындатуға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барлық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діс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амалдармен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күш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салды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E83E6F-E503-43AB-97BA-3508AD27485D}" type="parTrans" cxnId="{0D49B98B-3025-49BA-A82C-66E195B46E81}">
      <dgm:prSet/>
      <dgm:spPr/>
      <dgm:t>
        <a:bodyPr/>
        <a:lstStyle/>
        <a:p>
          <a:endParaRPr lang="en-US"/>
        </a:p>
      </dgm:t>
    </dgm:pt>
    <dgm:pt modelId="{9EE558AB-B0DF-4BAC-8DE8-96BB42C1E51F}" type="sibTrans" cxnId="{0D49B98B-3025-49BA-A82C-66E195B46E81}">
      <dgm:prSet/>
      <dgm:spPr/>
      <dgm:t>
        <a:bodyPr/>
        <a:lstStyle/>
        <a:p>
          <a:endParaRPr lang="en-US"/>
        </a:p>
      </dgm:t>
    </dgm:pt>
    <dgm:pt modelId="{5032418D-5C68-4540-A2F9-15DE5F68942B}" type="pres">
      <dgm:prSet presAssocID="{80764598-1338-4673-B2AE-034CAC43BB23}" presName="linear" presStyleCnt="0">
        <dgm:presLayoutVars>
          <dgm:animLvl val="lvl"/>
          <dgm:resizeHandles val="exact"/>
        </dgm:presLayoutVars>
      </dgm:prSet>
      <dgm:spPr/>
    </dgm:pt>
    <dgm:pt modelId="{7295C8A4-DBF8-47B4-AEC5-F3B18375125D}" type="pres">
      <dgm:prSet presAssocID="{94B728AD-BA92-4AF8-8DF6-084E3FC85E9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301F4AF-1C03-4E5E-8116-CF33BC463CC6}" type="pres">
      <dgm:prSet presAssocID="{6C6CE16E-A64F-487D-BB61-6A9FAB79CF77}" presName="spacer" presStyleCnt="0"/>
      <dgm:spPr/>
    </dgm:pt>
    <dgm:pt modelId="{34540158-7364-4B71-9394-809985493766}" type="pres">
      <dgm:prSet presAssocID="{4CD8A805-D532-444B-AD3F-7998D5D2FBA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3AA8025-82A2-46E0-8293-975CC253C290}" type="pres">
      <dgm:prSet presAssocID="{ABDFB77A-614E-4BEF-AA4B-DFB61FF8D97D}" presName="spacer" presStyleCnt="0"/>
      <dgm:spPr/>
    </dgm:pt>
    <dgm:pt modelId="{F808F7C4-DD1B-4619-AF04-DB139D6BFDE0}" type="pres">
      <dgm:prSet presAssocID="{E431F251-EF5B-452B-9E42-D086FFAC5EB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B7A7600-3014-41F7-BAA7-41BA08E2F643}" type="presOf" srcId="{80764598-1338-4673-B2AE-034CAC43BB23}" destId="{5032418D-5C68-4540-A2F9-15DE5F68942B}" srcOrd="0" destOrd="0" presId="urn:microsoft.com/office/officeart/2005/8/layout/vList2"/>
    <dgm:cxn modelId="{B1D66B35-08CB-4967-852E-1CFE1FC4EBED}" srcId="{80764598-1338-4673-B2AE-034CAC43BB23}" destId="{94B728AD-BA92-4AF8-8DF6-084E3FC85E94}" srcOrd="0" destOrd="0" parTransId="{EB1DA110-7394-4A21-9F7D-EB7D09429052}" sibTransId="{6C6CE16E-A64F-487D-BB61-6A9FAB79CF77}"/>
    <dgm:cxn modelId="{1CBA8841-3457-40B6-9728-5C9935B03BDA}" srcId="{80764598-1338-4673-B2AE-034CAC43BB23}" destId="{4CD8A805-D532-444B-AD3F-7998D5D2FBA8}" srcOrd="1" destOrd="0" parTransId="{4E6A7E45-4D58-4925-8AF1-29FDB5F0E8DF}" sibTransId="{ABDFB77A-614E-4BEF-AA4B-DFB61FF8D97D}"/>
    <dgm:cxn modelId="{6866696C-67F7-4580-86A4-95E1415F7DEA}" type="presOf" srcId="{E431F251-EF5B-452B-9E42-D086FFAC5EB4}" destId="{F808F7C4-DD1B-4619-AF04-DB139D6BFDE0}" srcOrd="0" destOrd="0" presId="urn:microsoft.com/office/officeart/2005/8/layout/vList2"/>
    <dgm:cxn modelId="{0D49B98B-3025-49BA-A82C-66E195B46E81}" srcId="{80764598-1338-4673-B2AE-034CAC43BB23}" destId="{E431F251-EF5B-452B-9E42-D086FFAC5EB4}" srcOrd="2" destOrd="0" parTransId="{1FE83E6F-E503-43AB-97BA-3508AD27485D}" sibTransId="{9EE558AB-B0DF-4BAC-8DE8-96BB42C1E51F}"/>
    <dgm:cxn modelId="{6266E7BE-4315-4844-845D-C2C62C77F89E}" type="presOf" srcId="{94B728AD-BA92-4AF8-8DF6-084E3FC85E94}" destId="{7295C8A4-DBF8-47B4-AEC5-F3B18375125D}" srcOrd="0" destOrd="0" presId="urn:microsoft.com/office/officeart/2005/8/layout/vList2"/>
    <dgm:cxn modelId="{E366BCCB-87E9-45E4-A12A-2F00E90B07AB}" type="presOf" srcId="{4CD8A805-D532-444B-AD3F-7998D5D2FBA8}" destId="{34540158-7364-4B71-9394-809985493766}" srcOrd="0" destOrd="0" presId="urn:microsoft.com/office/officeart/2005/8/layout/vList2"/>
    <dgm:cxn modelId="{8EA74BCC-C993-40B6-95B5-DE0A2E2D7A05}" type="presParOf" srcId="{5032418D-5C68-4540-A2F9-15DE5F68942B}" destId="{7295C8A4-DBF8-47B4-AEC5-F3B18375125D}" srcOrd="0" destOrd="0" presId="urn:microsoft.com/office/officeart/2005/8/layout/vList2"/>
    <dgm:cxn modelId="{9AA35B1B-7E72-42A2-9122-69D93AACC173}" type="presParOf" srcId="{5032418D-5C68-4540-A2F9-15DE5F68942B}" destId="{7301F4AF-1C03-4E5E-8116-CF33BC463CC6}" srcOrd="1" destOrd="0" presId="urn:microsoft.com/office/officeart/2005/8/layout/vList2"/>
    <dgm:cxn modelId="{762501FD-658E-444F-B5F5-F58A0309AA60}" type="presParOf" srcId="{5032418D-5C68-4540-A2F9-15DE5F68942B}" destId="{34540158-7364-4B71-9394-809985493766}" srcOrd="2" destOrd="0" presId="urn:microsoft.com/office/officeart/2005/8/layout/vList2"/>
    <dgm:cxn modelId="{AD859B32-92D6-44EA-A619-89ECADF79AB8}" type="presParOf" srcId="{5032418D-5C68-4540-A2F9-15DE5F68942B}" destId="{E3AA8025-82A2-46E0-8293-975CC253C290}" srcOrd="3" destOrd="0" presId="urn:microsoft.com/office/officeart/2005/8/layout/vList2"/>
    <dgm:cxn modelId="{7344F5BC-DD69-4996-9E29-2E06BE4EB823}" type="presParOf" srcId="{5032418D-5C68-4540-A2F9-15DE5F68942B}" destId="{F808F7C4-DD1B-4619-AF04-DB139D6BFDE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472A36-7786-497E-AE8D-953FDC60AE50}" type="doc">
      <dgm:prSet loTypeId="urn:microsoft.com/office/officeart/2005/8/layout/vProcess5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BE05855-DC7A-4C7D-B6F7-84B342763E8E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Алаш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басшылары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Ресей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жеріндегі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уақытша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скери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үкіметтерден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болашақ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скерін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құру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қару-жарақ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пен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сарбаздарын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скери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өнерге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үйрететін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мамандар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алуды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мақсат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етті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не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істе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ед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уір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н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тижеге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қол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жеткізеді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E6FBFB-13E2-4F4A-837E-B19CD1777417}" type="parTrans" cxnId="{C5E1BAEB-A7B3-41E0-9859-13AFBF0BEACB}">
      <dgm:prSet/>
      <dgm:spPr/>
      <dgm:t>
        <a:bodyPr/>
        <a:lstStyle/>
        <a:p>
          <a:endParaRPr lang="en-US"/>
        </a:p>
      </dgm:t>
    </dgm:pt>
    <dgm:pt modelId="{A589BE80-C0BF-4BC3-9B03-8C791591DB01}" type="sibTrans" cxnId="{C5E1BAEB-A7B3-41E0-9859-13AFBF0BEACB}">
      <dgm:prSet/>
      <dgm:spPr/>
      <dgm:t>
        <a:bodyPr/>
        <a:lstStyle/>
        <a:p>
          <a:endParaRPr lang="en-US"/>
        </a:p>
      </dgm:t>
    </dgm:pt>
    <dgm:pt modelId="{4D862786-2574-47D8-B50E-5E3C485DACE1}">
      <dgm:prSet custT="1"/>
      <dgm:spPr/>
      <dgm:t>
        <a:bodyPr/>
        <a:lstStyle/>
        <a:p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Алғашқы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келіссөздерді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Жаһанша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не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Халел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Досмұхамедовтар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Комучпен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» (Комитет членов Учредительного собрания)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жүргізеді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не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олардан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ед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уір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көлемдегі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қару-жарақтар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алады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CF2472-D175-4E7C-9B66-5EB14F2EE312}" type="parTrans" cxnId="{811A3C00-08D9-4946-BB44-087A64D107CF}">
      <dgm:prSet/>
      <dgm:spPr/>
      <dgm:t>
        <a:bodyPr/>
        <a:lstStyle/>
        <a:p>
          <a:endParaRPr lang="en-US"/>
        </a:p>
      </dgm:t>
    </dgm:pt>
    <dgm:pt modelId="{1D9765A1-3BFC-416C-ACDD-F9DF596E9C82}" type="sibTrans" cxnId="{811A3C00-08D9-4946-BB44-087A64D107CF}">
      <dgm:prSet/>
      <dgm:spPr/>
      <dgm:t>
        <a:bodyPr/>
        <a:lstStyle/>
        <a:p>
          <a:endParaRPr lang="en-US"/>
        </a:p>
      </dgm:t>
    </dgm:pt>
    <dgm:pt modelId="{BFEBEDB2-C041-4C37-80E4-E801891D6147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1918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3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маусымда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Самарада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құрылған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Комуч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құрамына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10-ға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жуық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Алаш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қозғалысының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көрнекті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қайраткерлері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кірді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не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құрылым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федерализм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принципін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ұстанды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3E3F91-35DD-46F0-B8E1-FC875587C19C}" type="parTrans" cxnId="{B891E65F-6096-4573-9A36-7BB646E09DF4}">
      <dgm:prSet/>
      <dgm:spPr/>
      <dgm:t>
        <a:bodyPr/>
        <a:lstStyle/>
        <a:p>
          <a:endParaRPr lang="en-US"/>
        </a:p>
      </dgm:t>
    </dgm:pt>
    <dgm:pt modelId="{DF60C1F0-F0BB-4EE9-99BE-223568085490}" type="sibTrans" cxnId="{B891E65F-6096-4573-9A36-7BB646E09DF4}">
      <dgm:prSet/>
      <dgm:spPr/>
      <dgm:t>
        <a:bodyPr/>
        <a:lstStyle/>
        <a:p>
          <a:endParaRPr lang="en-US"/>
        </a:p>
      </dgm:t>
    </dgm:pt>
    <dgm:pt modelId="{04C9CBA9-9470-4CA6-8471-006C366A9235}">
      <dgm:prSet custT="1"/>
      <dgm:spPr/>
      <dgm:t>
        <a:bodyPr/>
        <a:lstStyle/>
        <a:p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Комуч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Алашорданы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негізінде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мойындады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не 1918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25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қыркүйекте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Алашорда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туралы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Декларация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қабылдап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үкіметімен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байланыс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жүргізетін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у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кіл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тағайындады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. Алашорда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Башқұрт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автономиясымен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-де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одақтық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жасауға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рекеттенді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.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5A50A5-F851-44C2-881E-266F72C2EE46}" type="parTrans" cxnId="{9E48EBD2-35B1-43EC-BFB9-3A4AB059DE6F}">
      <dgm:prSet/>
      <dgm:spPr/>
      <dgm:t>
        <a:bodyPr/>
        <a:lstStyle/>
        <a:p>
          <a:endParaRPr lang="en-US"/>
        </a:p>
      </dgm:t>
    </dgm:pt>
    <dgm:pt modelId="{7EEF6619-2D21-4376-97A3-FA90DAF14E11}" type="sibTrans" cxnId="{9E48EBD2-35B1-43EC-BFB9-3A4AB059DE6F}">
      <dgm:prSet/>
      <dgm:spPr/>
      <dgm:t>
        <a:bodyPr/>
        <a:lstStyle/>
        <a:p>
          <a:endParaRPr lang="en-US"/>
        </a:p>
      </dgm:t>
    </dgm:pt>
    <dgm:pt modelId="{C4BE9FA8-034D-4966-A748-5B4A6D0A7F5E}" type="pres">
      <dgm:prSet presAssocID="{A7472A36-7786-497E-AE8D-953FDC60AE50}" presName="outerComposite" presStyleCnt="0">
        <dgm:presLayoutVars>
          <dgm:chMax val="5"/>
          <dgm:dir/>
          <dgm:resizeHandles val="exact"/>
        </dgm:presLayoutVars>
      </dgm:prSet>
      <dgm:spPr/>
    </dgm:pt>
    <dgm:pt modelId="{A341C3A6-EB36-4109-A3DD-ECDB8FD3E6FC}" type="pres">
      <dgm:prSet presAssocID="{A7472A36-7786-497E-AE8D-953FDC60AE50}" presName="dummyMaxCanvas" presStyleCnt="0">
        <dgm:presLayoutVars/>
      </dgm:prSet>
      <dgm:spPr/>
    </dgm:pt>
    <dgm:pt modelId="{784324D2-80C0-4796-891A-74FA6D9D9E69}" type="pres">
      <dgm:prSet presAssocID="{A7472A36-7786-497E-AE8D-953FDC60AE50}" presName="FourNodes_1" presStyleLbl="node1" presStyleIdx="0" presStyleCnt="4">
        <dgm:presLayoutVars>
          <dgm:bulletEnabled val="1"/>
        </dgm:presLayoutVars>
      </dgm:prSet>
      <dgm:spPr/>
    </dgm:pt>
    <dgm:pt modelId="{71DE5669-F06F-4853-9EAA-B7106C3B4E0B}" type="pres">
      <dgm:prSet presAssocID="{A7472A36-7786-497E-AE8D-953FDC60AE50}" presName="FourNodes_2" presStyleLbl="node1" presStyleIdx="1" presStyleCnt="4">
        <dgm:presLayoutVars>
          <dgm:bulletEnabled val="1"/>
        </dgm:presLayoutVars>
      </dgm:prSet>
      <dgm:spPr/>
    </dgm:pt>
    <dgm:pt modelId="{37B293C3-90E0-4D5F-B8BB-34A12B2542A1}" type="pres">
      <dgm:prSet presAssocID="{A7472A36-7786-497E-AE8D-953FDC60AE50}" presName="FourNodes_3" presStyleLbl="node1" presStyleIdx="2" presStyleCnt="4">
        <dgm:presLayoutVars>
          <dgm:bulletEnabled val="1"/>
        </dgm:presLayoutVars>
      </dgm:prSet>
      <dgm:spPr/>
    </dgm:pt>
    <dgm:pt modelId="{B4CD5298-03B1-4D53-9E30-2A832FC8A5F8}" type="pres">
      <dgm:prSet presAssocID="{A7472A36-7786-497E-AE8D-953FDC60AE50}" presName="FourNodes_4" presStyleLbl="node1" presStyleIdx="3" presStyleCnt="4">
        <dgm:presLayoutVars>
          <dgm:bulletEnabled val="1"/>
        </dgm:presLayoutVars>
      </dgm:prSet>
      <dgm:spPr/>
    </dgm:pt>
    <dgm:pt modelId="{923681FA-8F49-4F75-A943-2E4DD428C3E1}" type="pres">
      <dgm:prSet presAssocID="{A7472A36-7786-497E-AE8D-953FDC60AE50}" presName="FourConn_1-2" presStyleLbl="fgAccFollowNode1" presStyleIdx="0" presStyleCnt="3">
        <dgm:presLayoutVars>
          <dgm:bulletEnabled val="1"/>
        </dgm:presLayoutVars>
      </dgm:prSet>
      <dgm:spPr/>
    </dgm:pt>
    <dgm:pt modelId="{1A5F246E-A94F-4D87-A46A-6E6994B81323}" type="pres">
      <dgm:prSet presAssocID="{A7472A36-7786-497E-AE8D-953FDC60AE50}" presName="FourConn_2-3" presStyleLbl="fgAccFollowNode1" presStyleIdx="1" presStyleCnt="3">
        <dgm:presLayoutVars>
          <dgm:bulletEnabled val="1"/>
        </dgm:presLayoutVars>
      </dgm:prSet>
      <dgm:spPr/>
    </dgm:pt>
    <dgm:pt modelId="{616703EC-6BA6-41BA-951D-D0ECE6D2EA86}" type="pres">
      <dgm:prSet presAssocID="{A7472A36-7786-497E-AE8D-953FDC60AE50}" presName="FourConn_3-4" presStyleLbl="fgAccFollowNode1" presStyleIdx="2" presStyleCnt="3">
        <dgm:presLayoutVars>
          <dgm:bulletEnabled val="1"/>
        </dgm:presLayoutVars>
      </dgm:prSet>
      <dgm:spPr/>
    </dgm:pt>
    <dgm:pt modelId="{6B6921E2-6A93-49A6-B860-73F3EB9310E6}" type="pres">
      <dgm:prSet presAssocID="{A7472A36-7786-497E-AE8D-953FDC60AE50}" presName="FourNodes_1_text" presStyleLbl="node1" presStyleIdx="3" presStyleCnt="4">
        <dgm:presLayoutVars>
          <dgm:bulletEnabled val="1"/>
        </dgm:presLayoutVars>
      </dgm:prSet>
      <dgm:spPr/>
    </dgm:pt>
    <dgm:pt modelId="{F68AF9ED-4FC9-4899-9707-9184B5BC2E1A}" type="pres">
      <dgm:prSet presAssocID="{A7472A36-7786-497E-AE8D-953FDC60AE50}" presName="FourNodes_2_text" presStyleLbl="node1" presStyleIdx="3" presStyleCnt="4">
        <dgm:presLayoutVars>
          <dgm:bulletEnabled val="1"/>
        </dgm:presLayoutVars>
      </dgm:prSet>
      <dgm:spPr/>
    </dgm:pt>
    <dgm:pt modelId="{318468CE-44E1-4590-90B5-BD578D9F2AE9}" type="pres">
      <dgm:prSet presAssocID="{A7472A36-7786-497E-AE8D-953FDC60AE50}" presName="FourNodes_3_text" presStyleLbl="node1" presStyleIdx="3" presStyleCnt="4">
        <dgm:presLayoutVars>
          <dgm:bulletEnabled val="1"/>
        </dgm:presLayoutVars>
      </dgm:prSet>
      <dgm:spPr/>
    </dgm:pt>
    <dgm:pt modelId="{33ADA36C-669F-4CA9-AFCE-F1AF126985D0}" type="pres">
      <dgm:prSet presAssocID="{A7472A36-7786-497E-AE8D-953FDC60AE50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811A3C00-08D9-4946-BB44-087A64D107CF}" srcId="{A7472A36-7786-497E-AE8D-953FDC60AE50}" destId="{4D862786-2574-47D8-B50E-5E3C485DACE1}" srcOrd="1" destOrd="0" parTransId="{0CCF2472-D175-4E7C-9B66-5EB14F2EE312}" sibTransId="{1D9765A1-3BFC-416C-ACDD-F9DF596E9C82}"/>
    <dgm:cxn modelId="{24BAE918-FF7E-4CF3-A601-F40800E11324}" type="presOf" srcId="{9BE05855-DC7A-4C7D-B6F7-84B342763E8E}" destId="{784324D2-80C0-4796-891A-74FA6D9D9E69}" srcOrd="0" destOrd="0" presId="urn:microsoft.com/office/officeart/2005/8/layout/vProcess5"/>
    <dgm:cxn modelId="{03791F3D-CCDC-4840-A413-56CC3BF76FC2}" type="presOf" srcId="{1D9765A1-3BFC-416C-ACDD-F9DF596E9C82}" destId="{1A5F246E-A94F-4D87-A46A-6E6994B81323}" srcOrd="0" destOrd="0" presId="urn:microsoft.com/office/officeart/2005/8/layout/vProcess5"/>
    <dgm:cxn modelId="{B891E65F-6096-4573-9A36-7BB646E09DF4}" srcId="{A7472A36-7786-497E-AE8D-953FDC60AE50}" destId="{BFEBEDB2-C041-4C37-80E4-E801891D6147}" srcOrd="2" destOrd="0" parTransId="{793E3F91-35DD-46F0-B8E1-FC875587C19C}" sibTransId="{DF60C1F0-F0BB-4EE9-99BE-223568085490}"/>
    <dgm:cxn modelId="{6A627E8A-D540-4515-A70D-A55CA17336E7}" type="presOf" srcId="{BFEBEDB2-C041-4C37-80E4-E801891D6147}" destId="{318468CE-44E1-4590-90B5-BD578D9F2AE9}" srcOrd="1" destOrd="0" presId="urn:microsoft.com/office/officeart/2005/8/layout/vProcess5"/>
    <dgm:cxn modelId="{9FEA5D90-7F27-4836-8364-AB9E173F7EB4}" type="presOf" srcId="{BFEBEDB2-C041-4C37-80E4-E801891D6147}" destId="{37B293C3-90E0-4D5F-B8BB-34A12B2542A1}" srcOrd="0" destOrd="0" presId="urn:microsoft.com/office/officeart/2005/8/layout/vProcess5"/>
    <dgm:cxn modelId="{4703F994-A180-4CBD-A1C1-BA65639A19C1}" type="presOf" srcId="{04C9CBA9-9470-4CA6-8471-006C366A9235}" destId="{33ADA36C-669F-4CA9-AFCE-F1AF126985D0}" srcOrd="1" destOrd="0" presId="urn:microsoft.com/office/officeart/2005/8/layout/vProcess5"/>
    <dgm:cxn modelId="{FBC79BC1-663C-40DD-88BD-FA0696CA73CE}" type="presOf" srcId="{04C9CBA9-9470-4CA6-8471-006C366A9235}" destId="{B4CD5298-03B1-4D53-9E30-2A832FC8A5F8}" srcOrd="0" destOrd="0" presId="urn:microsoft.com/office/officeart/2005/8/layout/vProcess5"/>
    <dgm:cxn modelId="{C403F2C3-A5A5-4886-A22A-0B5A0C989AD7}" type="presOf" srcId="{9BE05855-DC7A-4C7D-B6F7-84B342763E8E}" destId="{6B6921E2-6A93-49A6-B860-73F3EB9310E6}" srcOrd="1" destOrd="0" presId="urn:microsoft.com/office/officeart/2005/8/layout/vProcess5"/>
    <dgm:cxn modelId="{0B70EAC6-FA7E-4D60-8323-1CF42FE59640}" type="presOf" srcId="{4D862786-2574-47D8-B50E-5E3C485DACE1}" destId="{71DE5669-F06F-4853-9EAA-B7106C3B4E0B}" srcOrd="0" destOrd="0" presId="urn:microsoft.com/office/officeart/2005/8/layout/vProcess5"/>
    <dgm:cxn modelId="{58F40ECE-F759-4579-9707-9093C51D3BB3}" type="presOf" srcId="{A7472A36-7786-497E-AE8D-953FDC60AE50}" destId="{C4BE9FA8-034D-4966-A748-5B4A6D0A7F5E}" srcOrd="0" destOrd="0" presId="urn:microsoft.com/office/officeart/2005/8/layout/vProcess5"/>
    <dgm:cxn modelId="{E12F28CE-F251-458D-8C40-725624F3BB1E}" type="presOf" srcId="{DF60C1F0-F0BB-4EE9-99BE-223568085490}" destId="{616703EC-6BA6-41BA-951D-D0ECE6D2EA86}" srcOrd="0" destOrd="0" presId="urn:microsoft.com/office/officeart/2005/8/layout/vProcess5"/>
    <dgm:cxn modelId="{9E48EBD2-35B1-43EC-BFB9-3A4AB059DE6F}" srcId="{A7472A36-7786-497E-AE8D-953FDC60AE50}" destId="{04C9CBA9-9470-4CA6-8471-006C366A9235}" srcOrd="3" destOrd="0" parTransId="{E75A50A5-F851-44C2-881E-266F72C2EE46}" sibTransId="{7EEF6619-2D21-4376-97A3-FA90DAF14E11}"/>
    <dgm:cxn modelId="{D0D7C1D9-EE34-48C8-9023-A60F9BA7E170}" type="presOf" srcId="{4D862786-2574-47D8-B50E-5E3C485DACE1}" destId="{F68AF9ED-4FC9-4899-9707-9184B5BC2E1A}" srcOrd="1" destOrd="0" presId="urn:microsoft.com/office/officeart/2005/8/layout/vProcess5"/>
    <dgm:cxn modelId="{A78D28E1-37E3-434A-99FC-7ACBCA1108D4}" type="presOf" srcId="{A589BE80-C0BF-4BC3-9B03-8C791591DB01}" destId="{923681FA-8F49-4F75-A943-2E4DD428C3E1}" srcOrd="0" destOrd="0" presId="urn:microsoft.com/office/officeart/2005/8/layout/vProcess5"/>
    <dgm:cxn modelId="{C5E1BAEB-A7B3-41E0-9859-13AFBF0BEACB}" srcId="{A7472A36-7786-497E-AE8D-953FDC60AE50}" destId="{9BE05855-DC7A-4C7D-B6F7-84B342763E8E}" srcOrd="0" destOrd="0" parTransId="{00E6FBFB-13E2-4F4A-837E-B19CD1777417}" sibTransId="{A589BE80-C0BF-4BC3-9B03-8C791591DB01}"/>
    <dgm:cxn modelId="{CF699848-1872-4A6B-81BE-83E57BFF2E40}" type="presParOf" srcId="{C4BE9FA8-034D-4966-A748-5B4A6D0A7F5E}" destId="{A341C3A6-EB36-4109-A3DD-ECDB8FD3E6FC}" srcOrd="0" destOrd="0" presId="urn:microsoft.com/office/officeart/2005/8/layout/vProcess5"/>
    <dgm:cxn modelId="{BE027CA6-1271-4973-ACC4-D65B9CAECC43}" type="presParOf" srcId="{C4BE9FA8-034D-4966-A748-5B4A6D0A7F5E}" destId="{784324D2-80C0-4796-891A-74FA6D9D9E69}" srcOrd="1" destOrd="0" presId="urn:microsoft.com/office/officeart/2005/8/layout/vProcess5"/>
    <dgm:cxn modelId="{664DD380-F3F3-4295-8C7C-FFA11FD9CFEA}" type="presParOf" srcId="{C4BE9FA8-034D-4966-A748-5B4A6D0A7F5E}" destId="{71DE5669-F06F-4853-9EAA-B7106C3B4E0B}" srcOrd="2" destOrd="0" presId="urn:microsoft.com/office/officeart/2005/8/layout/vProcess5"/>
    <dgm:cxn modelId="{8AB0A2F2-2AB5-4C4F-BB8E-E7B7954E28BD}" type="presParOf" srcId="{C4BE9FA8-034D-4966-A748-5B4A6D0A7F5E}" destId="{37B293C3-90E0-4D5F-B8BB-34A12B2542A1}" srcOrd="3" destOrd="0" presId="urn:microsoft.com/office/officeart/2005/8/layout/vProcess5"/>
    <dgm:cxn modelId="{7356B402-95B3-47A5-83D8-8316EECF2625}" type="presParOf" srcId="{C4BE9FA8-034D-4966-A748-5B4A6D0A7F5E}" destId="{B4CD5298-03B1-4D53-9E30-2A832FC8A5F8}" srcOrd="4" destOrd="0" presId="urn:microsoft.com/office/officeart/2005/8/layout/vProcess5"/>
    <dgm:cxn modelId="{9E6A4742-F1FD-48B2-BE1F-0BA971813934}" type="presParOf" srcId="{C4BE9FA8-034D-4966-A748-5B4A6D0A7F5E}" destId="{923681FA-8F49-4F75-A943-2E4DD428C3E1}" srcOrd="5" destOrd="0" presId="urn:microsoft.com/office/officeart/2005/8/layout/vProcess5"/>
    <dgm:cxn modelId="{6FD6910A-95B7-4927-A4EF-80170856E0AF}" type="presParOf" srcId="{C4BE9FA8-034D-4966-A748-5B4A6D0A7F5E}" destId="{1A5F246E-A94F-4D87-A46A-6E6994B81323}" srcOrd="6" destOrd="0" presId="urn:microsoft.com/office/officeart/2005/8/layout/vProcess5"/>
    <dgm:cxn modelId="{55FE6A57-678A-4A5C-96A9-805C0DB0342E}" type="presParOf" srcId="{C4BE9FA8-034D-4966-A748-5B4A6D0A7F5E}" destId="{616703EC-6BA6-41BA-951D-D0ECE6D2EA86}" srcOrd="7" destOrd="0" presId="urn:microsoft.com/office/officeart/2005/8/layout/vProcess5"/>
    <dgm:cxn modelId="{FECB2B24-58C4-4170-9271-07EA1DEB7707}" type="presParOf" srcId="{C4BE9FA8-034D-4966-A748-5B4A6D0A7F5E}" destId="{6B6921E2-6A93-49A6-B860-73F3EB9310E6}" srcOrd="8" destOrd="0" presId="urn:microsoft.com/office/officeart/2005/8/layout/vProcess5"/>
    <dgm:cxn modelId="{2BDCDEE1-6DA0-4AE2-B391-74E2420FEF92}" type="presParOf" srcId="{C4BE9FA8-034D-4966-A748-5B4A6D0A7F5E}" destId="{F68AF9ED-4FC9-4899-9707-9184B5BC2E1A}" srcOrd="9" destOrd="0" presId="urn:microsoft.com/office/officeart/2005/8/layout/vProcess5"/>
    <dgm:cxn modelId="{D03FF7EB-4DAF-40F6-BB14-398717B1A2C6}" type="presParOf" srcId="{C4BE9FA8-034D-4966-A748-5B4A6D0A7F5E}" destId="{318468CE-44E1-4590-90B5-BD578D9F2AE9}" srcOrd="10" destOrd="0" presId="urn:microsoft.com/office/officeart/2005/8/layout/vProcess5"/>
    <dgm:cxn modelId="{E6765371-5056-4C14-80D4-B4756628B184}" type="presParOf" srcId="{C4BE9FA8-034D-4966-A748-5B4A6D0A7F5E}" destId="{33ADA36C-669F-4CA9-AFCE-F1AF126985D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95C8A4-DBF8-47B4-AEC5-F3B18375125D}">
      <dsp:nvSpPr>
        <dsp:cNvPr id="0" name=""/>
        <dsp:cNvSpPr/>
      </dsp:nvSpPr>
      <dsp:spPr>
        <a:xfrm>
          <a:off x="0" y="224979"/>
          <a:ext cx="6832212" cy="15607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Орталық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Азияда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орталығы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Қоқан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қаласында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орналасқан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Түркістан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Қоқан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автономиясы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құрылып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1917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жылдың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қарашасынан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1918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жылдың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11,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ақпанына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дейін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яғни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72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күн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өмір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сүрді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191" y="301170"/>
        <a:ext cx="6679830" cy="1408398"/>
      </dsp:txXfrm>
    </dsp:sp>
    <dsp:sp modelId="{34540158-7364-4B71-9394-809985493766}">
      <dsp:nvSpPr>
        <dsp:cNvPr id="0" name=""/>
        <dsp:cNvSpPr/>
      </dsp:nvSpPr>
      <dsp:spPr>
        <a:xfrm>
          <a:off x="0" y="1851999"/>
          <a:ext cx="6832212" cy="15607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Ресейдің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ішкі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аумағында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1917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29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қарашада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Башқортстан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автономиясы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жарияланып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1919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жылдың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18,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ақпанына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дейін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өмір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сүрді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үкіметке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З.У</a:t>
          </a: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лиди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басшылық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жасады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191" y="1928190"/>
        <a:ext cx="6679830" cy="1408398"/>
      </dsp:txXfrm>
    </dsp:sp>
    <dsp:sp modelId="{F808F7C4-DD1B-4619-AF04-DB139D6BFDE0}">
      <dsp:nvSpPr>
        <dsp:cNvPr id="0" name=""/>
        <dsp:cNvSpPr/>
      </dsp:nvSpPr>
      <dsp:spPr>
        <a:xfrm>
          <a:off x="0" y="3479019"/>
          <a:ext cx="6832212" cy="15607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Алашорда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басшылары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осы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үкіметтермен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келіссөздер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жүргізе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отырып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мемлекеттігін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мойындатуға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барлық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діс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амалдармен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күш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салды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191" y="3555210"/>
        <a:ext cx="6679830" cy="14083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324D2-80C0-4796-891A-74FA6D9D9E69}">
      <dsp:nvSpPr>
        <dsp:cNvPr id="0" name=""/>
        <dsp:cNvSpPr/>
      </dsp:nvSpPr>
      <dsp:spPr>
        <a:xfrm>
          <a:off x="0" y="0"/>
          <a:ext cx="7189923" cy="1361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Алаш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басшылары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Ресей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жеріндегі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уақытша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скери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үкіметтерден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болашақ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скерін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құру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қару-жарақ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пен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сарбаздарын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скери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өнерге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үйрететін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мамандар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алуды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мақсат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етті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істе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ед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уір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н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тижеге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қол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жеткізеді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880" y="39880"/>
        <a:ext cx="5605606" cy="1281829"/>
      </dsp:txXfrm>
    </dsp:sp>
    <dsp:sp modelId="{71DE5669-F06F-4853-9EAA-B7106C3B4E0B}">
      <dsp:nvSpPr>
        <dsp:cNvPr id="0" name=""/>
        <dsp:cNvSpPr/>
      </dsp:nvSpPr>
      <dsp:spPr>
        <a:xfrm>
          <a:off x="602156" y="1609151"/>
          <a:ext cx="7189923" cy="1361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1055"/>
                <a:satOff val="-15998"/>
                <a:lumOff val="-392"/>
                <a:alphaOff val="0"/>
                <a:tint val="96000"/>
                <a:lumMod val="104000"/>
              </a:schemeClr>
            </a:gs>
            <a:gs pos="100000">
              <a:schemeClr val="accent2">
                <a:hueOff val="151055"/>
                <a:satOff val="-15998"/>
                <a:lumOff val="-39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Алғашқы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келіссөздерді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Жаһанша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Халел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Досмұхамедовтар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Комучпен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(Комитет членов Учредительного собрания)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жүргізеді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олардан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ед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уір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көлемдегі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қару-жарақтар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алады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2036" y="1649031"/>
        <a:ext cx="5622973" cy="1281829"/>
      </dsp:txXfrm>
    </dsp:sp>
    <dsp:sp modelId="{37B293C3-90E0-4D5F-B8BB-34A12B2542A1}">
      <dsp:nvSpPr>
        <dsp:cNvPr id="0" name=""/>
        <dsp:cNvSpPr/>
      </dsp:nvSpPr>
      <dsp:spPr>
        <a:xfrm>
          <a:off x="1195324" y="3218302"/>
          <a:ext cx="7189923" cy="1361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02110"/>
                <a:satOff val="-31995"/>
                <a:lumOff val="-784"/>
                <a:alphaOff val="0"/>
                <a:tint val="96000"/>
                <a:lumMod val="104000"/>
              </a:schemeClr>
            </a:gs>
            <a:gs pos="100000">
              <a:schemeClr val="accent2">
                <a:hueOff val="302110"/>
                <a:satOff val="-31995"/>
                <a:lumOff val="-78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1918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3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маусымда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Самарада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құрылған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Комуч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құрамына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10-ға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жуық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Алаш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қозғалысының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көрнекті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қайраткерлері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кірді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құрылым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федерализм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принципін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ұстанды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35204" y="3258182"/>
        <a:ext cx="5631961" cy="1281829"/>
      </dsp:txXfrm>
    </dsp:sp>
    <dsp:sp modelId="{B4CD5298-03B1-4D53-9E30-2A832FC8A5F8}">
      <dsp:nvSpPr>
        <dsp:cNvPr id="0" name=""/>
        <dsp:cNvSpPr/>
      </dsp:nvSpPr>
      <dsp:spPr>
        <a:xfrm>
          <a:off x="1797480" y="4827453"/>
          <a:ext cx="7189923" cy="1361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Комуч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Алашорданы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негізінде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мойындады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 1918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25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қыркүйекте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Алашорда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туралы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Декларация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қабылдап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үкіметімен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байланыс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жүргізетін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у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кіл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тағайындады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Алашорда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Башқұрт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автономиясымен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-де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одақтық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жасауға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рекеттенді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.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7360" y="4867333"/>
        <a:ext cx="5622973" cy="1281829"/>
      </dsp:txXfrm>
    </dsp:sp>
    <dsp:sp modelId="{923681FA-8F49-4F75-A943-2E4DD428C3E1}">
      <dsp:nvSpPr>
        <dsp:cNvPr id="0" name=""/>
        <dsp:cNvSpPr/>
      </dsp:nvSpPr>
      <dsp:spPr>
        <a:xfrm>
          <a:off x="6304890" y="1042853"/>
          <a:ext cx="885033" cy="8850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504022" y="1042853"/>
        <a:ext cx="486769" cy="665987"/>
      </dsp:txXfrm>
    </dsp:sp>
    <dsp:sp modelId="{1A5F246E-A94F-4D87-A46A-6E6994B81323}">
      <dsp:nvSpPr>
        <dsp:cNvPr id="0" name=""/>
        <dsp:cNvSpPr/>
      </dsp:nvSpPr>
      <dsp:spPr>
        <a:xfrm>
          <a:off x="6907046" y="2652004"/>
          <a:ext cx="885033" cy="8850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464328"/>
            <a:satOff val="-20928"/>
            <a:lumOff val="-1477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464328"/>
              <a:satOff val="-20928"/>
              <a:lumOff val="-147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106178" y="2652004"/>
        <a:ext cx="486769" cy="665987"/>
      </dsp:txXfrm>
    </dsp:sp>
    <dsp:sp modelId="{616703EC-6BA6-41BA-951D-D0ECE6D2EA86}">
      <dsp:nvSpPr>
        <dsp:cNvPr id="0" name=""/>
        <dsp:cNvSpPr/>
      </dsp:nvSpPr>
      <dsp:spPr>
        <a:xfrm>
          <a:off x="7500214" y="4261156"/>
          <a:ext cx="885033" cy="8850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928656"/>
            <a:satOff val="-41856"/>
            <a:lumOff val="-2954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928656"/>
              <a:satOff val="-41856"/>
              <a:lumOff val="-295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699346" y="4261156"/>
        <a:ext cx="486769" cy="6659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17514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770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3218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87192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6845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89264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71850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60890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3428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26473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84724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32913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6860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680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7471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00655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8549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A3E6D61-1E4E-4682-A54C-1C94AD7D3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8269" y="1222131"/>
            <a:ext cx="9526343" cy="4689091"/>
          </a:xfrm>
          <a:ln w="762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12-ДӘРІС </a:t>
            </a:r>
          </a:p>
          <a:p>
            <a:pPr marL="0" indent="0"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ТАҚЫРЫБЫ: </a:t>
            </a:r>
          </a:p>
          <a:p>
            <a:pPr marL="0" indent="0" algn="ctr">
              <a:buNone/>
            </a:pP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Алашорданың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ресейлік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күштер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азаматтық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қарсыласу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x-none" sz="4000" b="1" dirty="0"/>
          </a:p>
        </p:txBody>
      </p:sp>
    </p:spTree>
    <p:extLst>
      <p:ext uri="{BB962C8B-B14F-4D97-AF65-F5344CB8AC3E}">
        <p14:creationId xmlns:p14="http://schemas.microsoft.com/office/powerpoint/2010/main" val="221328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AE2172-41CF-4332-A971-35AFA85AA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058779"/>
            <a:ext cx="6304531" cy="4852443"/>
          </a:xfrm>
          <a:ln w="76200">
            <a:solidFill>
              <a:schemeClr val="tx2"/>
            </a:solidFill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Алаштанушы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К.Нүрпейісов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үкіметімен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келісімін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мойындау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бағалайды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скери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бөлімінің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бастығы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капитан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Х.Тоқтамышев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үкіметімен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Алашорда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скерін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құруға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көмектесу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келіссөздер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жүргізеді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тижесінде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Алаштың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скери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құрамалары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гвардияшылармен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біріктіріп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Кеңес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қимылдарын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жүргізуге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қатысады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Колчак пен Анненков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скерлері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бейбіт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ауылдарына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зорлық-зомбылық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жасағандықтан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олардан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тартып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Кеңес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өкіметімен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жақындасуға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бет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бұрады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Колчак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үкіметінен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билікті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тартып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Алашордаға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бағынуды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еткенде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бұйрыққа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бағынбайтынын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қарауындағы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территорияда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басқаруды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бұрынғыша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беретінін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лімдеді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" name="Graphic 6" descr="Капитан">
            <a:extLst>
              <a:ext uri="{FF2B5EF4-FFF2-40B4-BE49-F238E27FC236}">
                <a16:creationId xmlns:a16="http://schemas.microsoft.com/office/drawing/2014/main" id="{4E8D01FB-66DB-2AF4-D442-5420C4E46F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31452" y="2561913"/>
            <a:ext cx="2873159" cy="2873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691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E9E1D6-AE10-117D-2111-58AAA3FD3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697C9A-2E60-5D40-B632-076044FCE5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1E590F-A364-9E2B-6265-E1651AF80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93A43D1-705F-4ACA-F6A9-AEBBF9F75A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49EFB5FC-8FA2-17AF-E62F-5E3F3DB0F7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7A9DBE83-A87E-38C7-977B-A17089BEF0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EA0C85B6-4B52-AA58-94ED-63EE24A1AF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0146A713-B0B7-F28F-3EAA-8E6ADB459C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5C14ED0A-E0E0-58F1-E34F-6FCD50DA29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D7409C68-C07B-FA31-5415-42A3A2586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5CBC2E2F-CD3F-40B2-9F74-0E7CF5F62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8CBE85EB-D136-7535-B6CC-79D8CC77B6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01F09C85-A805-AFE3-4642-B409D8AD1B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87D35A62-799C-C67C-638C-87AEED93B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3" name="Freeform 21">
              <a:extLst>
                <a:ext uri="{FF2B5EF4-FFF2-40B4-BE49-F238E27FC236}">
                  <a16:creationId xmlns:a16="http://schemas.microsoft.com/office/drawing/2014/main" id="{1897905A-79AC-956B-02D6-70C24175A6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3917ACB9-3711-4D42-06FF-0D4F0D4458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144F0DE-2B93-FDE6-1A7A-E3F14C8DE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tx2">
              <a:lumMod val="75000"/>
              <a:alpha val="70000"/>
            </a:schemeClr>
          </a:solidFill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FBCBC7D1-AB2E-2EE1-A80B-B39CC98B64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4" name="Freeform 28">
              <a:extLst>
                <a:ext uri="{FF2B5EF4-FFF2-40B4-BE49-F238E27FC236}">
                  <a16:creationId xmlns:a16="http://schemas.microsoft.com/office/drawing/2014/main" id="{242AA30A-10B3-561F-DCE8-BFCEE8DC07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5" name="Freeform 29">
              <a:extLst>
                <a:ext uri="{FF2B5EF4-FFF2-40B4-BE49-F238E27FC236}">
                  <a16:creationId xmlns:a16="http://schemas.microsoft.com/office/drawing/2014/main" id="{4F161138-93FA-0FA8-4EC8-D50430428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6" name="Freeform 30">
              <a:extLst>
                <a:ext uri="{FF2B5EF4-FFF2-40B4-BE49-F238E27FC236}">
                  <a16:creationId xmlns:a16="http://schemas.microsoft.com/office/drawing/2014/main" id="{436AC6DC-5637-A5A8-647A-EABA18068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7" name="Freeform 31">
              <a:extLst>
                <a:ext uri="{FF2B5EF4-FFF2-40B4-BE49-F238E27FC236}">
                  <a16:creationId xmlns:a16="http://schemas.microsoft.com/office/drawing/2014/main" id="{0C78F91E-F094-17E4-4BD5-4036321DFF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8" name="Freeform 32">
              <a:extLst>
                <a:ext uri="{FF2B5EF4-FFF2-40B4-BE49-F238E27FC236}">
                  <a16:creationId xmlns:a16="http://schemas.microsoft.com/office/drawing/2014/main" id="{7E733137-ADB1-BA72-4117-02F0277C9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9" name="Freeform 33">
              <a:extLst>
                <a:ext uri="{FF2B5EF4-FFF2-40B4-BE49-F238E27FC236}">
                  <a16:creationId xmlns:a16="http://schemas.microsoft.com/office/drawing/2014/main" id="{438ED531-38E7-F40D-8C0E-085219CAF0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0" name="Freeform 34">
              <a:extLst>
                <a:ext uri="{FF2B5EF4-FFF2-40B4-BE49-F238E27FC236}">
                  <a16:creationId xmlns:a16="http://schemas.microsoft.com/office/drawing/2014/main" id="{3BB45214-2E14-D7E3-A439-EC8E1234FC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1" name="Freeform 35">
              <a:extLst>
                <a:ext uri="{FF2B5EF4-FFF2-40B4-BE49-F238E27FC236}">
                  <a16:creationId xmlns:a16="http://schemas.microsoft.com/office/drawing/2014/main" id="{A591FFD3-A80B-65A9-5AE9-9843C62BA6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2" name="Freeform 36">
              <a:extLst>
                <a:ext uri="{FF2B5EF4-FFF2-40B4-BE49-F238E27FC236}">
                  <a16:creationId xmlns:a16="http://schemas.microsoft.com/office/drawing/2014/main" id="{6B957E7F-57A7-1B26-723A-1CF42FB5D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3" name="Freeform 37">
              <a:extLst>
                <a:ext uri="{FF2B5EF4-FFF2-40B4-BE49-F238E27FC236}">
                  <a16:creationId xmlns:a16="http://schemas.microsoft.com/office/drawing/2014/main" id="{DEAA7260-3BF4-FB12-D468-40F11813D8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4" name="Freeform 38">
              <a:extLst>
                <a:ext uri="{FF2B5EF4-FFF2-40B4-BE49-F238E27FC236}">
                  <a16:creationId xmlns:a16="http://schemas.microsoft.com/office/drawing/2014/main" id="{33558ECD-8A35-E26E-AD72-18BA0B2F6B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sp>
        <p:nvSpPr>
          <p:cNvPr id="55" name="Freeform 11">
            <a:extLst>
              <a:ext uri="{FF2B5EF4-FFF2-40B4-BE49-F238E27FC236}">
                <a16:creationId xmlns:a16="http://schemas.microsoft.com/office/drawing/2014/main" id="{0FC38320-A60E-27FE-996F-9EC7B35E8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CC9071-3E18-AD51-E188-227013661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062" y="832104"/>
            <a:ext cx="8131550" cy="5079118"/>
          </a:xfrm>
          <a:ln w="76200">
            <a:solidFill>
              <a:schemeClr val="tx2"/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қолданбай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төгіссіз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жетуді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большевиктік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ақгвардияшылармен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шекаралас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ымыраға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мүддесін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уелсіз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ұмтылды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көсемдері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алапат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толқын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кадрларына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мүддесін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өнегесін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жірибесін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толыққанды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Алашорда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1917–1919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империясы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аумағында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5–6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келіссөздер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қаулы-қарарлар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айғақтайды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4151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39AEC9-13CE-0A8D-4712-B0B124916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1EA8730-4F93-BB60-98C5-4B062DFFB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2B1B84B-D761-0B1A-70B3-CFA2DA9EC8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22B646E-BE43-BFB6-CFB6-8883FA8B8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953959-A40D-398F-5312-1C1F0431F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  <a:ln w="76200">
            <a:solidFill>
              <a:schemeClr val="tx2"/>
            </a:solidFill>
          </a:ln>
        </p:spPr>
        <p:txBody>
          <a:bodyPr anchor="ctr"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1.Алаш. Алашорда. Энциклопедия 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Ғ.Әнес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Смағұлова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Репресияға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мұрасын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Алматы 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баспасы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2009. - 544 с.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2.«Қазақ»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Субханбердина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Ү,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Дәуітов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С.– Алматы: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энциклопедиясы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1998. – 560 б.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3.Жиренчин К.А. Политическое развитие Казахстана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ХХ веках. – Алматы: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1996. – 352 с.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4.Қойгелдиев.М.,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Омарбеков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Т.Тарихтағылым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– Алматы: Ана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1993. – 208 б.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537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76B3DB0-E2A7-4896-837C-53CD14BF7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6667" y="1363133"/>
            <a:ext cx="10657945" cy="4548089"/>
          </a:xfrm>
          <a:ln w="57150"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/>
          <a:p>
            <a:pPr algn="just"/>
            <a:endParaRPr 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7D87069-7110-B25A-E07B-F0D9A1BE9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6625" y="1928812"/>
            <a:ext cx="5238750" cy="3000375"/>
          </a:xfrm>
          <a:prstGeom prst="rect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794222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C012BF-66E7-4965-B391-BF72A0EB0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3650278" cy="3759253"/>
          </a:xfrm>
          <a:ln w="76200">
            <a:solidFill>
              <a:schemeClr val="tx2"/>
            </a:solidFill>
          </a:ln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Ресейде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патша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билігінің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құлауы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тижесінде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ұлтжанды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қайраткерлерінің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ұйымдастырумен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жерінде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«Алашорда»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аталатын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(1917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желтоқсанда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1917–1920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сүргені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тарихтан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Алаш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автономиясының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кездегі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ордасы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Орал,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Торғай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Ақмола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Семей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облыстарындағы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Каспий сырты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облысындағы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Алтай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губерниясындағы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мекендейтін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аудандар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енгізілді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Түркістан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аумағындағы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қазақтарды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автономия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жариялауға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ай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B72CE8C-C500-0293-D424-1D6CCD2216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9543" y="684951"/>
            <a:ext cx="6953577" cy="5163030"/>
          </a:xfrm>
          <a:prstGeom prst="rect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12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55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46F010-D160-4609-8979-FFD8C1EA6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1B8C4F6-C3AC-4C94-8EC7-E4F7B7E9C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B789310-9859-4942-98C8-3D2F12AAA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E9E5460-2AA9-4786-B69C-23DBEF356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E344A2AF-3860-4427-B13E-98021C17A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DDBDD44E-1DC0-48AB-8FEC-E098D9197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3151FF3E-5E3F-4D82-A684-0003BACEA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C6CBF27E-7F0C-4489-95A7-82DE1C046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233BE304-221E-425E-A484-4B2E5F405B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10D5734E-EAEA-4A08-86A9-39BD5563EC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4D47FE86-98D1-4E35-86E4-16E9A19A64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F00661F9-B224-4DB1-8EFB-ABF9402BDE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679DCB4E-8D36-4B7A-AF0C-8399F113AE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4FAD51F6-D24C-4FD6-BEAE-41F0E5A825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87AC773F-6D31-458A-9DD7-76566C8A9C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F1CEC7A-E419-4950-AA57-B00546C29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tx2">
              <a:lumMod val="75000"/>
              <a:alpha val="70000"/>
            </a:schemeClr>
          </a:solidFill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7AE7DCD1-5235-45E8-B229-15A3E3962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C82E58C3-65A5-4079-BF94-E675AA410C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7AABE1FA-6DC8-4A47-AC5C-F05B9C111C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17BB7298-8900-4C67-B800-BD241F0199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EE3442F8-53C2-490C-94EF-E423ECB95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3DBEA916-8B10-493A-8CBF-9B5FA2A4A0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248DB27B-F9EA-4F81-A746-7D57B768E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998E5C90-2A81-4013-AE09-2023B4407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86A8318B-7607-4519-8EEB-C7DD509653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5009FB1B-4865-45DB-8727-F012E3ACA5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5B209B64-3A98-4B1A-857A-2368AFED67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EB3B5D03-7AE3-411C-A820-6844E7D0C6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40" name="Freeform 11">
            <a:extLst>
              <a:ext uri="{FF2B5EF4-FFF2-40B4-BE49-F238E27FC236}">
                <a16:creationId xmlns:a16="http://schemas.microsoft.com/office/drawing/2014/main" id="{91328346-8BAD-4616-B50B-5CFDA5648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A5D537-0E92-4383-B95F-B6B8EF379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062" y="2133600"/>
            <a:ext cx="8131550" cy="3777622"/>
          </a:xfrm>
          <a:ln w="76200"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революциялар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тижесінде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1917–1918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Кеңес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ай, 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зерттеушілердің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пікірінше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большевиктерден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Самара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(1918 ж.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Омбыда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(1918 ж.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449002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1CBEE9-A477-49FB-AA03-10C4EC69C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  <a:ln w="76200">
            <a:solidFill>
              <a:schemeClr val="tx2"/>
            </a:solidFill>
          </a:ln>
        </p:spPr>
        <p:txBody>
          <a:bodyPr anchor="ctr">
            <a:norm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өздерін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қарулы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армиясы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армиясы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Уфа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біріккен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министр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эсерлер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 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Авксентьевті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сайлайды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қарашада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Омбыда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казак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скерлері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төңкеріс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Директорияны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құлатып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тізгіні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П.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Вологодскийге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ұзатпай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адмирал А.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Колчакқа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адмирал Колчак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қаңтарына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371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065F8A9-9499-4A44-BDAD-F706130FD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8132C2D-AFE4-478D-A86B-81059C205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5BFD52-DD96-4666-8D77-C636870FD0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92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941746C-2C12-4564-8342-A3055D836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8132921" y="3187343"/>
            <a:ext cx="1105119" cy="506624"/>
          </a:xfrm>
          <a:custGeom>
            <a:avLst/>
            <a:gdLst>
              <a:gd name="connsiteX0" fmla="*/ 0 w 1105119"/>
              <a:gd name="connsiteY0" fmla="*/ 506624 h 506624"/>
              <a:gd name="connsiteX1" fmla="*/ 759132 w 1105119"/>
              <a:gd name="connsiteY1" fmla="*/ 505572 h 506624"/>
              <a:gd name="connsiteX2" fmla="*/ 849827 w 1105119"/>
              <a:gd name="connsiteY2" fmla="*/ 505572 h 506624"/>
              <a:gd name="connsiteX3" fmla="*/ 864083 w 1105119"/>
              <a:gd name="connsiteY3" fmla="*/ 500804 h 506624"/>
              <a:gd name="connsiteX4" fmla="*/ 869065 w 1105119"/>
              <a:gd name="connsiteY4" fmla="*/ 496035 h 506624"/>
              <a:gd name="connsiteX5" fmla="*/ 1098034 w 1105119"/>
              <a:gd name="connsiteY5" fmla="*/ 267092 h 506624"/>
              <a:gd name="connsiteX6" fmla="*/ 1098034 w 1105119"/>
              <a:gd name="connsiteY6" fmla="*/ 238480 h 506624"/>
              <a:gd name="connsiteX7" fmla="*/ 869065 w 1105119"/>
              <a:gd name="connsiteY7" fmla="*/ 9537 h 506624"/>
              <a:gd name="connsiteX8" fmla="*/ 864083 w 1105119"/>
              <a:gd name="connsiteY8" fmla="*/ 4769 h 506624"/>
              <a:gd name="connsiteX9" fmla="*/ 849827 w 1105119"/>
              <a:gd name="connsiteY9" fmla="*/ 0 h 506624"/>
              <a:gd name="connsiteX10" fmla="*/ 759132 w 1105119"/>
              <a:gd name="connsiteY10" fmla="*/ 0 h 506624"/>
              <a:gd name="connsiteX11" fmla="*/ 0 w 1105119"/>
              <a:gd name="connsiteY11" fmla="*/ 2157 h 506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5119" h="506624">
                <a:moveTo>
                  <a:pt x="0" y="506624"/>
                </a:moveTo>
                <a:lnTo>
                  <a:pt x="759132" y="505572"/>
                </a:lnTo>
                <a:lnTo>
                  <a:pt x="849827" y="505572"/>
                </a:lnTo>
                <a:cubicBezTo>
                  <a:pt x="854636" y="505572"/>
                  <a:pt x="859446" y="500804"/>
                  <a:pt x="864083" y="500804"/>
                </a:cubicBezTo>
                <a:cubicBezTo>
                  <a:pt x="864083" y="496035"/>
                  <a:pt x="869065" y="496035"/>
                  <a:pt x="869065" y="496035"/>
                </a:cubicBezTo>
                <a:lnTo>
                  <a:pt x="1098034" y="267092"/>
                </a:lnTo>
                <a:cubicBezTo>
                  <a:pt x="1107481" y="257555"/>
                  <a:pt x="1107481" y="248018"/>
                  <a:pt x="1098034" y="238480"/>
                </a:cubicBezTo>
                <a:lnTo>
                  <a:pt x="869065" y="9537"/>
                </a:lnTo>
                <a:cubicBezTo>
                  <a:pt x="867519" y="7914"/>
                  <a:pt x="865629" y="6392"/>
                  <a:pt x="864083" y="4769"/>
                </a:cubicBezTo>
                <a:cubicBezTo>
                  <a:pt x="859446" y="0"/>
                  <a:pt x="854636" y="0"/>
                  <a:pt x="849827" y="0"/>
                </a:cubicBezTo>
                <a:lnTo>
                  <a:pt x="759132" y="0"/>
                </a:lnTo>
                <a:lnTo>
                  <a:pt x="0" y="215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658E51B9-5E20-19F6-76E3-1046D01D17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8363634"/>
              </p:ext>
            </p:extLst>
          </p:nvPr>
        </p:nvGraphicFramePr>
        <p:xfrm>
          <a:off x="6164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3195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46F010-D160-4609-8979-FFD8C1EA6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1B8C4F6-C3AC-4C94-8EC7-E4F7B7E9C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B789310-9859-4942-98C8-3D2F12AAA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E9E5460-2AA9-4786-B69C-23DBEF356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E344A2AF-3860-4427-B13E-98021C17A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DDBDD44E-1DC0-48AB-8FEC-E098D9197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3151FF3E-5E3F-4D82-A684-0003BACEA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C6CBF27E-7F0C-4489-95A7-82DE1C046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233BE304-221E-425E-A484-4B2E5F405B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10D5734E-EAEA-4A08-86A9-39BD5563EC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4D47FE86-98D1-4E35-86E4-16E9A19A64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F00661F9-B224-4DB1-8EFB-ABF9402BDE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679DCB4E-8D36-4B7A-AF0C-8399F113AE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43" name="Freeform 21">
              <a:extLst>
                <a:ext uri="{FF2B5EF4-FFF2-40B4-BE49-F238E27FC236}">
                  <a16:creationId xmlns:a16="http://schemas.microsoft.com/office/drawing/2014/main" id="{4FAD51F6-D24C-4FD6-BEAE-41F0E5A825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87AC773F-6D31-458A-9DD7-76566C8A9C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F1CEC7A-E419-4950-AA57-B00546C29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tx2">
              <a:lumMod val="75000"/>
              <a:alpha val="70000"/>
            </a:schemeClr>
          </a:solidFill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7AE7DCD1-5235-45E8-B229-15A3E3962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44" name="Freeform 28">
              <a:extLst>
                <a:ext uri="{FF2B5EF4-FFF2-40B4-BE49-F238E27FC236}">
                  <a16:creationId xmlns:a16="http://schemas.microsoft.com/office/drawing/2014/main" id="{C82E58C3-65A5-4079-BF94-E675AA410C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45" name="Freeform 29">
              <a:extLst>
                <a:ext uri="{FF2B5EF4-FFF2-40B4-BE49-F238E27FC236}">
                  <a16:creationId xmlns:a16="http://schemas.microsoft.com/office/drawing/2014/main" id="{7AABE1FA-6DC8-4A47-AC5C-F05B9C111C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46" name="Freeform 30">
              <a:extLst>
                <a:ext uri="{FF2B5EF4-FFF2-40B4-BE49-F238E27FC236}">
                  <a16:creationId xmlns:a16="http://schemas.microsoft.com/office/drawing/2014/main" id="{17BB7298-8900-4C67-B800-BD241F0199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47" name="Freeform 31">
              <a:extLst>
                <a:ext uri="{FF2B5EF4-FFF2-40B4-BE49-F238E27FC236}">
                  <a16:creationId xmlns:a16="http://schemas.microsoft.com/office/drawing/2014/main" id="{EE3442F8-53C2-490C-94EF-E423ECB95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48" name="Freeform 32">
              <a:extLst>
                <a:ext uri="{FF2B5EF4-FFF2-40B4-BE49-F238E27FC236}">
                  <a16:creationId xmlns:a16="http://schemas.microsoft.com/office/drawing/2014/main" id="{3DBEA916-8B10-493A-8CBF-9B5FA2A4A0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49" name="Freeform 33">
              <a:extLst>
                <a:ext uri="{FF2B5EF4-FFF2-40B4-BE49-F238E27FC236}">
                  <a16:creationId xmlns:a16="http://schemas.microsoft.com/office/drawing/2014/main" id="{248DB27B-F9EA-4F81-A746-7D57B768E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50" name="Freeform 34">
              <a:extLst>
                <a:ext uri="{FF2B5EF4-FFF2-40B4-BE49-F238E27FC236}">
                  <a16:creationId xmlns:a16="http://schemas.microsoft.com/office/drawing/2014/main" id="{998E5C90-2A81-4013-AE09-2023B4407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51" name="Freeform 35">
              <a:extLst>
                <a:ext uri="{FF2B5EF4-FFF2-40B4-BE49-F238E27FC236}">
                  <a16:creationId xmlns:a16="http://schemas.microsoft.com/office/drawing/2014/main" id="{86A8318B-7607-4519-8EEB-C7DD509653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52" name="Freeform 36">
              <a:extLst>
                <a:ext uri="{FF2B5EF4-FFF2-40B4-BE49-F238E27FC236}">
                  <a16:creationId xmlns:a16="http://schemas.microsoft.com/office/drawing/2014/main" id="{5009FB1B-4865-45DB-8727-F012E3ACA5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53" name="Freeform 37">
              <a:extLst>
                <a:ext uri="{FF2B5EF4-FFF2-40B4-BE49-F238E27FC236}">
                  <a16:creationId xmlns:a16="http://schemas.microsoft.com/office/drawing/2014/main" id="{5B209B64-3A98-4B1A-857A-2368AFED67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54" name="Freeform 38">
              <a:extLst>
                <a:ext uri="{FF2B5EF4-FFF2-40B4-BE49-F238E27FC236}">
                  <a16:creationId xmlns:a16="http://schemas.microsoft.com/office/drawing/2014/main" id="{EB3B5D03-7AE3-411C-A820-6844E7D0C6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55" name="Freeform 11">
            <a:extLst>
              <a:ext uri="{FF2B5EF4-FFF2-40B4-BE49-F238E27FC236}">
                <a16:creationId xmlns:a16="http://schemas.microsoft.com/office/drawing/2014/main" id="{91328346-8BAD-4616-B50B-5CFDA5648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0865AF-6202-4A55-8DF7-7D35F0ADB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062" y="2133600"/>
            <a:ext cx="8131550" cy="3777622"/>
          </a:xfrm>
          <a:ln w="76200">
            <a:solidFill>
              <a:schemeClr val="tx2"/>
            </a:solidFill>
          </a:ln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орнатып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ұмтылады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біртұтас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мойындайды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үміттенеді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Алашорда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тырысты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көршілес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құрылымдармен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070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F0C66E-421D-41F8-9622-3A1553318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  <a:ln w="76200">
            <a:solidFill>
              <a:schemeClr val="tx2"/>
            </a:solidFill>
          </a:ln>
        </p:spPr>
        <p:txBody>
          <a:bodyPr anchor="ctr"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атқаруына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1918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көктеміне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Ресейде Азамат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шетел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интервенциясы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қамтыған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Азамат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салдарынан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Алашорда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Жымпиты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Жаһанша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Досмұхамедов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Алаш ор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Семей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Бөкейханов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Тарихшы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Семейдегі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рөлін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Зерттеушілердің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пікірінше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азаттық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аяқталғанға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тоқтатпады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6044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B3716A6A-39E5-8499-DDC4-E8A28533F8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347119"/>
              </p:ext>
            </p:extLst>
          </p:nvPr>
        </p:nvGraphicFramePr>
        <p:xfrm>
          <a:off x="1785271" y="375386"/>
          <a:ext cx="8987404" cy="6189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085624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168</TotalTime>
  <Words>1023</Words>
  <Application>Microsoft Office PowerPoint</Application>
  <PresentationFormat>Широкоэкранный</PresentationFormat>
  <Paragraphs>42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Қазіргі кезеңдегі  (1991-1995 жж) Алаш тарихының зерттелуі </dc:title>
  <dc:creator>mechta office</dc:creator>
  <cp:lastModifiedBy>Сайлаубаева Нургул Ерназаровна</cp:lastModifiedBy>
  <cp:revision>20</cp:revision>
  <dcterms:created xsi:type="dcterms:W3CDTF">2020-10-20T06:21:43Z</dcterms:created>
  <dcterms:modified xsi:type="dcterms:W3CDTF">2025-11-06T15:30:59Z</dcterms:modified>
</cp:coreProperties>
</file>