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61D758-B1A1-4AB4-841A-DB02A442A63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48A3C3C-06EA-4E0C-A751-E91ED2D59B90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 услуги оказываются следующими поставщиками: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3BB345-2322-47A1-93B2-644371C968B7}" type="parTrans" cxnId="{B2C7BE80-DED4-4494-8F23-0BB04555FAF4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BEF86D-971F-4BFE-85F5-ECD6375C9EF2}" type="sibTrans" cxnId="{B2C7BE80-DED4-4494-8F23-0BB04555FAF4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97E5A0-B0FF-4A18-8B4F-D87BE99DA1B9}">
      <dgm:prSet phldrT="[Текст]"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Национальным Банком 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192FD8-8EB6-49B8-AE76-C0661426A777}" type="parTrans" cxnId="{B5A1B2D9-8A6E-47F3-B171-06BB67C2E009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EB8A30-1CBD-4252-8243-E917DA45DE55}" type="sibTrans" cxnId="{B5A1B2D9-8A6E-47F3-B171-06BB67C2E009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135221-1180-40D1-A389-12EAE13E6BA4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Банками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4F525-0306-4419-8F9D-EE13C37788DD}" type="parTrans" cxnId="{5DCD09CD-C66D-4DA4-9A90-F3B90426B17D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89C098-C7B9-4E8D-89B5-38ACB6636AEA}" type="sibTrans" cxnId="{5DCD09CD-C66D-4DA4-9A90-F3B90426B17D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50323A-33F3-44D1-B6A6-8EE5BF756074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Организациями, осуществляющими отдельные виды банковских операций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4E6105-DA75-431D-8FFC-EF8AECB83DFA}" type="parTrans" cxnId="{C96E0624-73C3-41D6-9354-5773F9A7FA37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2EF483-B29B-485F-98AA-33952D28F684}" type="sibTrans" cxnId="{C96E0624-73C3-41D6-9354-5773F9A7FA37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CCDBCE-DF02-4011-BD92-38EEDCEE6E2A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Оператором почты, осуществляющим почтовые переводы денег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D865B0-EA7D-4AD4-9FEE-9E3258C5A189}" type="parTrans" cxnId="{8EFD9D52-1673-418B-811D-E3076861E542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89C4B4-7F10-4193-92B7-D51EDB16FE18}" type="sibTrans" cxnId="{8EFD9D52-1673-418B-811D-E3076861E542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677386-0883-410F-A75F-7B0948C5772C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Платежными организациями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37C967-08CB-4F9A-A706-8E9C229A6FEB}" type="parTrans" cxnId="{D2343313-456D-43D4-AF35-178C98459EBE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F4AB6A-8565-459A-AF80-FC2B14A57A02}" type="sibTrans" cxnId="{D2343313-456D-43D4-AF35-178C98459EBE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6CB6E3-5B37-40E4-BCED-3BC6574C1C88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Платежными агентами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AE9B00-E72B-4321-9F5F-029ED494A362}" type="parTrans" cxnId="{C4E39C56-524A-4049-8270-0BF864237C63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AC8407-1356-44D5-8C9F-FFA526EB6165}" type="sibTrans" cxnId="{C4E39C56-524A-4049-8270-0BF864237C63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20C207-8FE9-48BD-AB31-55C366B4958F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Платежными субагентами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4D1E7C-7F2F-4493-9D0C-4D1DD7F0F66B}" type="parTrans" cxnId="{9D87566C-E433-4E5C-8133-3F9C9A088B7E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87DF4E-32A8-4D50-945F-7CF5584C9CAF}" type="sibTrans" cxnId="{9D87566C-E433-4E5C-8133-3F9C9A088B7E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0DC2E1-AEB8-4099-9337-AD8035AA2625}" type="pres">
      <dgm:prSet presAssocID="{9761D758-B1A1-4AB4-841A-DB02A442A63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5F86C0-E35A-48EF-9D8B-C4ED656F0AEC}" type="pres">
      <dgm:prSet presAssocID="{948A3C3C-06EA-4E0C-A751-E91ED2D59B90}" presName="root1" presStyleCnt="0"/>
      <dgm:spPr/>
      <dgm:t>
        <a:bodyPr/>
        <a:lstStyle/>
        <a:p>
          <a:endParaRPr lang="ru-RU"/>
        </a:p>
      </dgm:t>
    </dgm:pt>
    <dgm:pt modelId="{18ABAE41-7367-4F01-878E-BB3325C1E427}" type="pres">
      <dgm:prSet presAssocID="{948A3C3C-06EA-4E0C-A751-E91ED2D59B90}" presName="LevelOneTextNode" presStyleLbl="node0" presStyleIdx="0" presStyleCnt="1" custScaleY="1302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66E70A-4E4B-434E-A63B-EE7D6FA4FEB9}" type="pres">
      <dgm:prSet presAssocID="{948A3C3C-06EA-4E0C-A751-E91ED2D59B90}" presName="level2hierChild" presStyleCnt="0"/>
      <dgm:spPr/>
      <dgm:t>
        <a:bodyPr/>
        <a:lstStyle/>
        <a:p>
          <a:endParaRPr lang="ru-RU"/>
        </a:p>
      </dgm:t>
    </dgm:pt>
    <dgm:pt modelId="{265F4F1C-E513-45B1-BA87-ADDBE8590063}" type="pres">
      <dgm:prSet presAssocID="{46192FD8-8EB6-49B8-AE76-C0661426A777}" presName="conn2-1" presStyleLbl="parChTrans1D2" presStyleIdx="0" presStyleCnt="7"/>
      <dgm:spPr/>
      <dgm:t>
        <a:bodyPr/>
        <a:lstStyle/>
        <a:p>
          <a:endParaRPr lang="ru-RU"/>
        </a:p>
      </dgm:t>
    </dgm:pt>
    <dgm:pt modelId="{C37A0453-E000-4B4C-A221-B8E276CC1D47}" type="pres">
      <dgm:prSet presAssocID="{46192FD8-8EB6-49B8-AE76-C0661426A777}" presName="connTx" presStyleLbl="parChTrans1D2" presStyleIdx="0" presStyleCnt="7"/>
      <dgm:spPr/>
      <dgm:t>
        <a:bodyPr/>
        <a:lstStyle/>
        <a:p>
          <a:endParaRPr lang="ru-RU"/>
        </a:p>
      </dgm:t>
    </dgm:pt>
    <dgm:pt modelId="{7924CA78-C0CF-4C50-A436-138D912F695B}" type="pres">
      <dgm:prSet presAssocID="{6C97E5A0-B0FF-4A18-8B4F-D87BE99DA1B9}" presName="root2" presStyleCnt="0"/>
      <dgm:spPr/>
      <dgm:t>
        <a:bodyPr/>
        <a:lstStyle/>
        <a:p>
          <a:endParaRPr lang="ru-RU"/>
        </a:p>
      </dgm:t>
    </dgm:pt>
    <dgm:pt modelId="{AE716F81-1363-44D6-B6A7-417D6BBAD73F}" type="pres">
      <dgm:prSet presAssocID="{6C97E5A0-B0FF-4A18-8B4F-D87BE99DA1B9}" presName="LevelTwoTextNode" presStyleLbl="node2" presStyleIdx="0" presStyleCnt="7" custScaleX="1975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3A4020-BA79-4A5F-9E78-E9070D197BF9}" type="pres">
      <dgm:prSet presAssocID="{6C97E5A0-B0FF-4A18-8B4F-D87BE99DA1B9}" presName="level3hierChild" presStyleCnt="0"/>
      <dgm:spPr/>
      <dgm:t>
        <a:bodyPr/>
        <a:lstStyle/>
        <a:p>
          <a:endParaRPr lang="ru-RU"/>
        </a:p>
      </dgm:t>
    </dgm:pt>
    <dgm:pt modelId="{83D17769-67FB-4488-A52E-5CE1032ACF69}" type="pres">
      <dgm:prSet presAssocID="{2214F525-0306-4419-8F9D-EE13C37788DD}" presName="conn2-1" presStyleLbl="parChTrans1D2" presStyleIdx="1" presStyleCnt="7"/>
      <dgm:spPr/>
      <dgm:t>
        <a:bodyPr/>
        <a:lstStyle/>
        <a:p>
          <a:endParaRPr lang="ru-RU"/>
        </a:p>
      </dgm:t>
    </dgm:pt>
    <dgm:pt modelId="{CAEA2747-F42E-4317-B661-2DD0BB9C7EF7}" type="pres">
      <dgm:prSet presAssocID="{2214F525-0306-4419-8F9D-EE13C37788DD}" presName="connTx" presStyleLbl="parChTrans1D2" presStyleIdx="1" presStyleCnt="7"/>
      <dgm:spPr/>
      <dgm:t>
        <a:bodyPr/>
        <a:lstStyle/>
        <a:p>
          <a:endParaRPr lang="ru-RU"/>
        </a:p>
      </dgm:t>
    </dgm:pt>
    <dgm:pt modelId="{53FDB5E9-CC20-41E2-919B-1706E6E8B3B7}" type="pres">
      <dgm:prSet presAssocID="{AB135221-1180-40D1-A389-12EAE13E6BA4}" presName="root2" presStyleCnt="0"/>
      <dgm:spPr/>
      <dgm:t>
        <a:bodyPr/>
        <a:lstStyle/>
        <a:p>
          <a:endParaRPr lang="ru-RU"/>
        </a:p>
      </dgm:t>
    </dgm:pt>
    <dgm:pt modelId="{3E55F214-8BA7-4AC9-BEF2-6B9A7608F50C}" type="pres">
      <dgm:prSet presAssocID="{AB135221-1180-40D1-A389-12EAE13E6BA4}" presName="LevelTwoTextNode" presStyleLbl="node2" presStyleIdx="1" presStyleCnt="7" custScaleX="195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0D5BEA-F71C-4909-8217-4E42828DFF62}" type="pres">
      <dgm:prSet presAssocID="{AB135221-1180-40D1-A389-12EAE13E6BA4}" presName="level3hierChild" presStyleCnt="0"/>
      <dgm:spPr/>
      <dgm:t>
        <a:bodyPr/>
        <a:lstStyle/>
        <a:p>
          <a:endParaRPr lang="ru-RU"/>
        </a:p>
      </dgm:t>
    </dgm:pt>
    <dgm:pt modelId="{B00D21AE-AD61-40B8-8415-FB3B53982912}" type="pres">
      <dgm:prSet presAssocID="{8B4E6105-DA75-431D-8FFC-EF8AECB83DFA}" presName="conn2-1" presStyleLbl="parChTrans1D2" presStyleIdx="2" presStyleCnt="7"/>
      <dgm:spPr/>
      <dgm:t>
        <a:bodyPr/>
        <a:lstStyle/>
        <a:p>
          <a:endParaRPr lang="ru-RU"/>
        </a:p>
      </dgm:t>
    </dgm:pt>
    <dgm:pt modelId="{C4031DD3-68A0-4EC9-8183-32C440E20D70}" type="pres">
      <dgm:prSet presAssocID="{8B4E6105-DA75-431D-8FFC-EF8AECB83DFA}" presName="connTx" presStyleLbl="parChTrans1D2" presStyleIdx="2" presStyleCnt="7"/>
      <dgm:spPr/>
      <dgm:t>
        <a:bodyPr/>
        <a:lstStyle/>
        <a:p>
          <a:endParaRPr lang="ru-RU"/>
        </a:p>
      </dgm:t>
    </dgm:pt>
    <dgm:pt modelId="{8AF1F186-AFF3-452A-8E6C-C9C3E4FF7FBA}" type="pres">
      <dgm:prSet presAssocID="{0D50323A-33F3-44D1-B6A6-8EE5BF756074}" presName="root2" presStyleCnt="0"/>
      <dgm:spPr/>
      <dgm:t>
        <a:bodyPr/>
        <a:lstStyle/>
        <a:p>
          <a:endParaRPr lang="ru-RU"/>
        </a:p>
      </dgm:t>
    </dgm:pt>
    <dgm:pt modelId="{062F0D15-5CFD-4280-BBAB-DBECC77ADAA7}" type="pres">
      <dgm:prSet presAssocID="{0D50323A-33F3-44D1-B6A6-8EE5BF756074}" presName="LevelTwoTextNode" presStyleLbl="node2" presStyleIdx="2" presStyleCnt="7" custScaleX="199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460B52-4D66-491D-B392-E85C4E0578E1}" type="pres">
      <dgm:prSet presAssocID="{0D50323A-33F3-44D1-B6A6-8EE5BF756074}" presName="level3hierChild" presStyleCnt="0"/>
      <dgm:spPr/>
      <dgm:t>
        <a:bodyPr/>
        <a:lstStyle/>
        <a:p>
          <a:endParaRPr lang="ru-RU"/>
        </a:p>
      </dgm:t>
    </dgm:pt>
    <dgm:pt modelId="{9A1969C5-97B0-41A6-8AAD-02B32A6F4597}" type="pres">
      <dgm:prSet presAssocID="{E1D865B0-EA7D-4AD4-9FEE-9E3258C5A189}" presName="conn2-1" presStyleLbl="parChTrans1D2" presStyleIdx="3" presStyleCnt="7"/>
      <dgm:spPr/>
      <dgm:t>
        <a:bodyPr/>
        <a:lstStyle/>
        <a:p>
          <a:endParaRPr lang="ru-RU"/>
        </a:p>
      </dgm:t>
    </dgm:pt>
    <dgm:pt modelId="{6D7D7600-DD14-47F2-BF89-F4642E74AD33}" type="pres">
      <dgm:prSet presAssocID="{E1D865B0-EA7D-4AD4-9FEE-9E3258C5A189}" presName="connTx" presStyleLbl="parChTrans1D2" presStyleIdx="3" presStyleCnt="7"/>
      <dgm:spPr/>
      <dgm:t>
        <a:bodyPr/>
        <a:lstStyle/>
        <a:p>
          <a:endParaRPr lang="ru-RU"/>
        </a:p>
      </dgm:t>
    </dgm:pt>
    <dgm:pt modelId="{47D6CA30-291A-4188-A93A-104501FB1098}" type="pres">
      <dgm:prSet presAssocID="{F7CCDBCE-DF02-4011-BD92-38EEDCEE6E2A}" presName="root2" presStyleCnt="0"/>
      <dgm:spPr/>
      <dgm:t>
        <a:bodyPr/>
        <a:lstStyle/>
        <a:p>
          <a:endParaRPr lang="ru-RU"/>
        </a:p>
      </dgm:t>
    </dgm:pt>
    <dgm:pt modelId="{BDD2D7E5-84EA-4A89-A89E-49C33EAAB9DB}" type="pres">
      <dgm:prSet presAssocID="{F7CCDBCE-DF02-4011-BD92-38EEDCEE6E2A}" presName="LevelTwoTextNode" presStyleLbl="node2" presStyleIdx="3" presStyleCnt="7" custScaleX="2009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48E1E3-3485-4921-A1D7-D5EBF155189A}" type="pres">
      <dgm:prSet presAssocID="{F7CCDBCE-DF02-4011-BD92-38EEDCEE6E2A}" presName="level3hierChild" presStyleCnt="0"/>
      <dgm:spPr/>
      <dgm:t>
        <a:bodyPr/>
        <a:lstStyle/>
        <a:p>
          <a:endParaRPr lang="ru-RU"/>
        </a:p>
      </dgm:t>
    </dgm:pt>
    <dgm:pt modelId="{F7CE9A1F-1B49-4DA8-A690-5B8D0B75ED7E}" type="pres">
      <dgm:prSet presAssocID="{DB37C967-08CB-4F9A-A706-8E9C229A6FEB}" presName="conn2-1" presStyleLbl="parChTrans1D2" presStyleIdx="4" presStyleCnt="7"/>
      <dgm:spPr/>
      <dgm:t>
        <a:bodyPr/>
        <a:lstStyle/>
        <a:p>
          <a:endParaRPr lang="ru-RU"/>
        </a:p>
      </dgm:t>
    </dgm:pt>
    <dgm:pt modelId="{D717AFF4-028A-47C4-8519-94961591A00D}" type="pres">
      <dgm:prSet presAssocID="{DB37C967-08CB-4F9A-A706-8E9C229A6FEB}" presName="connTx" presStyleLbl="parChTrans1D2" presStyleIdx="4" presStyleCnt="7"/>
      <dgm:spPr/>
      <dgm:t>
        <a:bodyPr/>
        <a:lstStyle/>
        <a:p>
          <a:endParaRPr lang="ru-RU"/>
        </a:p>
      </dgm:t>
    </dgm:pt>
    <dgm:pt modelId="{302F1FF1-7D0E-4789-8E03-851B33039359}" type="pres">
      <dgm:prSet presAssocID="{25677386-0883-410F-A75F-7B0948C5772C}" presName="root2" presStyleCnt="0"/>
      <dgm:spPr/>
      <dgm:t>
        <a:bodyPr/>
        <a:lstStyle/>
        <a:p>
          <a:endParaRPr lang="ru-RU"/>
        </a:p>
      </dgm:t>
    </dgm:pt>
    <dgm:pt modelId="{38DB5362-6F64-4578-97EC-CE282B7EEC81}" type="pres">
      <dgm:prSet presAssocID="{25677386-0883-410F-A75F-7B0948C5772C}" presName="LevelTwoTextNode" presStyleLbl="node2" presStyleIdx="4" presStyleCnt="7" custScaleX="2044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D47AB9-7FCC-4E38-A8D9-99EE01E9C77F}" type="pres">
      <dgm:prSet presAssocID="{25677386-0883-410F-A75F-7B0948C5772C}" presName="level3hierChild" presStyleCnt="0"/>
      <dgm:spPr/>
      <dgm:t>
        <a:bodyPr/>
        <a:lstStyle/>
        <a:p>
          <a:endParaRPr lang="ru-RU"/>
        </a:p>
      </dgm:t>
    </dgm:pt>
    <dgm:pt modelId="{46D3F030-5106-45C3-B766-A7331E225D65}" type="pres">
      <dgm:prSet presAssocID="{B5AE9B00-E72B-4321-9F5F-029ED494A362}" presName="conn2-1" presStyleLbl="parChTrans1D2" presStyleIdx="5" presStyleCnt="7"/>
      <dgm:spPr/>
      <dgm:t>
        <a:bodyPr/>
        <a:lstStyle/>
        <a:p>
          <a:endParaRPr lang="ru-RU"/>
        </a:p>
      </dgm:t>
    </dgm:pt>
    <dgm:pt modelId="{BA00C568-6FFD-494D-A5C6-F3C8B58AFE8E}" type="pres">
      <dgm:prSet presAssocID="{B5AE9B00-E72B-4321-9F5F-029ED494A362}" presName="connTx" presStyleLbl="parChTrans1D2" presStyleIdx="5" presStyleCnt="7"/>
      <dgm:spPr/>
      <dgm:t>
        <a:bodyPr/>
        <a:lstStyle/>
        <a:p>
          <a:endParaRPr lang="ru-RU"/>
        </a:p>
      </dgm:t>
    </dgm:pt>
    <dgm:pt modelId="{219AC9D9-CDB8-4A10-9386-D42AFBF9BDA3}" type="pres">
      <dgm:prSet presAssocID="{B46CB6E3-5B37-40E4-BCED-3BC6574C1C88}" presName="root2" presStyleCnt="0"/>
      <dgm:spPr/>
      <dgm:t>
        <a:bodyPr/>
        <a:lstStyle/>
        <a:p>
          <a:endParaRPr lang="ru-RU"/>
        </a:p>
      </dgm:t>
    </dgm:pt>
    <dgm:pt modelId="{9D971488-42FA-4349-885D-33B319DCEB1C}" type="pres">
      <dgm:prSet presAssocID="{B46CB6E3-5B37-40E4-BCED-3BC6574C1C88}" presName="LevelTwoTextNode" presStyleLbl="node2" presStyleIdx="5" presStyleCnt="7" custScaleX="2044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3E6B6D-C75D-4FE7-B084-F13937EEBD2E}" type="pres">
      <dgm:prSet presAssocID="{B46CB6E3-5B37-40E4-BCED-3BC6574C1C88}" presName="level3hierChild" presStyleCnt="0"/>
      <dgm:spPr/>
      <dgm:t>
        <a:bodyPr/>
        <a:lstStyle/>
        <a:p>
          <a:endParaRPr lang="ru-RU"/>
        </a:p>
      </dgm:t>
    </dgm:pt>
    <dgm:pt modelId="{892E5CC5-FB37-436A-9389-55488980C5BC}" type="pres">
      <dgm:prSet presAssocID="{BE4D1E7C-7F2F-4493-9D0C-4D1DD7F0F66B}" presName="conn2-1" presStyleLbl="parChTrans1D2" presStyleIdx="6" presStyleCnt="7"/>
      <dgm:spPr/>
      <dgm:t>
        <a:bodyPr/>
        <a:lstStyle/>
        <a:p>
          <a:endParaRPr lang="ru-RU"/>
        </a:p>
      </dgm:t>
    </dgm:pt>
    <dgm:pt modelId="{26323090-16FE-4164-A496-E55AE3BA10D2}" type="pres">
      <dgm:prSet presAssocID="{BE4D1E7C-7F2F-4493-9D0C-4D1DD7F0F66B}" presName="connTx" presStyleLbl="parChTrans1D2" presStyleIdx="6" presStyleCnt="7"/>
      <dgm:spPr/>
      <dgm:t>
        <a:bodyPr/>
        <a:lstStyle/>
        <a:p>
          <a:endParaRPr lang="ru-RU"/>
        </a:p>
      </dgm:t>
    </dgm:pt>
    <dgm:pt modelId="{5358FAAF-AB39-4207-B8F2-ED267BA67901}" type="pres">
      <dgm:prSet presAssocID="{8E20C207-8FE9-48BD-AB31-55C366B4958F}" presName="root2" presStyleCnt="0"/>
      <dgm:spPr/>
      <dgm:t>
        <a:bodyPr/>
        <a:lstStyle/>
        <a:p>
          <a:endParaRPr lang="ru-RU"/>
        </a:p>
      </dgm:t>
    </dgm:pt>
    <dgm:pt modelId="{214890D6-DDF9-462D-925B-7C8F8F7CA641}" type="pres">
      <dgm:prSet presAssocID="{8E20C207-8FE9-48BD-AB31-55C366B4958F}" presName="LevelTwoTextNode" presStyleLbl="node2" presStyleIdx="6" presStyleCnt="7" custScaleX="2044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5E3F4E-584A-472E-8EBE-C98C3E9B0ECE}" type="pres">
      <dgm:prSet presAssocID="{8E20C207-8FE9-48BD-AB31-55C366B4958F}" presName="level3hierChild" presStyleCnt="0"/>
      <dgm:spPr/>
      <dgm:t>
        <a:bodyPr/>
        <a:lstStyle/>
        <a:p>
          <a:endParaRPr lang="ru-RU"/>
        </a:p>
      </dgm:t>
    </dgm:pt>
  </dgm:ptLst>
  <dgm:cxnLst>
    <dgm:cxn modelId="{70C6946D-9C83-486B-9CDC-03A408B99104}" type="presOf" srcId="{DB37C967-08CB-4F9A-A706-8E9C229A6FEB}" destId="{F7CE9A1F-1B49-4DA8-A690-5B8D0B75ED7E}" srcOrd="0" destOrd="0" presId="urn:microsoft.com/office/officeart/2008/layout/HorizontalMultiLevelHierarchy"/>
    <dgm:cxn modelId="{FE891BAC-494C-4B26-BCBE-F34F50B96549}" type="presOf" srcId="{46192FD8-8EB6-49B8-AE76-C0661426A777}" destId="{C37A0453-E000-4B4C-A221-B8E276CC1D47}" srcOrd="1" destOrd="0" presId="urn:microsoft.com/office/officeart/2008/layout/HorizontalMultiLevelHierarchy"/>
    <dgm:cxn modelId="{BADC2688-AFFC-469D-9E67-6CB8320030AC}" type="presOf" srcId="{E1D865B0-EA7D-4AD4-9FEE-9E3258C5A189}" destId="{6D7D7600-DD14-47F2-BF89-F4642E74AD33}" srcOrd="1" destOrd="0" presId="urn:microsoft.com/office/officeart/2008/layout/HorizontalMultiLevelHierarchy"/>
    <dgm:cxn modelId="{D08D4FFC-B5E9-4B3B-A70C-8AC1C50B4D3A}" type="presOf" srcId="{BE4D1E7C-7F2F-4493-9D0C-4D1DD7F0F66B}" destId="{26323090-16FE-4164-A496-E55AE3BA10D2}" srcOrd="1" destOrd="0" presId="urn:microsoft.com/office/officeart/2008/layout/HorizontalMultiLevelHierarchy"/>
    <dgm:cxn modelId="{F78F846E-D300-4037-82A0-B645ACFDDEE3}" type="presOf" srcId="{DB37C967-08CB-4F9A-A706-8E9C229A6FEB}" destId="{D717AFF4-028A-47C4-8519-94961591A00D}" srcOrd="1" destOrd="0" presId="urn:microsoft.com/office/officeart/2008/layout/HorizontalMultiLevelHierarchy"/>
    <dgm:cxn modelId="{0BEE51A1-48EA-4CC9-B8AE-E2E4DDA5156C}" type="presOf" srcId="{E1D865B0-EA7D-4AD4-9FEE-9E3258C5A189}" destId="{9A1969C5-97B0-41A6-8AAD-02B32A6F4597}" srcOrd="0" destOrd="0" presId="urn:microsoft.com/office/officeart/2008/layout/HorizontalMultiLevelHierarchy"/>
    <dgm:cxn modelId="{759CEC5A-D113-4719-B62B-227B13DE9C6D}" type="presOf" srcId="{BE4D1E7C-7F2F-4493-9D0C-4D1DD7F0F66B}" destId="{892E5CC5-FB37-436A-9389-55488980C5BC}" srcOrd="0" destOrd="0" presId="urn:microsoft.com/office/officeart/2008/layout/HorizontalMultiLevelHierarchy"/>
    <dgm:cxn modelId="{0501673D-C852-4C54-9723-5534B42F8547}" type="presOf" srcId="{0D50323A-33F3-44D1-B6A6-8EE5BF756074}" destId="{062F0D15-5CFD-4280-BBAB-DBECC77ADAA7}" srcOrd="0" destOrd="0" presId="urn:microsoft.com/office/officeart/2008/layout/HorizontalMultiLevelHierarchy"/>
    <dgm:cxn modelId="{C4E39C56-524A-4049-8270-0BF864237C63}" srcId="{948A3C3C-06EA-4E0C-A751-E91ED2D59B90}" destId="{B46CB6E3-5B37-40E4-BCED-3BC6574C1C88}" srcOrd="5" destOrd="0" parTransId="{B5AE9B00-E72B-4321-9F5F-029ED494A362}" sibTransId="{56AC8407-1356-44D5-8C9F-FFA526EB6165}"/>
    <dgm:cxn modelId="{F0866AB3-D69F-4165-897C-72156A8C3790}" type="presOf" srcId="{2214F525-0306-4419-8F9D-EE13C37788DD}" destId="{CAEA2747-F42E-4317-B661-2DD0BB9C7EF7}" srcOrd="1" destOrd="0" presId="urn:microsoft.com/office/officeart/2008/layout/HorizontalMultiLevelHierarchy"/>
    <dgm:cxn modelId="{CF35CCFD-2F94-4543-961B-9903089FECEA}" type="presOf" srcId="{B5AE9B00-E72B-4321-9F5F-029ED494A362}" destId="{46D3F030-5106-45C3-B766-A7331E225D65}" srcOrd="0" destOrd="0" presId="urn:microsoft.com/office/officeart/2008/layout/HorizontalMultiLevelHierarchy"/>
    <dgm:cxn modelId="{A533FDEA-5F94-4514-9D66-5D4680035F19}" type="presOf" srcId="{F7CCDBCE-DF02-4011-BD92-38EEDCEE6E2A}" destId="{BDD2D7E5-84EA-4A89-A89E-49C33EAAB9DB}" srcOrd="0" destOrd="0" presId="urn:microsoft.com/office/officeart/2008/layout/HorizontalMultiLevelHierarchy"/>
    <dgm:cxn modelId="{B5A1B2D9-8A6E-47F3-B171-06BB67C2E009}" srcId="{948A3C3C-06EA-4E0C-A751-E91ED2D59B90}" destId="{6C97E5A0-B0FF-4A18-8B4F-D87BE99DA1B9}" srcOrd="0" destOrd="0" parTransId="{46192FD8-8EB6-49B8-AE76-C0661426A777}" sibTransId="{9DEB8A30-1CBD-4252-8243-E917DA45DE55}"/>
    <dgm:cxn modelId="{0CA53603-0CE0-419B-8270-5E7FB6A31AF5}" type="presOf" srcId="{6C97E5A0-B0FF-4A18-8B4F-D87BE99DA1B9}" destId="{AE716F81-1363-44D6-B6A7-417D6BBAD73F}" srcOrd="0" destOrd="0" presId="urn:microsoft.com/office/officeart/2008/layout/HorizontalMultiLevelHierarchy"/>
    <dgm:cxn modelId="{1A3506AC-9617-4E3C-8E32-C803FFD928BA}" type="presOf" srcId="{8B4E6105-DA75-431D-8FFC-EF8AECB83DFA}" destId="{C4031DD3-68A0-4EC9-8183-32C440E20D70}" srcOrd="1" destOrd="0" presId="urn:microsoft.com/office/officeart/2008/layout/HorizontalMultiLevelHierarchy"/>
    <dgm:cxn modelId="{EA4BC65D-D18B-405B-9B30-16BAA7B3B30F}" type="presOf" srcId="{8E20C207-8FE9-48BD-AB31-55C366B4958F}" destId="{214890D6-DDF9-462D-925B-7C8F8F7CA641}" srcOrd="0" destOrd="0" presId="urn:microsoft.com/office/officeart/2008/layout/HorizontalMultiLevelHierarchy"/>
    <dgm:cxn modelId="{A35B2A50-2F06-4E85-8A5E-B6F256021D90}" type="presOf" srcId="{2214F525-0306-4419-8F9D-EE13C37788DD}" destId="{83D17769-67FB-4488-A52E-5CE1032ACF69}" srcOrd="0" destOrd="0" presId="urn:microsoft.com/office/officeart/2008/layout/HorizontalMultiLevelHierarchy"/>
    <dgm:cxn modelId="{9D87566C-E433-4E5C-8133-3F9C9A088B7E}" srcId="{948A3C3C-06EA-4E0C-A751-E91ED2D59B90}" destId="{8E20C207-8FE9-48BD-AB31-55C366B4958F}" srcOrd="6" destOrd="0" parTransId="{BE4D1E7C-7F2F-4493-9D0C-4D1DD7F0F66B}" sibTransId="{E687DF4E-32A8-4D50-945F-7CF5584C9CAF}"/>
    <dgm:cxn modelId="{27FDA00A-07A1-4CDC-BD7A-4B11C815DF74}" type="presOf" srcId="{B46CB6E3-5B37-40E4-BCED-3BC6574C1C88}" destId="{9D971488-42FA-4349-885D-33B319DCEB1C}" srcOrd="0" destOrd="0" presId="urn:microsoft.com/office/officeart/2008/layout/HorizontalMultiLevelHierarchy"/>
    <dgm:cxn modelId="{F1D765FA-B0B5-425D-83AF-CD58FFD9A163}" type="presOf" srcId="{8B4E6105-DA75-431D-8FFC-EF8AECB83DFA}" destId="{B00D21AE-AD61-40B8-8415-FB3B53982912}" srcOrd="0" destOrd="0" presId="urn:microsoft.com/office/officeart/2008/layout/HorizontalMultiLevelHierarchy"/>
    <dgm:cxn modelId="{B3DA9B61-FCEF-4D72-BF3E-8214BBD8AD8F}" type="presOf" srcId="{46192FD8-8EB6-49B8-AE76-C0661426A777}" destId="{265F4F1C-E513-45B1-BA87-ADDBE8590063}" srcOrd="0" destOrd="0" presId="urn:microsoft.com/office/officeart/2008/layout/HorizontalMultiLevelHierarchy"/>
    <dgm:cxn modelId="{D63FC46B-2A45-422E-B23E-30F9CCD2CB65}" type="presOf" srcId="{9761D758-B1A1-4AB4-841A-DB02A442A633}" destId="{400DC2E1-AEB8-4099-9337-AD8035AA2625}" srcOrd="0" destOrd="0" presId="urn:microsoft.com/office/officeart/2008/layout/HorizontalMultiLevelHierarchy"/>
    <dgm:cxn modelId="{B2C7BE80-DED4-4494-8F23-0BB04555FAF4}" srcId="{9761D758-B1A1-4AB4-841A-DB02A442A633}" destId="{948A3C3C-06EA-4E0C-A751-E91ED2D59B90}" srcOrd="0" destOrd="0" parTransId="{5C3BB345-2322-47A1-93B2-644371C968B7}" sibTransId="{75BEF86D-971F-4BFE-85F5-ECD6375C9EF2}"/>
    <dgm:cxn modelId="{70B16FB1-A3C8-4D50-BD67-2F2D20FBB4D0}" type="presOf" srcId="{B5AE9B00-E72B-4321-9F5F-029ED494A362}" destId="{BA00C568-6FFD-494D-A5C6-F3C8B58AFE8E}" srcOrd="1" destOrd="0" presId="urn:microsoft.com/office/officeart/2008/layout/HorizontalMultiLevelHierarchy"/>
    <dgm:cxn modelId="{0BD7B8E4-F082-4F8B-B56F-A06846AEFDCB}" type="presOf" srcId="{25677386-0883-410F-A75F-7B0948C5772C}" destId="{38DB5362-6F64-4578-97EC-CE282B7EEC81}" srcOrd="0" destOrd="0" presId="urn:microsoft.com/office/officeart/2008/layout/HorizontalMultiLevelHierarchy"/>
    <dgm:cxn modelId="{5EFDB2B7-E1F5-44EC-AC44-F3E2C05DE1BF}" type="presOf" srcId="{948A3C3C-06EA-4E0C-A751-E91ED2D59B90}" destId="{18ABAE41-7367-4F01-878E-BB3325C1E427}" srcOrd="0" destOrd="0" presId="urn:microsoft.com/office/officeart/2008/layout/HorizontalMultiLevelHierarchy"/>
    <dgm:cxn modelId="{D2343313-456D-43D4-AF35-178C98459EBE}" srcId="{948A3C3C-06EA-4E0C-A751-E91ED2D59B90}" destId="{25677386-0883-410F-A75F-7B0948C5772C}" srcOrd="4" destOrd="0" parTransId="{DB37C967-08CB-4F9A-A706-8E9C229A6FEB}" sibTransId="{0DF4AB6A-8565-459A-AF80-FC2B14A57A02}"/>
    <dgm:cxn modelId="{8EFD9D52-1673-418B-811D-E3076861E542}" srcId="{948A3C3C-06EA-4E0C-A751-E91ED2D59B90}" destId="{F7CCDBCE-DF02-4011-BD92-38EEDCEE6E2A}" srcOrd="3" destOrd="0" parTransId="{E1D865B0-EA7D-4AD4-9FEE-9E3258C5A189}" sibTransId="{6489C4B4-7F10-4193-92B7-D51EDB16FE18}"/>
    <dgm:cxn modelId="{EEAF9614-4323-472C-BFCC-7356C6520B36}" type="presOf" srcId="{AB135221-1180-40D1-A389-12EAE13E6BA4}" destId="{3E55F214-8BA7-4AC9-BEF2-6B9A7608F50C}" srcOrd="0" destOrd="0" presId="urn:microsoft.com/office/officeart/2008/layout/HorizontalMultiLevelHierarchy"/>
    <dgm:cxn modelId="{5DCD09CD-C66D-4DA4-9A90-F3B90426B17D}" srcId="{948A3C3C-06EA-4E0C-A751-E91ED2D59B90}" destId="{AB135221-1180-40D1-A389-12EAE13E6BA4}" srcOrd="1" destOrd="0" parTransId="{2214F525-0306-4419-8F9D-EE13C37788DD}" sibTransId="{B389C098-C7B9-4E8D-89B5-38ACB6636AEA}"/>
    <dgm:cxn modelId="{C96E0624-73C3-41D6-9354-5773F9A7FA37}" srcId="{948A3C3C-06EA-4E0C-A751-E91ED2D59B90}" destId="{0D50323A-33F3-44D1-B6A6-8EE5BF756074}" srcOrd="2" destOrd="0" parTransId="{8B4E6105-DA75-431D-8FFC-EF8AECB83DFA}" sibTransId="{0D2EF483-B29B-485F-98AA-33952D28F684}"/>
    <dgm:cxn modelId="{553E2F92-8B27-459A-9D80-51566EA05283}" type="presParOf" srcId="{400DC2E1-AEB8-4099-9337-AD8035AA2625}" destId="{DB5F86C0-E35A-48EF-9D8B-C4ED656F0AEC}" srcOrd="0" destOrd="0" presId="urn:microsoft.com/office/officeart/2008/layout/HorizontalMultiLevelHierarchy"/>
    <dgm:cxn modelId="{41EF08FA-3D08-45DF-991E-C3EB1256FD27}" type="presParOf" srcId="{DB5F86C0-E35A-48EF-9D8B-C4ED656F0AEC}" destId="{18ABAE41-7367-4F01-878E-BB3325C1E427}" srcOrd="0" destOrd="0" presId="urn:microsoft.com/office/officeart/2008/layout/HorizontalMultiLevelHierarchy"/>
    <dgm:cxn modelId="{A8CA98FB-08DC-47F7-995D-74E369AEAFFB}" type="presParOf" srcId="{DB5F86C0-E35A-48EF-9D8B-C4ED656F0AEC}" destId="{2A66E70A-4E4B-434E-A63B-EE7D6FA4FEB9}" srcOrd="1" destOrd="0" presId="urn:microsoft.com/office/officeart/2008/layout/HorizontalMultiLevelHierarchy"/>
    <dgm:cxn modelId="{B91AFB40-8C85-4A0E-8357-927A1A057801}" type="presParOf" srcId="{2A66E70A-4E4B-434E-A63B-EE7D6FA4FEB9}" destId="{265F4F1C-E513-45B1-BA87-ADDBE8590063}" srcOrd="0" destOrd="0" presId="urn:microsoft.com/office/officeart/2008/layout/HorizontalMultiLevelHierarchy"/>
    <dgm:cxn modelId="{C27216C4-8BAB-490B-9DFA-00962036D639}" type="presParOf" srcId="{265F4F1C-E513-45B1-BA87-ADDBE8590063}" destId="{C37A0453-E000-4B4C-A221-B8E276CC1D47}" srcOrd="0" destOrd="0" presId="urn:microsoft.com/office/officeart/2008/layout/HorizontalMultiLevelHierarchy"/>
    <dgm:cxn modelId="{368F3C72-A6E7-42C5-BA65-821BB6AAC2F6}" type="presParOf" srcId="{2A66E70A-4E4B-434E-A63B-EE7D6FA4FEB9}" destId="{7924CA78-C0CF-4C50-A436-138D912F695B}" srcOrd="1" destOrd="0" presId="urn:microsoft.com/office/officeart/2008/layout/HorizontalMultiLevelHierarchy"/>
    <dgm:cxn modelId="{EAB31602-7A90-4453-B4A5-5BD84E71C34F}" type="presParOf" srcId="{7924CA78-C0CF-4C50-A436-138D912F695B}" destId="{AE716F81-1363-44D6-B6A7-417D6BBAD73F}" srcOrd="0" destOrd="0" presId="urn:microsoft.com/office/officeart/2008/layout/HorizontalMultiLevelHierarchy"/>
    <dgm:cxn modelId="{845949F8-19AB-468C-A0F1-04ED9625555E}" type="presParOf" srcId="{7924CA78-C0CF-4C50-A436-138D912F695B}" destId="{003A4020-BA79-4A5F-9E78-E9070D197BF9}" srcOrd="1" destOrd="0" presId="urn:microsoft.com/office/officeart/2008/layout/HorizontalMultiLevelHierarchy"/>
    <dgm:cxn modelId="{9C01F8FB-83DC-485F-858A-A76A7E519929}" type="presParOf" srcId="{2A66E70A-4E4B-434E-A63B-EE7D6FA4FEB9}" destId="{83D17769-67FB-4488-A52E-5CE1032ACF69}" srcOrd="2" destOrd="0" presId="urn:microsoft.com/office/officeart/2008/layout/HorizontalMultiLevelHierarchy"/>
    <dgm:cxn modelId="{967B3704-DD50-43EB-B63C-5650F1903826}" type="presParOf" srcId="{83D17769-67FB-4488-A52E-5CE1032ACF69}" destId="{CAEA2747-F42E-4317-B661-2DD0BB9C7EF7}" srcOrd="0" destOrd="0" presId="urn:microsoft.com/office/officeart/2008/layout/HorizontalMultiLevelHierarchy"/>
    <dgm:cxn modelId="{14901BF7-69BD-4932-9E1B-A7DFE3AE7DE7}" type="presParOf" srcId="{2A66E70A-4E4B-434E-A63B-EE7D6FA4FEB9}" destId="{53FDB5E9-CC20-41E2-919B-1706E6E8B3B7}" srcOrd="3" destOrd="0" presId="urn:microsoft.com/office/officeart/2008/layout/HorizontalMultiLevelHierarchy"/>
    <dgm:cxn modelId="{A5B95221-8FE5-403C-A0EF-2CF76C50B013}" type="presParOf" srcId="{53FDB5E9-CC20-41E2-919B-1706E6E8B3B7}" destId="{3E55F214-8BA7-4AC9-BEF2-6B9A7608F50C}" srcOrd="0" destOrd="0" presId="urn:microsoft.com/office/officeart/2008/layout/HorizontalMultiLevelHierarchy"/>
    <dgm:cxn modelId="{3C695553-49C1-4059-8D4F-6150EDBF7C25}" type="presParOf" srcId="{53FDB5E9-CC20-41E2-919B-1706E6E8B3B7}" destId="{9F0D5BEA-F71C-4909-8217-4E42828DFF62}" srcOrd="1" destOrd="0" presId="urn:microsoft.com/office/officeart/2008/layout/HorizontalMultiLevelHierarchy"/>
    <dgm:cxn modelId="{28DA5177-6DA3-443E-8DDC-112AC3BD19AC}" type="presParOf" srcId="{2A66E70A-4E4B-434E-A63B-EE7D6FA4FEB9}" destId="{B00D21AE-AD61-40B8-8415-FB3B53982912}" srcOrd="4" destOrd="0" presId="urn:microsoft.com/office/officeart/2008/layout/HorizontalMultiLevelHierarchy"/>
    <dgm:cxn modelId="{23C023F2-18CA-4295-BA27-CA4FF9F38867}" type="presParOf" srcId="{B00D21AE-AD61-40B8-8415-FB3B53982912}" destId="{C4031DD3-68A0-4EC9-8183-32C440E20D70}" srcOrd="0" destOrd="0" presId="urn:microsoft.com/office/officeart/2008/layout/HorizontalMultiLevelHierarchy"/>
    <dgm:cxn modelId="{3247AE4B-BD1C-48CF-8550-2F993F81039B}" type="presParOf" srcId="{2A66E70A-4E4B-434E-A63B-EE7D6FA4FEB9}" destId="{8AF1F186-AFF3-452A-8E6C-C9C3E4FF7FBA}" srcOrd="5" destOrd="0" presId="urn:microsoft.com/office/officeart/2008/layout/HorizontalMultiLevelHierarchy"/>
    <dgm:cxn modelId="{ACBF4D65-B851-4DEA-9F7B-BCEB6448CB7D}" type="presParOf" srcId="{8AF1F186-AFF3-452A-8E6C-C9C3E4FF7FBA}" destId="{062F0D15-5CFD-4280-BBAB-DBECC77ADAA7}" srcOrd="0" destOrd="0" presId="urn:microsoft.com/office/officeart/2008/layout/HorizontalMultiLevelHierarchy"/>
    <dgm:cxn modelId="{8005BA51-D24A-4151-9567-A0F462C65B55}" type="presParOf" srcId="{8AF1F186-AFF3-452A-8E6C-C9C3E4FF7FBA}" destId="{10460B52-4D66-491D-B392-E85C4E0578E1}" srcOrd="1" destOrd="0" presId="urn:microsoft.com/office/officeart/2008/layout/HorizontalMultiLevelHierarchy"/>
    <dgm:cxn modelId="{91AAB288-BDA3-48E1-AFC2-72ED879DC9DB}" type="presParOf" srcId="{2A66E70A-4E4B-434E-A63B-EE7D6FA4FEB9}" destId="{9A1969C5-97B0-41A6-8AAD-02B32A6F4597}" srcOrd="6" destOrd="0" presId="urn:microsoft.com/office/officeart/2008/layout/HorizontalMultiLevelHierarchy"/>
    <dgm:cxn modelId="{35EA4536-9CFC-4A9B-9CDA-BCC00BB21561}" type="presParOf" srcId="{9A1969C5-97B0-41A6-8AAD-02B32A6F4597}" destId="{6D7D7600-DD14-47F2-BF89-F4642E74AD33}" srcOrd="0" destOrd="0" presId="urn:microsoft.com/office/officeart/2008/layout/HorizontalMultiLevelHierarchy"/>
    <dgm:cxn modelId="{3FA17518-DA6B-48B2-9E67-6EED842B9EA2}" type="presParOf" srcId="{2A66E70A-4E4B-434E-A63B-EE7D6FA4FEB9}" destId="{47D6CA30-291A-4188-A93A-104501FB1098}" srcOrd="7" destOrd="0" presId="urn:microsoft.com/office/officeart/2008/layout/HorizontalMultiLevelHierarchy"/>
    <dgm:cxn modelId="{270B17B8-BB71-437E-89C0-D657EC1F3D4B}" type="presParOf" srcId="{47D6CA30-291A-4188-A93A-104501FB1098}" destId="{BDD2D7E5-84EA-4A89-A89E-49C33EAAB9DB}" srcOrd="0" destOrd="0" presId="urn:microsoft.com/office/officeart/2008/layout/HorizontalMultiLevelHierarchy"/>
    <dgm:cxn modelId="{91172049-AAA2-4D77-B488-E52AC295040C}" type="presParOf" srcId="{47D6CA30-291A-4188-A93A-104501FB1098}" destId="{1F48E1E3-3485-4921-A1D7-D5EBF155189A}" srcOrd="1" destOrd="0" presId="urn:microsoft.com/office/officeart/2008/layout/HorizontalMultiLevelHierarchy"/>
    <dgm:cxn modelId="{D03EDE76-7B9D-46C6-8B28-E49102D757D3}" type="presParOf" srcId="{2A66E70A-4E4B-434E-A63B-EE7D6FA4FEB9}" destId="{F7CE9A1F-1B49-4DA8-A690-5B8D0B75ED7E}" srcOrd="8" destOrd="0" presId="urn:microsoft.com/office/officeart/2008/layout/HorizontalMultiLevelHierarchy"/>
    <dgm:cxn modelId="{FD3274EF-66A7-441B-9A1D-93157B3D18FD}" type="presParOf" srcId="{F7CE9A1F-1B49-4DA8-A690-5B8D0B75ED7E}" destId="{D717AFF4-028A-47C4-8519-94961591A00D}" srcOrd="0" destOrd="0" presId="urn:microsoft.com/office/officeart/2008/layout/HorizontalMultiLevelHierarchy"/>
    <dgm:cxn modelId="{748274D2-753A-442D-A65D-E0C15EE066E6}" type="presParOf" srcId="{2A66E70A-4E4B-434E-A63B-EE7D6FA4FEB9}" destId="{302F1FF1-7D0E-4789-8E03-851B33039359}" srcOrd="9" destOrd="0" presId="urn:microsoft.com/office/officeart/2008/layout/HorizontalMultiLevelHierarchy"/>
    <dgm:cxn modelId="{D4CD602E-ECB9-45C6-973E-F89EF7CB0B96}" type="presParOf" srcId="{302F1FF1-7D0E-4789-8E03-851B33039359}" destId="{38DB5362-6F64-4578-97EC-CE282B7EEC81}" srcOrd="0" destOrd="0" presId="urn:microsoft.com/office/officeart/2008/layout/HorizontalMultiLevelHierarchy"/>
    <dgm:cxn modelId="{B6C20A39-19AE-4698-8A65-C61214B0C743}" type="presParOf" srcId="{302F1FF1-7D0E-4789-8E03-851B33039359}" destId="{79D47AB9-7FCC-4E38-A8D9-99EE01E9C77F}" srcOrd="1" destOrd="0" presId="urn:microsoft.com/office/officeart/2008/layout/HorizontalMultiLevelHierarchy"/>
    <dgm:cxn modelId="{AEF3275A-3762-4209-8B9A-7AB7E46A66BA}" type="presParOf" srcId="{2A66E70A-4E4B-434E-A63B-EE7D6FA4FEB9}" destId="{46D3F030-5106-45C3-B766-A7331E225D65}" srcOrd="10" destOrd="0" presId="urn:microsoft.com/office/officeart/2008/layout/HorizontalMultiLevelHierarchy"/>
    <dgm:cxn modelId="{E876794E-D2C3-4894-B5F4-CF0A08C78D13}" type="presParOf" srcId="{46D3F030-5106-45C3-B766-A7331E225D65}" destId="{BA00C568-6FFD-494D-A5C6-F3C8B58AFE8E}" srcOrd="0" destOrd="0" presId="urn:microsoft.com/office/officeart/2008/layout/HorizontalMultiLevelHierarchy"/>
    <dgm:cxn modelId="{B2C15385-D98E-4BD7-AABB-5D0F01844EDF}" type="presParOf" srcId="{2A66E70A-4E4B-434E-A63B-EE7D6FA4FEB9}" destId="{219AC9D9-CDB8-4A10-9386-D42AFBF9BDA3}" srcOrd="11" destOrd="0" presId="urn:microsoft.com/office/officeart/2008/layout/HorizontalMultiLevelHierarchy"/>
    <dgm:cxn modelId="{52A86A8C-1890-41C1-9031-DE549061170B}" type="presParOf" srcId="{219AC9D9-CDB8-4A10-9386-D42AFBF9BDA3}" destId="{9D971488-42FA-4349-885D-33B319DCEB1C}" srcOrd="0" destOrd="0" presId="urn:microsoft.com/office/officeart/2008/layout/HorizontalMultiLevelHierarchy"/>
    <dgm:cxn modelId="{F999E2FF-1925-4801-A417-0E5781F93856}" type="presParOf" srcId="{219AC9D9-CDB8-4A10-9386-D42AFBF9BDA3}" destId="{DB3E6B6D-C75D-4FE7-B084-F13937EEBD2E}" srcOrd="1" destOrd="0" presId="urn:microsoft.com/office/officeart/2008/layout/HorizontalMultiLevelHierarchy"/>
    <dgm:cxn modelId="{5A039345-91C5-4FEB-845D-404B6F838080}" type="presParOf" srcId="{2A66E70A-4E4B-434E-A63B-EE7D6FA4FEB9}" destId="{892E5CC5-FB37-436A-9389-55488980C5BC}" srcOrd="12" destOrd="0" presId="urn:microsoft.com/office/officeart/2008/layout/HorizontalMultiLevelHierarchy"/>
    <dgm:cxn modelId="{A4C874A2-322F-474D-BE55-A90DFB3E5037}" type="presParOf" srcId="{892E5CC5-FB37-436A-9389-55488980C5BC}" destId="{26323090-16FE-4164-A496-E55AE3BA10D2}" srcOrd="0" destOrd="0" presId="urn:microsoft.com/office/officeart/2008/layout/HorizontalMultiLevelHierarchy"/>
    <dgm:cxn modelId="{5B75271E-E4BE-43E0-983C-1818D7C0C51C}" type="presParOf" srcId="{2A66E70A-4E4B-434E-A63B-EE7D6FA4FEB9}" destId="{5358FAAF-AB39-4207-B8F2-ED267BA67901}" srcOrd="13" destOrd="0" presId="urn:microsoft.com/office/officeart/2008/layout/HorizontalMultiLevelHierarchy"/>
    <dgm:cxn modelId="{B6C112A1-C284-42C2-9AD3-E7AA10E05DE8}" type="presParOf" srcId="{5358FAAF-AB39-4207-B8F2-ED267BA67901}" destId="{214890D6-DDF9-462D-925B-7C8F8F7CA641}" srcOrd="0" destOrd="0" presId="urn:microsoft.com/office/officeart/2008/layout/HorizontalMultiLevelHierarchy"/>
    <dgm:cxn modelId="{70E24B91-3091-4515-9E63-B6151FAB13FC}" type="presParOf" srcId="{5358FAAF-AB39-4207-B8F2-ED267BA67901}" destId="{A25E3F4E-584A-472E-8EBE-C98C3E9B0EC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2EC6932-57E3-46CD-9295-888A23C60DD0}" type="doc">
      <dgm:prSet loTypeId="urn:microsoft.com/office/officeart/2005/8/layout/hList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2B14D94-B31B-470B-8224-94E47E39FB00}">
      <dgm:prSet phldrT="[Текст]" custT="1"/>
      <dgm:spPr/>
      <dgm:t>
        <a:bodyPr/>
        <a:lstStyle/>
        <a:p>
          <a:r>
            <a:rPr lang="ru-RU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Платежная услуга оказывается на основании договора, заключенного между клиентом и поставщиком платежных услуг, который должен содержать следующие условия:</a:t>
          </a:r>
        </a:p>
      </dgm:t>
    </dgm:pt>
    <dgm:pt modelId="{3FBF5793-2477-454B-8C8B-A6BF6F4251CB}" type="parTrans" cxnId="{A3A287FE-2FD7-4E39-B1AD-DB7669247EE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2A93C3-940B-4708-881B-424D695D0401}" type="sibTrans" cxnId="{A3A287FE-2FD7-4E39-B1AD-DB7669247EE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500DFF-3819-443F-AFAC-F0C9797925E0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1) виды и общая характеристика оказываемых платежных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36D1D5-F230-46E3-995A-F82FF9A85A04}" type="parTrans" cxnId="{2FB2A956-6549-4D50-B9BE-1DFB4C340CDF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4B50C7-391B-42B1-BA23-026603C52666}" type="sibTrans" cxnId="{2FB2A956-6549-4D50-B9BE-1DFB4C340CDF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C8D3FB-3131-4361-BE7D-40FA4E066436}">
      <dgm:prSet phldrT="[Текст]"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7B747-93BD-49E3-BE30-D9284E1A0468}" type="parTrans" cxnId="{BBEC5BD7-DFDB-4CA2-A6CA-ED7EA84E3B0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F42727-E781-40A0-B340-ED8393791919}" type="sibTrans" cxnId="{BBEC5BD7-DFDB-4CA2-A6CA-ED7EA84E3B0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4115C-90DF-485D-897A-57F56E63ADC4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2) порядок и максимальный срок оказания платежной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услуги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B2EACD-F4BD-43CD-AC1D-528AA05D8895}" type="parTrans" cxnId="{73E9A3C8-9ACB-4A88-8AE7-383117EBA0AB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7172DA-0AC7-43DE-A89A-23807435DF7B}" type="sibTrans" cxnId="{73E9A3C8-9ACB-4A88-8AE7-383117EBA0AB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2759E1-7497-40C2-9FAC-5491847E0666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3) размеры взимаемых сборов и комиссий или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содержащего данную информацию, и порядок их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взимания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121562-9E7C-41A4-9C05-BA5A5123349A}" type="parTrans" cxnId="{71F69796-740E-425D-84BB-9C0223ED6EA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476CDD-9C2A-4804-A33F-0C045DE0E643}" type="sibTrans" cxnId="{71F69796-740E-425D-84BB-9C0223ED6EA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42E999-C957-48E6-9CE9-A8E9D6BB0955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4) порядок предоставления информации о платежной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услуге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B4A562-DC60-48F8-80C6-980DAE46BBAD}" type="parTrans" cxnId="{D3082D1F-8608-4933-AD5D-3D6FF67ED3BA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B8A8E7-4446-48ED-94C5-333473F895AC}" type="sibTrans" cxnId="{D3082D1F-8608-4933-AD5D-3D6FF67ED3BA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C5695F-2512-4550-9809-7982469DBB9F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5) порядок защитных действий от несанкционированных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платежей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830385-2763-4D7E-A863-E27F76C4A560}" type="parTrans" cxnId="{DED18410-CFBD-4293-86BA-F83A84229708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8C1F59-BB16-44B1-87EB-488EFDAE6C24}" type="sibTrans" cxnId="{DED18410-CFBD-4293-86BA-F83A84229708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EC2BC2-E948-4E1A-80FC-804E6A192DF5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6) порядок определения обменного курса, применяемого при оказании платежной услуги в иностранной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валюте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5FDF3-6DD8-4A81-ABBF-8B57C5CB5176}" type="parTrans" cxnId="{BEE7C8D4-6168-4377-8DCA-3613D2DB482F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D0BF01-AF7A-4FBD-B2A9-E353642D92F0}" type="sibTrans" cxnId="{BEE7C8D4-6168-4377-8DCA-3613D2DB482F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29DE71-E30B-4CD7-8476-BB73A1570EAB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7) условия, при которых поставщик платежных услуг оставляет за собой право на отказ в оказании платежной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услуги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CC6472-8D3E-4A77-BD65-B990F2B80B33}" type="parTrans" cxnId="{BCF6E5F5-C0A6-424F-A5F2-EA51D9016FD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D7C0B8-9F50-4C40-8462-63760AD4ABA5}" type="sibTrans" cxnId="{BCF6E5F5-C0A6-424F-A5F2-EA51D9016FD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BF247-C105-4E1B-9185-AEBD2B460BC5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8) порядок регулирования вопросов по несанкционированным платежным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услугам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944397-DC03-470C-B430-0A9858584FBB}" type="parTrans" cxnId="{7DEF813B-707E-42D0-BC50-C1D5B566E5AA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1C2635-238C-4248-88CD-FA8FDC81DFD6}" type="sibTrans" cxnId="{7DEF813B-707E-42D0-BC50-C1D5B566E5AA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2B04AF-78DD-495C-8167-B03703486C12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9) право клиента на расторжение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договора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B6C3D0-7106-46E0-8808-019E2FEE8C6F}" type="parTrans" cxnId="{2D7DFA9D-1338-4036-A0A3-AE99E84CB74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B3E682-0A32-4314-8E8D-9060510C9ECD}" type="sibTrans" cxnId="{2D7DFA9D-1338-4036-A0A3-AE99E84CB74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C09F77-7C8A-4022-9F52-D14178458F9B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10) порядок предъявления претензий и разрешения спорных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ситуаций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55D8ED-A744-4034-B923-1BAB6AAD38DE}" type="parTrans" cxnId="{E2D5B382-E91A-4C3B-9BC5-0D48B22F8C0F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A79F0D-22E0-433B-AA3B-F5173EE80CC9}" type="sibTrans" cxnId="{E2D5B382-E91A-4C3B-9BC5-0D48B22F8C0F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E6BFEF-7930-4A88-9C6F-CD9995FBC699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11) порядок и размеры выплат по возмещению ущерба за необоснованный отказ от исполнения либо ненадлежащее исполнение указания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F4EC17-5E37-4DED-908F-5DACDDFE0C2B}" type="parTrans" cxnId="{48A99A71-AB07-47B7-9C33-C9E63D7F6C6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D67DF8-95C7-4CCF-9F3A-D396D79A5082}" type="sibTrans" cxnId="{48A99A71-AB07-47B7-9C33-C9E63D7F6C6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EB2B7A-6E51-46AF-AE3B-CE755FB4A2CF}" type="pres">
      <dgm:prSet presAssocID="{F2EC6932-57E3-46CD-9295-888A23C60DD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515CAD-60E5-42F5-A77B-A6EF5836F538}" type="pres">
      <dgm:prSet presAssocID="{32B14D94-B31B-470B-8224-94E47E39FB00}" presName="roof" presStyleLbl="dkBgShp" presStyleIdx="0" presStyleCnt="2"/>
      <dgm:spPr/>
      <dgm:t>
        <a:bodyPr/>
        <a:lstStyle/>
        <a:p>
          <a:endParaRPr lang="ru-RU"/>
        </a:p>
      </dgm:t>
    </dgm:pt>
    <dgm:pt modelId="{60BD2E5F-0832-4ABB-95C9-0458E5EAEE7E}" type="pres">
      <dgm:prSet presAssocID="{32B14D94-B31B-470B-8224-94E47E39FB00}" presName="pillars" presStyleCnt="0"/>
      <dgm:spPr/>
      <dgm:t>
        <a:bodyPr/>
        <a:lstStyle/>
        <a:p>
          <a:endParaRPr lang="ru-RU"/>
        </a:p>
      </dgm:t>
    </dgm:pt>
    <dgm:pt modelId="{DDBC5FA8-DE51-4A9F-8E37-D3EF0B5D4E94}" type="pres">
      <dgm:prSet presAssocID="{32B14D94-B31B-470B-8224-94E47E39FB00}" presName="pillar1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EC6606-7709-4962-A51E-7AA6F1BC4DAF}" type="pres">
      <dgm:prSet presAssocID="{C4C4115C-90DF-485D-897A-57F56E63ADC4}" presName="pillarX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6AC1A8-63F2-40CB-A7B9-C56FA7DCD829}" type="pres">
      <dgm:prSet presAssocID="{CF2759E1-7497-40C2-9FAC-5491847E0666}" presName="pillarX" presStyleLbl="node1" presStyleIdx="2" presStyleCnt="11" custScaleX="1294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17898F-A43D-4E6C-87C6-E35A7F8EDA6C}" type="pres">
      <dgm:prSet presAssocID="{8042E999-C957-48E6-9CE9-A8E9D6BB0955}" presName="pillarX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CFAA4B-63FE-4F6D-B2D5-28CFF4ECAB2E}" type="pres">
      <dgm:prSet presAssocID="{2DC5695F-2512-4550-9809-7982469DBB9F}" presName="pillarX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081A50-F9D6-4ABC-B629-9619350C9F01}" type="pres">
      <dgm:prSet presAssocID="{56EC2BC2-E948-4E1A-80FC-804E6A192DF5}" presName="pillarX" presStyleLbl="node1" presStyleIdx="5" presStyleCnt="11" custScaleX="1222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2BDB5E-938D-4B62-A828-2933D34F1DF3}" type="pres">
      <dgm:prSet presAssocID="{2C29DE71-E30B-4CD7-8476-BB73A1570EAB}" presName="pillarX" presStyleLbl="node1" presStyleIdx="6" presStyleCnt="11" custScaleX="124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77B45A-A582-41A9-8919-58E7CDB2F1B5}" type="pres">
      <dgm:prSet presAssocID="{D84BF247-C105-4E1B-9185-AEBD2B460BC5}" presName="pillarX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7842AF-455B-4C30-86E7-F5F6A9DF36A5}" type="pres">
      <dgm:prSet presAssocID="{D82B04AF-78DD-495C-8167-B03703486C12}" presName="pillarX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35D8F-7022-40D5-82AC-5117C2EE5FC9}" type="pres">
      <dgm:prSet presAssocID="{5FC09F77-7C8A-4022-9F52-D14178458F9B}" presName="pillarX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0D8068-C8B2-4982-B897-4FF6DA3BB532}" type="pres">
      <dgm:prSet presAssocID="{8CE6BFEF-7930-4A88-9C6F-CD9995FBC699}" presName="pillarX" presStyleLbl="node1" presStyleIdx="10" presStyleCnt="11" custScaleX="158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F7657-ADA1-4A31-9A7C-A8B104752AD9}" type="pres">
      <dgm:prSet presAssocID="{32B14D94-B31B-470B-8224-94E47E39FB00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D3082D1F-8608-4933-AD5D-3D6FF67ED3BA}" srcId="{32B14D94-B31B-470B-8224-94E47E39FB00}" destId="{8042E999-C957-48E6-9CE9-A8E9D6BB0955}" srcOrd="3" destOrd="0" parTransId="{BDB4A562-DC60-48F8-80C6-980DAE46BBAD}" sibTransId="{56B8A8E7-4446-48ED-94C5-333473F895AC}"/>
    <dgm:cxn modelId="{B1EC9382-322A-4B1A-A453-D52B77741C62}" type="presOf" srcId="{5FC09F77-7C8A-4022-9F52-D14178458F9B}" destId="{00835D8F-7022-40D5-82AC-5117C2EE5FC9}" srcOrd="0" destOrd="0" presId="urn:microsoft.com/office/officeart/2005/8/layout/hList3"/>
    <dgm:cxn modelId="{2D7DFA9D-1338-4036-A0A3-AE99E84CB740}" srcId="{32B14D94-B31B-470B-8224-94E47E39FB00}" destId="{D82B04AF-78DD-495C-8167-B03703486C12}" srcOrd="8" destOrd="0" parTransId="{70B6C3D0-7106-46E0-8808-019E2FEE8C6F}" sibTransId="{FFB3E682-0A32-4314-8E8D-9060510C9ECD}"/>
    <dgm:cxn modelId="{71F69796-740E-425D-84BB-9C0223ED6EAD}" srcId="{32B14D94-B31B-470B-8224-94E47E39FB00}" destId="{CF2759E1-7497-40C2-9FAC-5491847E0666}" srcOrd="2" destOrd="0" parTransId="{58121562-9E7C-41A4-9C05-BA5A5123349A}" sibTransId="{82476CDD-9C2A-4804-A33F-0C045DE0E643}"/>
    <dgm:cxn modelId="{7DEF813B-707E-42D0-BC50-C1D5B566E5AA}" srcId="{32B14D94-B31B-470B-8224-94E47E39FB00}" destId="{D84BF247-C105-4E1B-9185-AEBD2B460BC5}" srcOrd="7" destOrd="0" parTransId="{E2944397-DC03-470C-B430-0A9858584FBB}" sibTransId="{421C2635-238C-4248-88CD-FA8FDC81DFD6}"/>
    <dgm:cxn modelId="{73E9A3C8-9ACB-4A88-8AE7-383117EBA0AB}" srcId="{32B14D94-B31B-470B-8224-94E47E39FB00}" destId="{C4C4115C-90DF-485D-897A-57F56E63ADC4}" srcOrd="1" destOrd="0" parTransId="{3FB2EACD-F4BD-43CD-AC1D-528AA05D8895}" sibTransId="{D87172DA-0AC7-43DE-A89A-23807435DF7B}"/>
    <dgm:cxn modelId="{20637F00-41A3-439C-B3CB-8ECD4726F297}" type="presOf" srcId="{8042E999-C957-48E6-9CE9-A8E9D6BB0955}" destId="{C117898F-A43D-4E6C-87C6-E35A7F8EDA6C}" srcOrd="0" destOrd="0" presId="urn:microsoft.com/office/officeart/2005/8/layout/hList3"/>
    <dgm:cxn modelId="{DED18410-CFBD-4293-86BA-F83A84229708}" srcId="{32B14D94-B31B-470B-8224-94E47E39FB00}" destId="{2DC5695F-2512-4550-9809-7982469DBB9F}" srcOrd="4" destOrd="0" parTransId="{98830385-2763-4D7E-A863-E27F76C4A560}" sibTransId="{FC8C1F59-BB16-44B1-87EB-488EFDAE6C24}"/>
    <dgm:cxn modelId="{A3A287FE-2FD7-4E39-B1AD-DB7669247EE0}" srcId="{F2EC6932-57E3-46CD-9295-888A23C60DD0}" destId="{32B14D94-B31B-470B-8224-94E47E39FB00}" srcOrd="0" destOrd="0" parTransId="{3FBF5793-2477-454B-8C8B-A6BF6F4251CB}" sibTransId="{392A93C3-940B-4708-881B-424D695D0401}"/>
    <dgm:cxn modelId="{246CDFBE-CF51-4F05-8ADA-F825E86EA490}" type="presOf" srcId="{8CE6BFEF-7930-4A88-9C6F-CD9995FBC699}" destId="{D70D8068-C8B2-4982-B897-4FF6DA3BB532}" srcOrd="0" destOrd="0" presId="urn:microsoft.com/office/officeart/2005/8/layout/hList3"/>
    <dgm:cxn modelId="{FE46F2E8-F3BD-460A-9E6E-E6C89BADEF3E}" type="presOf" srcId="{CF2759E1-7497-40C2-9FAC-5491847E0666}" destId="{C16AC1A8-63F2-40CB-A7B9-C56FA7DCD829}" srcOrd="0" destOrd="0" presId="urn:microsoft.com/office/officeart/2005/8/layout/hList3"/>
    <dgm:cxn modelId="{F59F4BF5-1395-4154-BC33-5A2642547078}" type="presOf" srcId="{D84BF247-C105-4E1B-9185-AEBD2B460BC5}" destId="{7377B45A-A582-41A9-8919-58E7CDB2F1B5}" srcOrd="0" destOrd="0" presId="urn:microsoft.com/office/officeart/2005/8/layout/hList3"/>
    <dgm:cxn modelId="{3FFAE212-CC8E-4FF5-BAB2-86CFFAC62273}" type="presOf" srcId="{C4C4115C-90DF-485D-897A-57F56E63ADC4}" destId="{09EC6606-7709-4962-A51E-7AA6F1BC4DAF}" srcOrd="0" destOrd="0" presId="urn:microsoft.com/office/officeart/2005/8/layout/hList3"/>
    <dgm:cxn modelId="{265838D4-E6FD-43FB-9C8E-DD248416D781}" type="presOf" srcId="{32B14D94-B31B-470B-8224-94E47E39FB00}" destId="{C2515CAD-60E5-42F5-A77B-A6EF5836F538}" srcOrd="0" destOrd="0" presId="urn:microsoft.com/office/officeart/2005/8/layout/hList3"/>
    <dgm:cxn modelId="{E2D5B382-E91A-4C3B-9BC5-0D48B22F8C0F}" srcId="{32B14D94-B31B-470B-8224-94E47E39FB00}" destId="{5FC09F77-7C8A-4022-9F52-D14178458F9B}" srcOrd="9" destOrd="0" parTransId="{5255D8ED-A744-4034-B923-1BAB6AAD38DE}" sibTransId="{05A79F0D-22E0-433B-AA3B-F5173EE80CC9}"/>
    <dgm:cxn modelId="{46842C0F-5692-4312-910B-C896AABEC2FE}" type="presOf" srcId="{56EC2BC2-E948-4E1A-80FC-804E6A192DF5}" destId="{2E081A50-F9D6-4ABC-B629-9619350C9F01}" srcOrd="0" destOrd="0" presId="urn:microsoft.com/office/officeart/2005/8/layout/hList3"/>
    <dgm:cxn modelId="{A5880857-DAB8-4243-97E5-465DF0ACF286}" type="presOf" srcId="{2C29DE71-E30B-4CD7-8476-BB73A1570EAB}" destId="{552BDB5E-938D-4B62-A828-2933D34F1DF3}" srcOrd="0" destOrd="0" presId="urn:microsoft.com/office/officeart/2005/8/layout/hList3"/>
    <dgm:cxn modelId="{1A7EE7C2-90E0-4465-AFBC-40CBF74D9DBF}" type="presOf" srcId="{33500DFF-3819-443F-AFAC-F0C9797925E0}" destId="{DDBC5FA8-DE51-4A9F-8E37-D3EF0B5D4E94}" srcOrd="0" destOrd="0" presId="urn:microsoft.com/office/officeart/2005/8/layout/hList3"/>
    <dgm:cxn modelId="{BEE7C8D4-6168-4377-8DCA-3613D2DB482F}" srcId="{32B14D94-B31B-470B-8224-94E47E39FB00}" destId="{56EC2BC2-E948-4E1A-80FC-804E6A192DF5}" srcOrd="5" destOrd="0" parTransId="{4DD5FDF3-6DD8-4A81-ABBF-8B57C5CB5176}" sibTransId="{ABD0BF01-AF7A-4FBD-B2A9-E353642D92F0}"/>
    <dgm:cxn modelId="{48A99A71-AB07-47B7-9C33-C9E63D7F6C66}" srcId="{32B14D94-B31B-470B-8224-94E47E39FB00}" destId="{8CE6BFEF-7930-4A88-9C6F-CD9995FBC699}" srcOrd="10" destOrd="0" parTransId="{E9F4EC17-5E37-4DED-908F-5DACDDFE0C2B}" sibTransId="{5ED67DF8-95C7-4CCF-9F3A-D396D79A5082}"/>
    <dgm:cxn modelId="{01C62FA5-B163-487B-BEEA-AF7A9B8DF73C}" type="presOf" srcId="{F2EC6932-57E3-46CD-9295-888A23C60DD0}" destId="{F6EB2B7A-6E51-46AF-AE3B-CE755FB4A2CF}" srcOrd="0" destOrd="0" presId="urn:microsoft.com/office/officeart/2005/8/layout/hList3"/>
    <dgm:cxn modelId="{747F6B9D-9700-4AAD-AFE3-09F235D366B0}" type="presOf" srcId="{2DC5695F-2512-4550-9809-7982469DBB9F}" destId="{C1CFAA4B-63FE-4F6D-B2D5-28CFF4ECAB2E}" srcOrd="0" destOrd="0" presId="urn:microsoft.com/office/officeart/2005/8/layout/hList3"/>
    <dgm:cxn modelId="{BBEC5BD7-DFDB-4CA2-A6CA-ED7EA84E3B00}" srcId="{F2EC6932-57E3-46CD-9295-888A23C60DD0}" destId="{B7C8D3FB-3131-4361-BE7D-40FA4E066436}" srcOrd="1" destOrd="0" parTransId="{BF57B747-93BD-49E3-BE30-D9284E1A0468}" sibTransId="{41F42727-E781-40A0-B340-ED8393791919}"/>
    <dgm:cxn modelId="{2FB2A956-6549-4D50-B9BE-1DFB4C340CDF}" srcId="{32B14D94-B31B-470B-8224-94E47E39FB00}" destId="{33500DFF-3819-443F-AFAC-F0C9797925E0}" srcOrd="0" destOrd="0" parTransId="{ED36D1D5-F230-46E3-995A-F82FF9A85A04}" sibTransId="{D64B50C7-391B-42B1-BA23-026603C52666}"/>
    <dgm:cxn modelId="{BCF6E5F5-C0A6-424F-A5F2-EA51D9016FD2}" srcId="{32B14D94-B31B-470B-8224-94E47E39FB00}" destId="{2C29DE71-E30B-4CD7-8476-BB73A1570EAB}" srcOrd="6" destOrd="0" parTransId="{E7CC6472-8D3E-4A77-BD65-B990F2B80B33}" sibTransId="{F4D7C0B8-9F50-4C40-8462-63760AD4ABA5}"/>
    <dgm:cxn modelId="{368CBCF7-26D5-4032-AC69-629146BF1EC9}" type="presOf" srcId="{D82B04AF-78DD-495C-8167-B03703486C12}" destId="{7C7842AF-455B-4C30-86E7-F5F6A9DF36A5}" srcOrd="0" destOrd="0" presId="urn:microsoft.com/office/officeart/2005/8/layout/hList3"/>
    <dgm:cxn modelId="{9B420246-4A7B-4B37-9017-2DA66B5768B8}" type="presParOf" srcId="{F6EB2B7A-6E51-46AF-AE3B-CE755FB4A2CF}" destId="{C2515CAD-60E5-42F5-A77B-A6EF5836F538}" srcOrd="0" destOrd="0" presId="urn:microsoft.com/office/officeart/2005/8/layout/hList3"/>
    <dgm:cxn modelId="{0E9EB29F-963D-4010-B6DD-95A49666C4EF}" type="presParOf" srcId="{F6EB2B7A-6E51-46AF-AE3B-CE755FB4A2CF}" destId="{60BD2E5F-0832-4ABB-95C9-0458E5EAEE7E}" srcOrd="1" destOrd="0" presId="urn:microsoft.com/office/officeart/2005/8/layout/hList3"/>
    <dgm:cxn modelId="{C1E114CC-4D0B-4372-A579-CD3064EC9B06}" type="presParOf" srcId="{60BD2E5F-0832-4ABB-95C9-0458E5EAEE7E}" destId="{DDBC5FA8-DE51-4A9F-8E37-D3EF0B5D4E94}" srcOrd="0" destOrd="0" presId="urn:microsoft.com/office/officeart/2005/8/layout/hList3"/>
    <dgm:cxn modelId="{7E709B63-3142-4B5A-B4B3-1F09D6FEEBB0}" type="presParOf" srcId="{60BD2E5F-0832-4ABB-95C9-0458E5EAEE7E}" destId="{09EC6606-7709-4962-A51E-7AA6F1BC4DAF}" srcOrd="1" destOrd="0" presId="urn:microsoft.com/office/officeart/2005/8/layout/hList3"/>
    <dgm:cxn modelId="{1A1C8701-A435-4BBB-9F9B-ACFB4C179AE4}" type="presParOf" srcId="{60BD2E5F-0832-4ABB-95C9-0458E5EAEE7E}" destId="{C16AC1A8-63F2-40CB-A7B9-C56FA7DCD829}" srcOrd="2" destOrd="0" presId="urn:microsoft.com/office/officeart/2005/8/layout/hList3"/>
    <dgm:cxn modelId="{2CF9611A-A529-4EB0-9EC9-ACA6610A43F0}" type="presParOf" srcId="{60BD2E5F-0832-4ABB-95C9-0458E5EAEE7E}" destId="{C117898F-A43D-4E6C-87C6-E35A7F8EDA6C}" srcOrd="3" destOrd="0" presId="urn:microsoft.com/office/officeart/2005/8/layout/hList3"/>
    <dgm:cxn modelId="{8B3727CC-780C-48EE-AC96-182D0F38017B}" type="presParOf" srcId="{60BD2E5F-0832-4ABB-95C9-0458E5EAEE7E}" destId="{C1CFAA4B-63FE-4F6D-B2D5-28CFF4ECAB2E}" srcOrd="4" destOrd="0" presId="urn:microsoft.com/office/officeart/2005/8/layout/hList3"/>
    <dgm:cxn modelId="{E5E889F6-D7F5-460B-85DA-3C12476D2A77}" type="presParOf" srcId="{60BD2E5F-0832-4ABB-95C9-0458E5EAEE7E}" destId="{2E081A50-F9D6-4ABC-B629-9619350C9F01}" srcOrd="5" destOrd="0" presId="urn:microsoft.com/office/officeart/2005/8/layout/hList3"/>
    <dgm:cxn modelId="{BA798B86-A55D-4871-9981-C344437C524C}" type="presParOf" srcId="{60BD2E5F-0832-4ABB-95C9-0458E5EAEE7E}" destId="{552BDB5E-938D-4B62-A828-2933D34F1DF3}" srcOrd="6" destOrd="0" presId="urn:microsoft.com/office/officeart/2005/8/layout/hList3"/>
    <dgm:cxn modelId="{B78E5B3F-FD2F-44E1-AD78-239254E66707}" type="presParOf" srcId="{60BD2E5F-0832-4ABB-95C9-0458E5EAEE7E}" destId="{7377B45A-A582-41A9-8919-58E7CDB2F1B5}" srcOrd="7" destOrd="0" presId="urn:microsoft.com/office/officeart/2005/8/layout/hList3"/>
    <dgm:cxn modelId="{97F8293E-7337-4409-BC22-1DF9DDE41C48}" type="presParOf" srcId="{60BD2E5F-0832-4ABB-95C9-0458E5EAEE7E}" destId="{7C7842AF-455B-4C30-86E7-F5F6A9DF36A5}" srcOrd="8" destOrd="0" presId="urn:microsoft.com/office/officeart/2005/8/layout/hList3"/>
    <dgm:cxn modelId="{3F2E4E72-C08B-4C9B-ADC3-4695BF091058}" type="presParOf" srcId="{60BD2E5F-0832-4ABB-95C9-0458E5EAEE7E}" destId="{00835D8F-7022-40D5-82AC-5117C2EE5FC9}" srcOrd="9" destOrd="0" presId="urn:microsoft.com/office/officeart/2005/8/layout/hList3"/>
    <dgm:cxn modelId="{16763D76-E89F-466B-A3BC-5114F092B1F0}" type="presParOf" srcId="{60BD2E5F-0832-4ABB-95C9-0458E5EAEE7E}" destId="{D70D8068-C8B2-4982-B897-4FF6DA3BB532}" srcOrd="10" destOrd="0" presId="urn:microsoft.com/office/officeart/2005/8/layout/hList3"/>
    <dgm:cxn modelId="{975BCB1C-B5BF-42F5-856C-31073F22E4C3}" type="presParOf" srcId="{F6EB2B7A-6E51-46AF-AE3B-CE755FB4A2CF}" destId="{676F7657-ADA1-4A31-9A7C-A8B104752AD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008FED-D2EE-471F-815B-CDEF223B0825}" type="doc">
      <dgm:prSet loTypeId="urn:microsoft.com/office/officeart/2005/8/layout/vList2" loCatId="list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DD6FC6BE-1967-4EC7-8140-1D4FD8F68EB0}">
      <dgm:prSet phldrT="[Текст]" custT="1"/>
      <dgm:spPr/>
      <dgm:t>
        <a:bodyPr/>
        <a:lstStyle/>
        <a:p>
          <a:r>
            <a:rPr lang="ru-RU" sz="1800" b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оказывает платежную услугу только на основании и в соответствии с условиями указания клиента. Запрещается изменение поставщиком платежных услуг условий и реквизитов указания клиента.</a:t>
          </a:r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A9644D-AC11-43FB-AEA8-A72FEFBBCB3F}" type="parTrans" cxnId="{7C459F8D-27C3-4ACA-93DC-42A0C3AC0C0A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FCEF4C-9716-449D-978A-9D9AE9AAC87B}" type="sibTrans" cxnId="{7C459F8D-27C3-4ACA-93DC-42A0C3AC0C0A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4CD666-0A21-4035-B6B0-170C94962A26}">
      <dgm:prSet custT="1"/>
      <dgm:spPr/>
      <dgm:t>
        <a:bodyPr/>
        <a:lstStyle/>
        <a:p>
          <a:r>
            <a:rPr lang="ru-RU" sz="1800" b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платежных услуг и информационных банковских услуг клиент вправе использовать систему удаленного доступа как поставщика платежных услуг, обслуживающего его банковский счет, так и стороннего поставщика платежных услуг.</a:t>
          </a:r>
          <a:endParaRPr lang="en-US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79FC15-562A-4447-808C-1D9106FE666E}" type="parTrans" cxnId="{4F5F1258-E992-446F-BA6A-F8F93E9D3F3A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EE7819-E5B3-4FA9-B1CA-D8C72AA77EAA}" type="sibTrans" cxnId="{4F5F1258-E992-446F-BA6A-F8F93E9D3F3A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D5623C-2926-42C4-A541-B7DC9C5647E5}">
      <dgm:prSet custT="1"/>
      <dgm:spPr/>
      <dgm:t>
        <a:bodyPr/>
        <a:lstStyle/>
        <a:p>
          <a:r>
            <a:rPr lang="ru-RU" sz="1800" b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реализации прав клиента на получение платежных услуг и информационных банковских услуг от стороннего поставщика платежных услуг поставщик платежных услуг, обслуживающий банковский счет клиента, обязан обеспечить стороннему поставщику платежных услуг доступ к банковскому счету и информации клиента в соответствии с требованиями нормативного правового акта Национального Банка.</a:t>
          </a:r>
          <a:endParaRPr lang="en-US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5F0149-C838-4849-A6A0-42CF13290E5B}" type="parTrans" cxnId="{FDBE46A2-F1C8-417E-BDB2-1F4B6C021B7A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C35384-BEFB-4D27-9A5C-F08729651174}" type="sibTrans" cxnId="{FDBE46A2-F1C8-417E-BDB2-1F4B6C021B7A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364E9-C494-4CCA-8DA4-5E5239677695}">
      <dgm:prSet custT="1"/>
      <dgm:spPr/>
      <dgm:t>
        <a:bodyPr/>
        <a:lstStyle/>
        <a:p>
          <a:r>
            <a:rPr lang="ru-RU" sz="1800" b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Запрещается взимание комиссии за оказание платежной услуги из суммы платежа или перевода денег, за исключением случаев, когда условие взимания комиссии путем ее вычета из суммы платежа или перевода денег предусмотрено в договоре между бенефициаром и поставщиком платежных услуг бенефициара. Поставщик платежных услуг бенефициара уведомляет бенефициара о сумме принятого платежа или перевода денег и произведенных из нее вычетах.</a:t>
          </a:r>
          <a:endParaRPr lang="en-US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B9D329-ED7F-437F-9BF7-CB5C7AA950F6}" type="parTrans" cxnId="{0335CFBE-C776-4478-925A-BE9D11C94079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E25AA3-DEB9-482B-AAD9-6A1AC1ECCCD3}" type="sibTrans" cxnId="{0335CFBE-C776-4478-925A-BE9D11C94079}">
      <dgm:prSet/>
      <dgm:spPr/>
      <dgm:t>
        <a:bodyPr/>
        <a:lstStyle/>
        <a:p>
          <a:endParaRPr lang="ru-RU" sz="1800" b="1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F6EFBD-941D-4C28-976F-3DFA9209F6F6}" type="pres">
      <dgm:prSet presAssocID="{F9008FED-D2EE-471F-815B-CDEF223B08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F08863-B40F-455F-B658-FE3B6DD2C061}" type="pres">
      <dgm:prSet presAssocID="{DD6FC6BE-1967-4EC7-8140-1D4FD8F68EB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2FB26F-C5D8-4908-A7B5-B03D5EBB34E1}" type="pres">
      <dgm:prSet presAssocID="{68FCEF4C-9716-449D-978A-9D9AE9AAC87B}" presName="spacer" presStyleCnt="0"/>
      <dgm:spPr/>
      <dgm:t>
        <a:bodyPr/>
        <a:lstStyle/>
        <a:p>
          <a:endParaRPr lang="ru-RU"/>
        </a:p>
      </dgm:t>
    </dgm:pt>
    <dgm:pt modelId="{BB53B19E-9161-4601-B6B1-CC8DC5F88B74}" type="pres">
      <dgm:prSet presAssocID="{D54CD666-0A21-4035-B6B0-170C94962A2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D2B88A-D4DF-488A-A2FB-8FA01E2B14B5}" type="pres">
      <dgm:prSet presAssocID="{76EE7819-E5B3-4FA9-B1CA-D8C72AA77EAA}" presName="spacer" presStyleCnt="0"/>
      <dgm:spPr/>
      <dgm:t>
        <a:bodyPr/>
        <a:lstStyle/>
        <a:p>
          <a:endParaRPr lang="ru-RU"/>
        </a:p>
      </dgm:t>
    </dgm:pt>
    <dgm:pt modelId="{B560577D-2331-4FC5-93E1-9D0803AB5393}" type="pres">
      <dgm:prSet presAssocID="{35D5623C-2926-42C4-A541-B7DC9C5647E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5917AC-EB28-4DCB-92A5-A1358281CD12}" type="pres">
      <dgm:prSet presAssocID="{FDC35384-BEFB-4D27-9A5C-F08729651174}" presName="spacer" presStyleCnt="0"/>
      <dgm:spPr/>
      <dgm:t>
        <a:bodyPr/>
        <a:lstStyle/>
        <a:p>
          <a:endParaRPr lang="ru-RU"/>
        </a:p>
      </dgm:t>
    </dgm:pt>
    <dgm:pt modelId="{F1FB7464-4D6F-4F18-AD41-3CD392668692}" type="pres">
      <dgm:prSet presAssocID="{8F4364E9-C494-4CCA-8DA4-5E523967769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BE46A2-F1C8-417E-BDB2-1F4B6C021B7A}" srcId="{F9008FED-D2EE-471F-815B-CDEF223B0825}" destId="{35D5623C-2926-42C4-A541-B7DC9C5647E5}" srcOrd="2" destOrd="0" parTransId="{275F0149-C838-4849-A6A0-42CF13290E5B}" sibTransId="{FDC35384-BEFB-4D27-9A5C-F08729651174}"/>
    <dgm:cxn modelId="{29AC0784-A0F4-462F-BA61-7B42094FB466}" type="presOf" srcId="{F9008FED-D2EE-471F-815B-CDEF223B0825}" destId="{05F6EFBD-941D-4C28-976F-3DFA9209F6F6}" srcOrd="0" destOrd="0" presId="urn:microsoft.com/office/officeart/2005/8/layout/vList2"/>
    <dgm:cxn modelId="{0335CFBE-C776-4478-925A-BE9D11C94079}" srcId="{F9008FED-D2EE-471F-815B-CDEF223B0825}" destId="{8F4364E9-C494-4CCA-8DA4-5E5239677695}" srcOrd="3" destOrd="0" parTransId="{E4B9D329-ED7F-437F-9BF7-CB5C7AA950F6}" sibTransId="{B9E25AA3-DEB9-482B-AAD9-6A1AC1ECCCD3}"/>
    <dgm:cxn modelId="{E506018C-2AE6-4A48-9701-3752A47D8646}" type="presOf" srcId="{DD6FC6BE-1967-4EC7-8140-1D4FD8F68EB0}" destId="{66F08863-B40F-455F-B658-FE3B6DD2C061}" srcOrd="0" destOrd="0" presId="urn:microsoft.com/office/officeart/2005/8/layout/vList2"/>
    <dgm:cxn modelId="{DE551CD2-2A30-4218-921C-95031E9C579C}" type="presOf" srcId="{D54CD666-0A21-4035-B6B0-170C94962A26}" destId="{BB53B19E-9161-4601-B6B1-CC8DC5F88B74}" srcOrd="0" destOrd="0" presId="urn:microsoft.com/office/officeart/2005/8/layout/vList2"/>
    <dgm:cxn modelId="{7C459F8D-27C3-4ACA-93DC-42A0C3AC0C0A}" srcId="{F9008FED-D2EE-471F-815B-CDEF223B0825}" destId="{DD6FC6BE-1967-4EC7-8140-1D4FD8F68EB0}" srcOrd="0" destOrd="0" parTransId="{47A9644D-AC11-43FB-AEA8-A72FEFBBCB3F}" sibTransId="{68FCEF4C-9716-449D-978A-9D9AE9AAC87B}"/>
    <dgm:cxn modelId="{4F5F1258-E992-446F-BA6A-F8F93E9D3F3A}" srcId="{F9008FED-D2EE-471F-815B-CDEF223B0825}" destId="{D54CD666-0A21-4035-B6B0-170C94962A26}" srcOrd="1" destOrd="0" parTransId="{AE79FC15-562A-4447-808C-1D9106FE666E}" sibTransId="{76EE7819-E5B3-4FA9-B1CA-D8C72AA77EAA}"/>
    <dgm:cxn modelId="{97CC4359-D5E3-4D3E-9AD7-5CC96AF461CD}" type="presOf" srcId="{35D5623C-2926-42C4-A541-B7DC9C5647E5}" destId="{B560577D-2331-4FC5-93E1-9D0803AB5393}" srcOrd="0" destOrd="0" presId="urn:microsoft.com/office/officeart/2005/8/layout/vList2"/>
    <dgm:cxn modelId="{431254F2-ABBB-4361-8D6F-749FB52F9D85}" type="presOf" srcId="{8F4364E9-C494-4CCA-8DA4-5E5239677695}" destId="{F1FB7464-4D6F-4F18-AD41-3CD392668692}" srcOrd="0" destOrd="0" presId="urn:microsoft.com/office/officeart/2005/8/layout/vList2"/>
    <dgm:cxn modelId="{53D1BCFE-42D0-4AE8-94A7-15479BD8143B}" type="presParOf" srcId="{05F6EFBD-941D-4C28-976F-3DFA9209F6F6}" destId="{66F08863-B40F-455F-B658-FE3B6DD2C061}" srcOrd="0" destOrd="0" presId="urn:microsoft.com/office/officeart/2005/8/layout/vList2"/>
    <dgm:cxn modelId="{9C4AAC07-F349-4599-8A2F-BA1F13D43342}" type="presParOf" srcId="{05F6EFBD-941D-4C28-976F-3DFA9209F6F6}" destId="{EE2FB26F-C5D8-4908-A7B5-B03D5EBB34E1}" srcOrd="1" destOrd="0" presId="urn:microsoft.com/office/officeart/2005/8/layout/vList2"/>
    <dgm:cxn modelId="{A767ECED-695E-4D65-B922-D13BBE8B5AEC}" type="presParOf" srcId="{05F6EFBD-941D-4C28-976F-3DFA9209F6F6}" destId="{BB53B19E-9161-4601-B6B1-CC8DC5F88B74}" srcOrd="2" destOrd="0" presId="urn:microsoft.com/office/officeart/2005/8/layout/vList2"/>
    <dgm:cxn modelId="{705B6EA5-366A-42FD-8974-2587F8A45952}" type="presParOf" srcId="{05F6EFBD-941D-4C28-976F-3DFA9209F6F6}" destId="{26D2B88A-D4DF-488A-A2FB-8FA01E2B14B5}" srcOrd="3" destOrd="0" presId="urn:microsoft.com/office/officeart/2005/8/layout/vList2"/>
    <dgm:cxn modelId="{DF9F35F8-1CD0-4A16-AAAB-6EBDDB682ED3}" type="presParOf" srcId="{05F6EFBD-941D-4C28-976F-3DFA9209F6F6}" destId="{B560577D-2331-4FC5-93E1-9D0803AB5393}" srcOrd="4" destOrd="0" presId="urn:microsoft.com/office/officeart/2005/8/layout/vList2"/>
    <dgm:cxn modelId="{CE939AFD-5FD8-4AAB-A74C-821A9DB0FD67}" type="presParOf" srcId="{05F6EFBD-941D-4C28-976F-3DFA9209F6F6}" destId="{755917AC-EB28-4DCB-92A5-A1358281CD12}" srcOrd="5" destOrd="0" presId="urn:microsoft.com/office/officeart/2005/8/layout/vList2"/>
    <dgm:cxn modelId="{86FA80B1-8F64-4FB3-A733-A7E6A14E7933}" type="presParOf" srcId="{05F6EFBD-941D-4C28-976F-3DFA9209F6F6}" destId="{F1FB7464-4D6F-4F18-AD41-3CD39266869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2FA770D-D698-426D-8F52-31531AFEE99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24BA0E-D9D5-44B6-A163-85086BD776C3}">
      <dgm:prSet phldrT="[Текст]"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1) проведение надлежащей проверки и идентификации клиента в соответствии с законодательством РК о противодействии легализации доходов, полученных преступным путем, и финансированию терроризма</a:t>
          </a:r>
        </a:p>
      </dgm:t>
    </dgm:pt>
    <dgm:pt modelId="{5DAAE49B-23D3-4931-BE83-12C1A3D01D04}" type="parTrans" cxnId="{825296AF-D0B0-4FBE-9E93-7F4FA2CCF5D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45C409-DC56-4ECA-9135-BF870D0BD187}" type="sibTrans" cxnId="{825296AF-D0B0-4FBE-9E93-7F4FA2CCF5D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2513D5-C1A2-4012-A85A-46370022FE1F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2) наличие в платежном документе о платеже или переводе денег и передачу участнику платежа или перевода денег реквизитов по отправителю денег и бенефициару, предусмотренных Законом РК "О противодействии легализации (отмыванию) доходов, полученных преступным путем, и финансированию терроризма"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55FDB2-518F-428C-8C92-94C35DE82D26}" type="parTrans" cxnId="{6431567B-B2FF-46D1-B5F0-E32EDEE9B2F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E59F18-FF01-40ED-B17D-0B38AFC48C95}" type="sibTrans" cxnId="{6431567B-B2FF-46D1-B5F0-E32EDEE9B2F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CE081B-B5DA-46C5-A48D-35B483AE487C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3) сохранение в течение 5 лет после оказания платежной услуги либо закрытия банковского счета клиента сведений, позволяющих идентифицировать отправителя денег или бенефициара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20F537-5F95-4BD4-B8E8-48FE7EF2DE5D}" type="parTrans" cxnId="{9600B61A-A352-490F-9323-87E95CFFF13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F160CE-35BC-4E5A-930A-4600D9A60E7C}" type="sibTrans" cxnId="{9600B61A-A352-490F-9323-87E95CFFF13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33131D-002D-4FD7-85BD-86FCF3955F6A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4) сохранность идентификационных средств клиента от доступа третьим лицам.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B0B413-6F59-4A72-AD39-33A492FFC945}" type="parTrans" cxnId="{27AF4181-EDDB-4294-B329-D22D811F3F5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8A844C-1022-4905-93A2-9CB06D151392}" type="sibTrans" cxnId="{27AF4181-EDDB-4294-B329-D22D811F3F5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F3F1DC-326B-4B81-944F-58D5DAAE599C}" type="pres">
      <dgm:prSet presAssocID="{F2FA770D-D698-426D-8F52-31531AFEE99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9327C6B-9DC7-40AC-B1FC-B6B0225A82DA}" type="pres">
      <dgm:prSet presAssocID="{F2FA770D-D698-426D-8F52-31531AFEE99B}" presName="Name1" presStyleCnt="0"/>
      <dgm:spPr/>
      <dgm:t>
        <a:bodyPr/>
        <a:lstStyle/>
        <a:p>
          <a:endParaRPr lang="ru-RU"/>
        </a:p>
      </dgm:t>
    </dgm:pt>
    <dgm:pt modelId="{D4D9AA24-E50C-415F-A9D0-B72BFB811B6F}" type="pres">
      <dgm:prSet presAssocID="{F2FA770D-D698-426D-8F52-31531AFEE99B}" presName="cycle" presStyleCnt="0"/>
      <dgm:spPr/>
      <dgm:t>
        <a:bodyPr/>
        <a:lstStyle/>
        <a:p>
          <a:endParaRPr lang="ru-RU"/>
        </a:p>
      </dgm:t>
    </dgm:pt>
    <dgm:pt modelId="{42F489EB-024A-47EF-BD5D-58D69FABD279}" type="pres">
      <dgm:prSet presAssocID="{F2FA770D-D698-426D-8F52-31531AFEE99B}" presName="srcNode" presStyleLbl="node1" presStyleIdx="0" presStyleCnt="4"/>
      <dgm:spPr/>
      <dgm:t>
        <a:bodyPr/>
        <a:lstStyle/>
        <a:p>
          <a:endParaRPr lang="ru-RU"/>
        </a:p>
      </dgm:t>
    </dgm:pt>
    <dgm:pt modelId="{010351A1-1AEC-4375-927B-901AE3E2ED59}" type="pres">
      <dgm:prSet presAssocID="{F2FA770D-D698-426D-8F52-31531AFEE99B}" presName="conn" presStyleLbl="parChTrans1D2" presStyleIdx="0" presStyleCnt="1"/>
      <dgm:spPr/>
      <dgm:t>
        <a:bodyPr/>
        <a:lstStyle/>
        <a:p>
          <a:endParaRPr lang="ru-RU"/>
        </a:p>
      </dgm:t>
    </dgm:pt>
    <dgm:pt modelId="{6D3EE66D-BFDE-4106-9E3B-805E69EF9361}" type="pres">
      <dgm:prSet presAssocID="{F2FA770D-D698-426D-8F52-31531AFEE99B}" presName="extraNode" presStyleLbl="node1" presStyleIdx="0" presStyleCnt="4"/>
      <dgm:spPr/>
      <dgm:t>
        <a:bodyPr/>
        <a:lstStyle/>
        <a:p>
          <a:endParaRPr lang="ru-RU"/>
        </a:p>
      </dgm:t>
    </dgm:pt>
    <dgm:pt modelId="{6D65DCD8-9817-4674-BBA6-3EBA462D73EA}" type="pres">
      <dgm:prSet presAssocID="{F2FA770D-D698-426D-8F52-31531AFEE99B}" presName="dstNode" presStyleLbl="node1" presStyleIdx="0" presStyleCnt="4"/>
      <dgm:spPr/>
      <dgm:t>
        <a:bodyPr/>
        <a:lstStyle/>
        <a:p>
          <a:endParaRPr lang="ru-RU"/>
        </a:p>
      </dgm:t>
    </dgm:pt>
    <dgm:pt modelId="{17B09B27-69C5-4677-8C5E-EC945BAD82AF}" type="pres">
      <dgm:prSet presAssocID="{D724BA0E-D9D5-44B6-A163-85086BD776C3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25CC0-58E6-48ED-851E-5EA76BA378E0}" type="pres">
      <dgm:prSet presAssocID="{D724BA0E-D9D5-44B6-A163-85086BD776C3}" presName="accent_1" presStyleCnt="0"/>
      <dgm:spPr/>
      <dgm:t>
        <a:bodyPr/>
        <a:lstStyle/>
        <a:p>
          <a:endParaRPr lang="ru-RU"/>
        </a:p>
      </dgm:t>
    </dgm:pt>
    <dgm:pt modelId="{76D09572-7522-4631-8AA5-5B3B26049600}" type="pres">
      <dgm:prSet presAssocID="{D724BA0E-D9D5-44B6-A163-85086BD776C3}" presName="accentRepeatNode" presStyleLbl="solidFgAcc1" presStyleIdx="0" presStyleCnt="4"/>
      <dgm:spPr/>
      <dgm:t>
        <a:bodyPr/>
        <a:lstStyle/>
        <a:p>
          <a:endParaRPr lang="ru-RU"/>
        </a:p>
      </dgm:t>
    </dgm:pt>
    <dgm:pt modelId="{986408D6-37CA-469D-9FE8-C865D86A88D0}" type="pres">
      <dgm:prSet presAssocID="{402513D5-C1A2-4012-A85A-46370022FE1F}" presName="text_2" presStyleLbl="node1" presStyleIdx="1" presStyleCnt="4" custScaleY="1397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B5C605-94DE-423C-B200-7B76EDAFD5FE}" type="pres">
      <dgm:prSet presAssocID="{402513D5-C1A2-4012-A85A-46370022FE1F}" presName="accent_2" presStyleCnt="0"/>
      <dgm:spPr/>
      <dgm:t>
        <a:bodyPr/>
        <a:lstStyle/>
        <a:p>
          <a:endParaRPr lang="ru-RU"/>
        </a:p>
      </dgm:t>
    </dgm:pt>
    <dgm:pt modelId="{E6EB0BFF-5B22-404A-91D1-A651195B4FCC}" type="pres">
      <dgm:prSet presAssocID="{402513D5-C1A2-4012-A85A-46370022FE1F}" presName="accentRepeatNode" presStyleLbl="solidFgAcc1" presStyleIdx="1" presStyleCnt="4"/>
      <dgm:spPr/>
      <dgm:t>
        <a:bodyPr/>
        <a:lstStyle/>
        <a:p>
          <a:endParaRPr lang="ru-RU"/>
        </a:p>
      </dgm:t>
    </dgm:pt>
    <dgm:pt modelId="{2E2224E8-61F5-4626-A5E1-501B5E38CE35}" type="pres">
      <dgm:prSet presAssocID="{FDCE081B-B5DA-46C5-A48D-35B483AE487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C2694F-A246-46AE-8C94-67F98D804088}" type="pres">
      <dgm:prSet presAssocID="{FDCE081B-B5DA-46C5-A48D-35B483AE487C}" presName="accent_3" presStyleCnt="0"/>
      <dgm:spPr/>
      <dgm:t>
        <a:bodyPr/>
        <a:lstStyle/>
        <a:p>
          <a:endParaRPr lang="ru-RU"/>
        </a:p>
      </dgm:t>
    </dgm:pt>
    <dgm:pt modelId="{56CC9047-FABC-4A44-A2E7-2B25E22C1AD0}" type="pres">
      <dgm:prSet presAssocID="{FDCE081B-B5DA-46C5-A48D-35B483AE487C}" presName="accentRepeatNode" presStyleLbl="solidFgAcc1" presStyleIdx="2" presStyleCnt="4"/>
      <dgm:spPr/>
      <dgm:t>
        <a:bodyPr/>
        <a:lstStyle/>
        <a:p>
          <a:endParaRPr lang="ru-RU"/>
        </a:p>
      </dgm:t>
    </dgm:pt>
    <dgm:pt modelId="{EA1325F0-F10A-481F-81C0-EBF561C0A232}" type="pres">
      <dgm:prSet presAssocID="{C333131D-002D-4FD7-85BD-86FCF3955F6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79F2C-4950-4E12-9273-D615456B367A}" type="pres">
      <dgm:prSet presAssocID="{C333131D-002D-4FD7-85BD-86FCF3955F6A}" presName="accent_4" presStyleCnt="0"/>
      <dgm:spPr/>
      <dgm:t>
        <a:bodyPr/>
        <a:lstStyle/>
        <a:p>
          <a:endParaRPr lang="ru-RU"/>
        </a:p>
      </dgm:t>
    </dgm:pt>
    <dgm:pt modelId="{0EE8B441-E34E-4766-8293-8F1CF5FD6954}" type="pres">
      <dgm:prSet presAssocID="{C333131D-002D-4FD7-85BD-86FCF3955F6A}" presName="accentRepeatNode" presStyleLbl="solidFgAcc1" presStyleIdx="3" presStyleCnt="4"/>
      <dgm:spPr/>
      <dgm:t>
        <a:bodyPr/>
        <a:lstStyle/>
        <a:p>
          <a:endParaRPr lang="ru-RU"/>
        </a:p>
      </dgm:t>
    </dgm:pt>
  </dgm:ptLst>
  <dgm:cxnLst>
    <dgm:cxn modelId="{27AF4181-EDDB-4294-B329-D22D811F3F54}" srcId="{F2FA770D-D698-426D-8F52-31531AFEE99B}" destId="{C333131D-002D-4FD7-85BD-86FCF3955F6A}" srcOrd="3" destOrd="0" parTransId="{BDB0B413-6F59-4A72-AD39-33A492FFC945}" sibTransId="{D18A844C-1022-4905-93A2-9CB06D151392}"/>
    <dgm:cxn modelId="{31C154AF-48E5-4316-879E-7EE1CC47673F}" type="presOf" srcId="{B245C409-DC56-4ECA-9135-BF870D0BD187}" destId="{010351A1-1AEC-4375-927B-901AE3E2ED59}" srcOrd="0" destOrd="0" presId="urn:microsoft.com/office/officeart/2008/layout/VerticalCurvedList"/>
    <dgm:cxn modelId="{76F12CF7-B1C6-4631-AD4B-051DE9DFA056}" type="presOf" srcId="{D724BA0E-D9D5-44B6-A163-85086BD776C3}" destId="{17B09B27-69C5-4677-8C5E-EC945BAD82AF}" srcOrd="0" destOrd="0" presId="urn:microsoft.com/office/officeart/2008/layout/VerticalCurvedList"/>
    <dgm:cxn modelId="{9600B61A-A352-490F-9323-87E95CFFF13A}" srcId="{F2FA770D-D698-426D-8F52-31531AFEE99B}" destId="{FDCE081B-B5DA-46C5-A48D-35B483AE487C}" srcOrd="2" destOrd="0" parTransId="{9720F537-5F95-4BD4-B8E8-48FE7EF2DE5D}" sibTransId="{35F160CE-35BC-4E5A-930A-4600D9A60E7C}"/>
    <dgm:cxn modelId="{791E9987-5D3C-4AD0-A2AA-CC2EFB481BAD}" type="presOf" srcId="{C333131D-002D-4FD7-85BD-86FCF3955F6A}" destId="{EA1325F0-F10A-481F-81C0-EBF561C0A232}" srcOrd="0" destOrd="0" presId="urn:microsoft.com/office/officeart/2008/layout/VerticalCurvedList"/>
    <dgm:cxn modelId="{B7E6310E-FB84-4E4A-BD58-9A79D9E8F7F7}" type="presOf" srcId="{FDCE081B-B5DA-46C5-A48D-35B483AE487C}" destId="{2E2224E8-61F5-4626-A5E1-501B5E38CE35}" srcOrd="0" destOrd="0" presId="urn:microsoft.com/office/officeart/2008/layout/VerticalCurvedList"/>
    <dgm:cxn modelId="{825296AF-D0B0-4FBE-9E93-7F4FA2CCF5D4}" srcId="{F2FA770D-D698-426D-8F52-31531AFEE99B}" destId="{D724BA0E-D9D5-44B6-A163-85086BD776C3}" srcOrd="0" destOrd="0" parTransId="{5DAAE49B-23D3-4931-BE83-12C1A3D01D04}" sibTransId="{B245C409-DC56-4ECA-9135-BF870D0BD187}"/>
    <dgm:cxn modelId="{6431567B-B2FF-46D1-B5F0-E32EDEE9B2FA}" srcId="{F2FA770D-D698-426D-8F52-31531AFEE99B}" destId="{402513D5-C1A2-4012-A85A-46370022FE1F}" srcOrd="1" destOrd="0" parTransId="{D355FDB2-518F-428C-8C92-94C35DE82D26}" sibTransId="{BDE59F18-FF01-40ED-B17D-0B38AFC48C95}"/>
    <dgm:cxn modelId="{D4134CDA-8762-4247-BE9E-6F25F1A649C2}" type="presOf" srcId="{402513D5-C1A2-4012-A85A-46370022FE1F}" destId="{986408D6-37CA-469D-9FE8-C865D86A88D0}" srcOrd="0" destOrd="0" presId="urn:microsoft.com/office/officeart/2008/layout/VerticalCurvedList"/>
    <dgm:cxn modelId="{4C3D3E39-4ED1-43A9-B99E-1C775D5F11CD}" type="presOf" srcId="{F2FA770D-D698-426D-8F52-31531AFEE99B}" destId="{EDF3F1DC-326B-4B81-944F-58D5DAAE599C}" srcOrd="0" destOrd="0" presId="urn:microsoft.com/office/officeart/2008/layout/VerticalCurvedList"/>
    <dgm:cxn modelId="{B8E38F48-BFF4-44D8-ADA8-D445F0ADDDCC}" type="presParOf" srcId="{EDF3F1DC-326B-4B81-944F-58D5DAAE599C}" destId="{89327C6B-9DC7-40AC-B1FC-B6B0225A82DA}" srcOrd="0" destOrd="0" presId="urn:microsoft.com/office/officeart/2008/layout/VerticalCurvedList"/>
    <dgm:cxn modelId="{2A4F52DA-E43B-4C31-BC04-08C2D31ACEFD}" type="presParOf" srcId="{89327C6B-9DC7-40AC-B1FC-B6B0225A82DA}" destId="{D4D9AA24-E50C-415F-A9D0-B72BFB811B6F}" srcOrd="0" destOrd="0" presId="urn:microsoft.com/office/officeart/2008/layout/VerticalCurvedList"/>
    <dgm:cxn modelId="{7DCCDADA-E8E1-496C-8B98-6AFB575B158C}" type="presParOf" srcId="{D4D9AA24-E50C-415F-A9D0-B72BFB811B6F}" destId="{42F489EB-024A-47EF-BD5D-58D69FABD279}" srcOrd="0" destOrd="0" presId="urn:microsoft.com/office/officeart/2008/layout/VerticalCurvedList"/>
    <dgm:cxn modelId="{7B4D6F4C-968B-4F4E-956C-2365BAE259AF}" type="presParOf" srcId="{D4D9AA24-E50C-415F-A9D0-B72BFB811B6F}" destId="{010351A1-1AEC-4375-927B-901AE3E2ED59}" srcOrd="1" destOrd="0" presId="urn:microsoft.com/office/officeart/2008/layout/VerticalCurvedList"/>
    <dgm:cxn modelId="{4E6B6E8A-D9B7-4DE0-B0B3-D55FE8EFEE1D}" type="presParOf" srcId="{D4D9AA24-E50C-415F-A9D0-B72BFB811B6F}" destId="{6D3EE66D-BFDE-4106-9E3B-805E69EF9361}" srcOrd="2" destOrd="0" presId="urn:microsoft.com/office/officeart/2008/layout/VerticalCurvedList"/>
    <dgm:cxn modelId="{716B8885-5841-47F5-AFB7-08C0282CB065}" type="presParOf" srcId="{D4D9AA24-E50C-415F-A9D0-B72BFB811B6F}" destId="{6D65DCD8-9817-4674-BBA6-3EBA462D73EA}" srcOrd="3" destOrd="0" presId="urn:microsoft.com/office/officeart/2008/layout/VerticalCurvedList"/>
    <dgm:cxn modelId="{CFBCA52F-454C-4A35-9C89-7DCC14D4BC30}" type="presParOf" srcId="{89327C6B-9DC7-40AC-B1FC-B6B0225A82DA}" destId="{17B09B27-69C5-4677-8C5E-EC945BAD82AF}" srcOrd="1" destOrd="0" presId="urn:microsoft.com/office/officeart/2008/layout/VerticalCurvedList"/>
    <dgm:cxn modelId="{4C1FA64D-4615-4ED0-92AE-B94D4759C506}" type="presParOf" srcId="{89327C6B-9DC7-40AC-B1FC-B6B0225A82DA}" destId="{8DB25CC0-58E6-48ED-851E-5EA76BA378E0}" srcOrd="2" destOrd="0" presId="urn:microsoft.com/office/officeart/2008/layout/VerticalCurvedList"/>
    <dgm:cxn modelId="{DC1DF500-C898-44FB-8AAB-C7D3E505C4A7}" type="presParOf" srcId="{8DB25CC0-58E6-48ED-851E-5EA76BA378E0}" destId="{76D09572-7522-4631-8AA5-5B3B26049600}" srcOrd="0" destOrd="0" presId="urn:microsoft.com/office/officeart/2008/layout/VerticalCurvedList"/>
    <dgm:cxn modelId="{4342529C-4A65-4CA2-987D-3115DDEADC3A}" type="presParOf" srcId="{89327C6B-9DC7-40AC-B1FC-B6B0225A82DA}" destId="{986408D6-37CA-469D-9FE8-C865D86A88D0}" srcOrd="3" destOrd="0" presId="urn:microsoft.com/office/officeart/2008/layout/VerticalCurvedList"/>
    <dgm:cxn modelId="{CCF79019-1928-43FF-86D7-13410C7B1E43}" type="presParOf" srcId="{89327C6B-9DC7-40AC-B1FC-B6B0225A82DA}" destId="{41B5C605-94DE-423C-B200-7B76EDAFD5FE}" srcOrd="4" destOrd="0" presId="urn:microsoft.com/office/officeart/2008/layout/VerticalCurvedList"/>
    <dgm:cxn modelId="{74E9B32E-62A0-40F8-97DD-7FF5557D3957}" type="presParOf" srcId="{41B5C605-94DE-423C-B200-7B76EDAFD5FE}" destId="{E6EB0BFF-5B22-404A-91D1-A651195B4FCC}" srcOrd="0" destOrd="0" presId="urn:microsoft.com/office/officeart/2008/layout/VerticalCurvedList"/>
    <dgm:cxn modelId="{8C66F478-4E46-402F-94F9-A487C214CCC6}" type="presParOf" srcId="{89327C6B-9DC7-40AC-B1FC-B6B0225A82DA}" destId="{2E2224E8-61F5-4626-A5E1-501B5E38CE35}" srcOrd="5" destOrd="0" presId="urn:microsoft.com/office/officeart/2008/layout/VerticalCurvedList"/>
    <dgm:cxn modelId="{B2978E67-330B-41AB-BF52-45E84D9C3F2C}" type="presParOf" srcId="{89327C6B-9DC7-40AC-B1FC-B6B0225A82DA}" destId="{FFC2694F-A246-46AE-8C94-67F98D804088}" srcOrd="6" destOrd="0" presId="urn:microsoft.com/office/officeart/2008/layout/VerticalCurvedList"/>
    <dgm:cxn modelId="{2F0F746F-6059-4A61-A6C4-80606AECC793}" type="presParOf" srcId="{FFC2694F-A246-46AE-8C94-67F98D804088}" destId="{56CC9047-FABC-4A44-A2E7-2B25E22C1AD0}" srcOrd="0" destOrd="0" presId="urn:microsoft.com/office/officeart/2008/layout/VerticalCurvedList"/>
    <dgm:cxn modelId="{0E2C7EB0-B97C-4084-9C41-40079AECA1FD}" type="presParOf" srcId="{89327C6B-9DC7-40AC-B1FC-B6B0225A82DA}" destId="{EA1325F0-F10A-481F-81C0-EBF561C0A232}" srcOrd="7" destOrd="0" presId="urn:microsoft.com/office/officeart/2008/layout/VerticalCurvedList"/>
    <dgm:cxn modelId="{AC2242D3-E974-4D7C-B752-5233F2173454}" type="presParOf" srcId="{89327C6B-9DC7-40AC-B1FC-B6B0225A82DA}" destId="{EE379F2C-4950-4E12-9273-D615456B367A}" srcOrd="8" destOrd="0" presId="urn:microsoft.com/office/officeart/2008/layout/VerticalCurvedList"/>
    <dgm:cxn modelId="{CFDDF319-E83B-4CBD-87DA-8748E30AB4BC}" type="presParOf" srcId="{EE379F2C-4950-4E12-9273-D615456B367A}" destId="{0EE8B441-E34E-4766-8293-8F1CF5FD695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9BB5618-4AF3-4B1B-9A8F-8681032E264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D209FC-25C0-4345-8D1F-CD4186333626}">
      <dgm:prSet phldrT="[Текст]"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после оказания платежной услуги (за исключением платежной услуги по выпуску платежных карточек) представляет клиенту документ, подтверждающий факт оказания платежной услуги, на бумажном носителе либо посредством сети телекоммуникаций.</a:t>
          </a:r>
        </a:p>
      </dgm:t>
    </dgm:pt>
    <dgm:pt modelId="{2867D862-E9E2-4282-935A-1512BC192691}" type="parTrans" cxnId="{05993AD7-8EF9-4BA5-91C8-49DC1699F236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D0039E-5387-4D11-8DA6-FF81FC0B0230}" type="sibTrans" cxnId="{05993AD7-8EF9-4BA5-91C8-49DC1699F236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66D48-2A99-442D-9A2A-C63ADBD10D29}">
      <dgm:prSet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 к содержанию документа, подтверждающего оказание платежной услуги, устанавливаются нормативным правовым актом Национального Банка.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2590D9-4251-416C-A9ED-F90758C7394F}" type="parTrans" cxnId="{760EAD3A-44DA-4329-A544-D0ED08F315F8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44868E-F4A7-4D55-A83D-FFFBB8231C4D}" type="sibTrans" cxnId="{760EAD3A-44DA-4329-A544-D0ED08F315F8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5BD2F8-2D78-462B-AF27-5F85FB4C71EA}">
      <dgm:prSet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обеспечивает конфиденциальность сведений, полученных при оказании платежных услуг, и не допускает их раскрытия третьим лицам, за исключением случаев, предусмотренных законами Республики Казахстан.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928068-9A5F-49D3-AD62-05B240041963}" type="parTrans" cxnId="{7533BBBF-7B5C-4E7B-BA5A-145B6A478223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5294CB-457A-494F-865C-DF1C00AB1203}" type="sibTrans" cxnId="{7533BBBF-7B5C-4E7B-BA5A-145B6A478223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69F67B-237D-4435-B959-89DD5F8BDB08}">
      <dgm:prSet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при оказании платежных услуг осуществляет сбор и обработку персональных данных с согласия субъекта персональных данных, за исключением случаев, предусмотренных Законом Республики Казахстан "О персональных данных и их защите".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3DD471-FFBA-4D06-AD2F-F0B6DC286421}" type="parTrans" cxnId="{869D660A-8037-4911-8C25-2908F892A30A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0D904F-C257-4FAA-9F8A-28F9FB2DA236}" type="sibTrans" cxnId="{869D660A-8037-4911-8C25-2908F892A30A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72ED89-CA91-415E-9CE5-352EBD2C000F}">
      <dgm:prSet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вправе собирать копии документов, удостоверяющих личность нерезидентов, для целей, предусмотренных настоящим Законом.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E8D1C7-F224-4F55-BE11-EE8E953C1AC4}" type="parTrans" cxnId="{712F78E1-CC2A-450C-B79B-A64FF240BB8C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2310B6-A330-4E65-A1A3-33AF1509B235}" type="sibTrans" cxnId="{712F78E1-CC2A-450C-B79B-A64FF240BB8C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43B19C-9DB7-4F17-BA00-5B3B6DF4DEDC}" type="pres">
      <dgm:prSet presAssocID="{69BB5618-4AF3-4B1B-9A8F-8681032E26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9A17E9-D6DC-41FC-8EA4-DBDF2888BC84}" type="pres">
      <dgm:prSet presAssocID="{59D209FC-25C0-4345-8D1F-CD418633362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10161-E6F9-4A97-9ED7-46CE1FC2F39C}" type="pres">
      <dgm:prSet presAssocID="{58D0039E-5387-4D11-8DA6-FF81FC0B0230}" presName="spacer" presStyleCnt="0"/>
      <dgm:spPr/>
      <dgm:t>
        <a:bodyPr/>
        <a:lstStyle/>
        <a:p>
          <a:endParaRPr lang="ru-RU"/>
        </a:p>
      </dgm:t>
    </dgm:pt>
    <dgm:pt modelId="{8B56E192-6562-4A37-8C31-18443D372D7C}" type="pres">
      <dgm:prSet presAssocID="{33766D48-2A99-442D-9A2A-C63ADBD10D2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54177-AFA2-4FBC-A942-A28EDB9EB88C}" type="pres">
      <dgm:prSet presAssocID="{AE44868E-F4A7-4D55-A83D-FFFBB8231C4D}" presName="spacer" presStyleCnt="0"/>
      <dgm:spPr/>
      <dgm:t>
        <a:bodyPr/>
        <a:lstStyle/>
        <a:p>
          <a:endParaRPr lang="ru-RU"/>
        </a:p>
      </dgm:t>
    </dgm:pt>
    <dgm:pt modelId="{C39C5B27-9C22-4135-91B0-48193200AABB}" type="pres">
      <dgm:prSet presAssocID="{185BD2F8-2D78-462B-AF27-5F85FB4C71E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D0B3AE-15F3-4F30-9D51-D6BA00CCA626}" type="pres">
      <dgm:prSet presAssocID="{B45294CB-457A-494F-865C-DF1C00AB1203}" presName="spacer" presStyleCnt="0"/>
      <dgm:spPr/>
      <dgm:t>
        <a:bodyPr/>
        <a:lstStyle/>
        <a:p>
          <a:endParaRPr lang="ru-RU"/>
        </a:p>
      </dgm:t>
    </dgm:pt>
    <dgm:pt modelId="{D830B68C-6520-446E-99BB-4AA858F27FCF}" type="pres">
      <dgm:prSet presAssocID="{0369F67B-237D-4435-B959-89DD5F8BDB0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7FDEE-4A3A-44E3-9DDC-E638C52EEA68}" type="pres">
      <dgm:prSet presAssocID="{7A0D904F-C257-4FAA-9F8A-28F9FB2DA236}" presName="spacer" presStyleCnt="0"/>
      <dgm:spPr/>
      <dgm:t>
        <a:bodyPr/>
        <a:lstStyle/>
        <a:p>
          <a:endParaRPr lang="ru-RU"/>
        </a:p>
      </dgm:t>
    </dgm:pt>
    <dgm:pt modelId="{EF6CB964-6E32-4EEA-B3DC-FC4029F01D99}" type="pres">
      <dgm:prSet presAssocID="{CB72ED89-CA91-415E-9CE5-352EBD2C000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2F78E1-CC2A-450C-B79B-A64FF240BB8C}" srcId="{69BB5618-4AF3-4B1B-9A8F-8681032E2649}" destId="{CB72ED89-CA91-415E-9CE5-352EBD2C000F}" srcOrd="4" destOrd="0" parTransId="{C1E8D1C7-F224-4F55-BE11-EE8E953C1AC4}" sibTransId="{C72310B6-A330-4E65-A1A3-33AF1509B235}"/>
    <dgm:cxn modelId="{948C4BB1-CCDF-476F-B134-3B4AC42DD612}" type="presOf" srcId="{185BD2F8-2D78-462B-AF27-5F85FB4C71EA}" destId="{C39C5B27-9C22-4135-91B0-48193200AABB}" srcOrd="0" destOrd="0" presId="urn:microsoft.com/office/officeart/2005/8/layout/vList2"/>
    <dgm:cxn modelId="{869D660A-8037-4911-8C25-2908F892A30A}" srcId="{69BB5618-4AF3-4B1B-9A8F-8681032E2649}" destId="{0369F67B-237D-4435-B959-89DD5F8BDB08}" srcOrd="3" destOrd="0" parTransId="{2B3DD471-FFBA-4D06-AD2F-F0B6DC286421}" sibTransId="{7A0D904F-C257-4FAA-9F8A-28F9FB2DA236}"/>
    <dgm:cxn modelId="{03852EA3-2AC1-44CB-AA86-E9712B200315}" type="presOf" srcId="{59D209FC-25C0-4345-8D1F-CD4186333626}" destId="{799A17E9-D6DC-41FC-8EA4-DBDF2888BC84}" srcOrd="0" destOrd="0" presId="urn:microsoft.com/office/officeart/2005/8/layout/vList2"/>
    <dgm:cxn modelId="{F61602E6-ABDF-4AC1-A5B5-C6D587B308C4}" type="presOf" srcId="{69BB5618-4AF3-4B1B-9A8F-8681032E2649}" destId="{2B43B19C-9DB7-4F17-BA00-5B3B6DF4DEDC}" srcOrd="0" destOrd="0" presId="urn:microsoft.com/office/officeart/2005/8/layout/vList2"/>
    <dgm:cxn modelId="{D43BD592-434B-4DF9-810F-6A32DDC6BAAA}" type="presOf" srcId="{33766D48-2A99-442D-9A2A-C63ADBD10D29}" destId="{8B56E192-6562-4A37-8C31-18443D372D7C}" srcOrd="0" destOrd="0" presId="urn:microsoft.com/office/officeart/2005/8/layout/vList2"/>
    <dgm:cxn modelId="{05993AD7-8EF9-4BA5-91C8-49DC1699F236}" srcId="{69BB5618-4AF3-4B1B-9A8F-8681032E2649}" destId="{59D209FC-25C0-4345-8D1F-CD4186333626}" srcOrd="0" destOrd="0" parTransId="{2867D862-E9E2-4282-935A-1512BC192691}" sibTransId="{58D0039E-5387-4D11-8DA6-FF81FC0B0230}"/>
    <dgm:cxn modelId="{760EAD3A-44DA-4329-A544-D0ED08F315F8}" srcId="{69BB5618-4AF3-4B1B-9A8F-8681032E2649}" destId="{33766D48-2A99-442D-9A2A-C63ADBD10D29}" srcOrd="1" destOrd="0" parTransId="{182590D9-4251-416C-A9ED-F90758C7394F}" sibTransId="{AE44868E-F4A7-4D55-A83D-FFFBB8231C4D}"/>
    <dgm:cxn modelId="{7533BBBF-7B5C-4E7B-BA5A-145B6A478223}" srcId="{69BB5618-4AF3-4B1B-9A8F-8681032E2649}" destId="{185BD2F8-2D78-462B-AF27-5F85FB4C71EA}" srcOrd="2" destOrd="0" parTransId="{60928068-9A5F-49D3-AD62-05B240041963}" sibTransId="{B45294CB-457A-494F-865C-DF1C00AB1203}"/>
    <dgm:cxn modelId="{53AD4B6E-12D3-4726-8263-A0A3A30AA2B8}" type="presOf" srcId="{0369F67B-237D-4435-B959-89DD5F8BDB08}" destId="{D830B68C-6520-446E-99BB-4AA858F27FCF}" srcOrd="0" destOrd="0" presId="urn:microsoft.com/office/officeart/2005/8/layout/vList2"/>
    <dgm:cxn modelId="{7970236C-FD7C-44D1-AA08-FCFF8BD8573D}" type="presOf" srcId="{CB72ED89-CA91-415E-9CE5-352EBD2C000F}" destId="{EF6CB964-6E32-4EEA-B3DC-FC4029F01D99}" srcOrd="0" destOrd="0" presId="urn:microsoft.com/office/officeart/2005/8/layout/vList2"/>
    <dgm:cxn modelId="{1BFB6EE2-B597-4DE2-BED0-90BEC5B76B3B}" type="presParOf" srcId="{2B43B19C-9DB7-4F17-BA00-5B3B6DF4DEDC}" destId="{799A17E9-D6DC-41FC-8EA4-DBDF2888BC84}" srcOrd="0" destOrd="0" presId="urn:microsoft.com/office/officeart/2005/8/layout/vList2"/>
    <dgm:cxn modelId="{891EC211-9C44-4302-BFAF-5A030E949586}" type="presParOf" srcId="{2B43B19C-9DB7-4F17-BA00-5B3B6DF4DEDC}" destId="{BAF10161-E6F9-4A97-9ED7-46CE1FC2F39C}" srcOrd="1" destOrd="0" presId="urn:microsoft.com/office/officeart/2005/8/layout/vList2"/>
    <dgm:cxn modelId="{132BC7A3-8C13-4B5F-B94D-B311B51EB5D4}" type="presParOf" srcId="{2B43B19C-9DB7-4F17-BA00-5B3B6DF4DEDC}" destId="{8B56E192-6562-4A37-8C31-18443D372D7C}" srcOrd="2" destOrd="0" presId="urn:microsoft.com/office/officeart/2005/8/layout/vList2"/>
    <dgm:cxn modelId="{1F1CA0FC-093E-4481-9FE9-5A4E2BBC5F26}" type="presParOf" srcId="{2B43B19C-9DB7-4F17-BA00-5B3B6DF4DEDC}" destId="{57654177-AFA2-4FBC-A942-A28EDB9EB88C}" srcOrd="3" destOrd="0" presId="urn:microsoft.com/office/officeart/2005/8/layout/vList2"/>
    <dgm:cxn modelId="{D06E10DD-5836-40AB-8832-C472B7521DDA}" type="presParOf" srcId="{2B43B19C-9DB7-4F17-BA00-5B3B6DF4DEDC}" destId="{C39C5B27-9C22-4135-91B0-48193200AABB}" srcOrd="4" destOrd="0" presId="urn:microsoft.com/office/officeart/2005/8/layout/vList2"/>
    <dgm:cxn modelId="{2243C649-F4A3-49B9-9B20-211C15A988B5}" type="presParOf" srcId="{2B43B19C-9DB7-4F17-BA00-5B3B6DF4DEDC}" destId="{2CD0B3AE-15F3-4F30-9D51-D6BA00CCA626}" srcOrd="5" destOrd="0" presId="urn:microsoft.com/office/officeart/2005/8/layout/vList2"/>
    <dgm:cxn modelId="{969A6BDA-D5F7-49F9-9173-2845528C59C5}" type="presParOf" srcId="{2B43B19C-9DB7-4F17-BA00-5B3B6DF4DEDC}" destId="{D830B68C-6520-446E-99BB-4AA858F27FCF}" srcOrd="6" destOrd="0" presId="urn:microsoft.com/office/officeart/2005/8/layout/vList2"/>
    <dgm:cxn modelId="{27A0D018-CE32-464A-9CAD-C52893549156}" type="presParOf" srcId="{2B43B19C-9DB7-4F17-BA00-5B3B6DF4DEDC}" destId="{7AD7FDEE-4A3A-44E3-9DDC-E638C52EEA68}" srcOrd="7" destOrd="0" presId="urn:microsoft.com/office/officeart/2005/8/layout/vList2"/>
    <dgm:cxn modelId="{AFC4F36C-DF89-4FD6-9F01-B81F8E1F7491}" type="presParOf" srcId="{2B43B19C-9DB7-4F17-BA00-5B3B6DF4DEDC}" destId="{EF6CB964-6E32-4EEA-B3DC-FC4029F01D9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764818-4955-40DD-AF14-9697B9F5D42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A94AC1-BD19-48DA-9E32-38678265DCE4}">
      <dgm:prSet phldrT="[Текст]" custT="1"/>
      <dgm:spPr/>
      <dgm:t>
        <a:bodyPr/>
        <a:lstStyle/>
        <a:p>
          <a:r>
            <a: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Платежной организации запрещается осуществлять иную предпринимательскую деятельность, за исключением следующих видов деятельности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</dgm:t>
    </dgm:pt>
    <dgm:pt modelId="{C8701AB3-DB01-45D4-B9FD-48033305AC48}" type="parTrans" cxnId="{2BD82E6B-BE28-4BA0-9611-C9C1177EBAD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77D9C3-F177-4F30-9FDC-6AA993676D1E}" type="sibTrans" cxnId="{2BD82E6B-BE28-4BA0-9611-C9C1177EBAD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B2D1FE-6723-44CD-9176-3EDE69A14CE2}">
      <dgm:prSet phldrT="[Текст]"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покупка, продажа, имущественный наем недвижимого имущества;</a:t>
          </a:r>
        </a:p>
      </dgm:t>
    </dgm:pt>
    <dgm:pt modelId="{0DEA660C-69ED-4A09-BDD7-B72B74213F8D}" type="parTrans" cxnId="{32803063-AC51-45DD-AD80-FA481A3D9FA6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7A9BA6-B70C-4BE3-B811-329F94D78099}" type="sibTrans" cxnId="{32803063-AC51-45DD-AD80-FA481A3D9FA6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46625C-0A9B-4FDA-A126-EC94D36BE12A}">
      <dgm:prSet phldrT="[Текст]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C20091-F3E0-4E11-A448-72861C3CA090}" type="parTrans" cxnId="{0141D559-9E12-43D1-ABA1-5AD03E2B8A6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D869A-F19F-4AD6-9FF6-D1A2C1DF94AB}" type="sibTrans" cxnId="{0141D559-9E12-43D1-ABA1-5AD03E2B8A6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F8AAC4-FE8C-49EA-A95F-9FDD11399F9C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рекламные, маркетинговые, консультационные и информационные услуги;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DE7201-94F9-4D0B-8648-E7DE3E9650D4}" type="parTrans" cxnId="{19F5CD1C-D2B9-4FB0-A6DC-CF68C529F4C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07EC3B-589E-4D5B-B493-2D599DD6CF65}" type="sibTrans" cxnId="{19F5CD1C-D2B9-4FB0-A6DC-CF68C529F4C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0B092-75C7-4B15-89AD-A33816970E9F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разработка, адаптация, модификация, техническая поддержка программного обеспечения;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38BA53-EDFD-40C8-B158-7EC604B36026}" type="parTrans" cxnId="{0C4FE6F4-E570-4F86-BA8A-CE10B2E7E7A6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ACCA99-01EE-4087-9C3B-130BE8497C69}" type="sibTrans" cxnId="{0C4FE6F4-E570-4F86-BA8A-CE10B2E7E7A6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E8CE87-62AF-419D-9D7C-2A22A35BCB69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покупка, продажа, имущественный наем электронных терминалов, других устройств и оборудования для обработки и передачи информации по платежам;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3CB9FC-5D8A-4E94-BE8B-D372E36D1ED5}" type="parTrans" cxnId="{4B2C39D0-2B08-42D5-9B80-C77AE582754C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910BC2-A9A6-49E6-97C7-4CFC62FFD302}" type="sibTrans" cxnId="{4B2C39D0-2B08-42D5-9B80-C77AE582754C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C8BB37-E446-4DF4-891B-F75C800D29AC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связанной с использованием </a:t>
          </a:r>
          <a:r>
            <a:rPr lang="ru-RU" sz="14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вычисл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-ой 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техники и </a:t>
          </a:r>
          <a:r>
            <a:rPr lang="ru-RU" sz="14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инфор-ных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технологий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услуги по обработке и передаче данных по платежам, создание и использование базы данных 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ИТ;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EF40F8-813B-4F36-9615-C005A269EAEC}" type="parTrans" cxnId="{F165529F-5D70-4653-8257-7CC39344DAC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BAB499-98BC-4C06-9BC1-C4FE6C7AA07B}" type="sibTrans" cxnId="{F165529F-5D70-4653-8257-7CC39344DAC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88F3F3-CF0A-41C6-91AF-45C22BFB3FD9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услуги в области логистики и курьерская деятельность, включая выполнение агентской и посреднической деятельности в данных сферах;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72CF98-C7BB-4EC7-9419-C8DBC2A066A8}" type="parTrans" cxnId="{C5577D1F-771E-4825-920A-E8F8A162D15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73606B-1587-4401-B336-AFD470D76EC4}" type="sibTrans" cxnId="{C5577D1F-771E-4825-920A-E8F8A162D15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E183EE-6B6D-4A68-BFC5-243AE3F11583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создание и обеспечение безопасности информационных систем и сетей;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44385F-6733-491F-8A9C-FDA2836BB57B}" type="parTrans" cxnId="{0548291E-471D-4EAF-A34C-496D6D8C0690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1A77BA-12DD-434A-BBB0-44230050C3D4}" type="sibTrans" cxnId="{0548291E-471D-4EAF-A34C-496D6D8C0690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54708D-D97F-48D5-B56F-031B5AED6CB6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разработка и реализация средств криптографической защиты информации;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E74F08-CB32-4AB0-B1BD-7F87442EF03F}" type="parTrans" cxnId="{656A252F-7C03-4D2B-A69E-D2F6219443B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AB4506-F58E-4874-9928-3C1304D0317B}" type="sibTrans" cxnId="{656A252F-7C03-4D2B-A69E-D2F6219443B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89B727-59D2-4BEA-8B4E-1D08C6273255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услуги по удостоверению соответствия открытого ключа электронной цифровой подписи закрытому ключу электронной цифровой подписи, а также подтверждению достоверности регистрационного свидетельства.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1CAC1C-C763-4069-8E66-92A61F410B69}" type="parTrans" cxnId="{B26B94BF-E48A-4F40-A0D8-B0B747958A0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C592E0-A053-4E9A-B885-D447DD3ECAEC}" type="sibTrans" cxnId="{B26B94BF-E48A-4F40-A0D8-B0B747958A0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2BDB68-DA69-485D-908E-E87F221E9906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10) деятельность в качестве участника или оператора платежной системы.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B80BE5-BA2D-434D-AC3E-458525CD818E}" type="parTrans" cxnId="{4D772629-E0FB-4795-B77B-4B61D11B9FF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1FB99C-3DAC-40EA-B368-E1297D0A73D6}" type="sibTrans" cxnId="{4D772629-E0FB-4795-B77B-4B61D11B9FF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C4E386-7B06-4C83-A670-6E16D9535235}" type="pres">
      <dgm:prSet presAssocID="{D3764818-4955-40DD-AF14-9697B9F5D42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4A3798-421A-4089-927A-4385002ED32E}" type="pres">
      <dgm:prSet presAssocID="{CAA94AC1-BD19-48DA-9E32-38678265DCE4}" presName="roof" presStyleLbl="dkBgShp" presStyleIdx="0" presStyleCnt="2"/>
      <dgm:spPr/>
      <dgm:t>
        <a:bodyPr/>
        <a:lstStyle/>
        <a:p>
          <a:endParaRPr lang="ru-RU"/>
        </a:p>
      </dgm:t>
    </dgm:pt>
    <dgm:pt modelId="{F2D4B3BE-90AC-4447-9852-67A0711D8FF7}" type="pres">
      <dgm:prSet presAssocID="{CAA94AC1-BD19-48DA-9E32-38678265DCE4}" presName="pillars" presStyleCnt="0"/>
      <dgm:spPr/>
    </dgm:pt>
    <dgm:pt modelId="{71249088-B72D-4E6E-908D-EAFF37BFD451}" type="pres">
      <dgm:prSet presAssocID="{CAA94AC1-BD19-48DA-9E32-38678265DCE4}" presName="pillar1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5C0AA-6506-4A9A-9CF9-AF43FDDA5B22}" type="pres">
      <dgm:prSet presAssocID="{67F8AAC4-FE8C-49EA-A95F-9FDD11399F9C}" presName="pillarX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5B8AA-F086-4DBE-AA4C-2C85BA5E2718}" type="pres">
      <dgm:prSet presAssocID="{37D0B092-75C7-4B15-89AD-A33816970E9F}" presName="pillarX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C8AC1B-D21C-46AF-B7CA-2D69D65E47F7}" type="pres">
      <dgm:prSet presAssocID="{01E8CE87-62AF-419D-9D7C-2A22A35BCB69}" presName="pillarX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E45B01-F5B3-4D36-90AB-3DACDA564CCE}" type="pres">
      <dgm:prSet presAssocID="{FCC8BB37-E446-4DF4-891B-F75C800D29AC}" presName="pillarX" presStyleLbl="node1" presStyleIdx="4" presStyleCnt="10" custLinFactNeighborX="828" custLinFactNeighborY="-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A43DDF-81C5-4F5C-B51D-9BE9C01BA292}" type="pres">
      <dgm:prSet presAssocID="{2D88F3F3-CF0A-41C6-91AF-45C22BFB3FD9}" presName="pillarX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11F3B-6258-4571-940D-0703BC1D34BB}" type="pres">
      <dgm:prSet presAssocID="{D5E183EE-6B6D-4A68-BFC5-243AE3F11583}" presName="pillarX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1BA260-07F9-4B05-B89D-492FEA5EE9E5}" type="pres">
      <dgm:prSet presAssocID="{3054708D-D97F-48D5-B56F-031B5AED6CB6}" presName="pillarX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FC6B28-878E-462F-BF40-A499F4A7035A}" type="pres">
      <dgm:prSet presAssocID="{4C89B727-59D2-4BEA-8B4E-1D08C6273255}" presName="pillarX" presStyleLbl="node1" presStyleIdx="8" presStyleCnt="10" custScaleX="138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39348A-B4C6-4FF2-893D-D28FCF58DF08}" type="pres">
      <dgm:prSet presAssocID="{D82BDB68-DA69-485D-908E-E87F221E9906}" presName="pillarX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2052D-79EE-4D38-969F-BC56BAE451DA}" type="pres">
      <dgm:prSet presAssocID="{CAA94AC1-BD19-48DA-9E32-38678265DCE4}" presName="base" presStyleLbl="dkBgShp" presStyleIdx="1" presStyleCnt="2"/>
      <dgm:spPr/>
    </dgm:pt>
  </dgm:ptLst>
  <dgm:cxnLst>
    <dgm:cxn modelId="{0141D559-9E12-43D1-ABA1-5AD03E2B8A6D}" srcId="{D3764818-4955-40DD-AF14-9697B9F5D42E}" destId="{B646625C-0A9B-4FDA-A126-EC94D36BE12A}" srcOrd="1" destOrd="0" parTransId="{22C20091-F3E0-4E11-A448-72861C3CA090}" sibTransId="{00AD869A-F19F-4AD6-9FF6-D1A2C1DF94AB}"/>
    <dgm:cxn modelId="{0C4FE6F4-E570-4F86-BA8A-CE10B2E7E7A6}" srcId="{CAA94AC1-BD19-48DA-9E32-38678265DCE4}" destId="{37D0B092-75C7-4B15-89AD-A33816970E9F}" srcOrd="2" destOrd="0" parTransId="{2438BA53-EDFD-40C8-B158-7EC604B36026}" sibTransId="{88ACCA99-01EE-4087-9C3B-130BE8497C69}"/>
    <dgm:cxn modelId="{EF56B988-C59F-4419-8295-9568FC7B68FA}" type="presOf" srcId="{CAA94AC1-BD19-48DA-9E32-38678265DCE4}" destId="{CB4A3798-421A-4089-927A-4385002ED32E}" srcOrd="0" destOrd="0" presId="urn:microsoft.com/office/officeart/2005/8/layout/hList3"/>
    <dgm:cxn modelId="{39A6C238-77BB-43DC-B6CF-58488520978B}" type="presOf" srcId="{D3764818-4955-40DD-AF14-9697B9F5D42E}" destId="{42C4E386-7B06-4C83-A670-6E16D9535235}" srcOrd="0" destOrd="0" presId="urn:microsoft.com/office/officeart/2005/8/layout/hList3"/>
    <dgm:cxn modelId="{19F5CD1C-D2B9-4FB0-A6DC-CF68C529F4CD}" srcId="{CAA94AC1-BD19-48DA-9E32-38678265DCE4}" destId="{67F8AAC4-FE8C-49EA-A95F-9FDD11399F9C}" srcOrd="1" destOrd="0" parTransId="{6BDE7201-94F9-4D0B-8648-E7DE3E9650D4}" sibTransId="{D007EC3B-589E-4D5B-B493-2D599DD6CF65}"/>
    <dgm:cxn modelId="{01B9F878-8E52-497E-B7B8-9BFC44813734}" type="presOf" srcId="{3054708D-D97F-48D5-B56F-031B5AED6CB6}" destId="{091BA260-07F9-4B05-B89D-492FEA5EE9E5}" srcOrd="0" destOrd="0" presId="urn:microsoft.com/office/officeart/2005/8/layout/hList3"/>
    <dgm:cxn modelId="{4B2C39D0-2B08-42D5-9B80-C77AE582754C}" srcId="{CAA94AC1-BD19-48DA-9E32-38678265DCE4}" destId="{01E8CE87-62AF-419D-9D7C-2A22A35BCB69}" srcOrd="3" destOrd="0" parTransId="{2C3CB9FC-5D8A-4E94-BE8B-D372E36D1ED5}" sibTransId="{E4910BC2-A9A6-49E6-97C7-4CFC62FFD302}"/>
    <dgm:cxn modelId="{C5577D1F-771E-4825-920A-E8F8A162D157}" srcId="{CAA94AC1-BD19-48DA-9E32-38678265DCE4}" destId="{2D88F3F3-CF0A-41C6-91AF-45C22BFB3FD9}" srcOrd="5" destOrd="0" parTransId="{8C72CF98-C7BB-4EC7-9419-C8DBC2A066A8}" sibTransId="{BB73606B-1587-4401-B336-AFD470D76EC4}"/>
    <dgm:cxn modelId="{EFDA05CD-2B5B-4DA5-854F-F81BF261512E}" type="presOf" srcId="{D82BDB68-DA69-485D-908E-E87F221E9906}" destId="{6939348A-B4C6-4FF2-893D-D28FCF58DF08}" srcOrd="0" destOrd="0" presId="urn:microsoft.com/office/officeart/2005/8/layout/hList3"/>
    <dgm:cxn modelId="{2E46930B-15F4-427A-816C-09CEB60EA565}" type="presOf" srcId="{D5E183EE-6B6D-4A68-BFC5-243AE3F11583}" destId="{9D311F3B-6258-4571-940D-0703BC1D34BB}" srcOrd="0" destOrd="0" presId="urn:microsoft.com/office/officeart/2005/8/layout/hList3"/>
    <dgm:cxn modelId="{B26B94BF-E48A-4F40-A0D8-B0B747958A0E}" srcId="{CAA94AC1-BD19-48DA-9E32-38678265DCE4}" destId="{4C89B727-59D2-4BEA-8B4E-1D08C6273255}" srcOrd="8" destOrd="0" parTransId="{AD1CAC1C-C763-4069-8E66-92A61F410B69}" sibTransId="{A8C592E0-A053-4E9A-B885-D447DD3ECAEC}"/>
    <dgm:cxn modelId="{656A252F-7C03-4D2B-A69E-D2F6219443BB}" srcId="{CAA94AC1-BD19-48DA-9E32-38678265DCE4}" destId="{3054708D-D97F-48D5-B56F-031B5AED6CB6}" srcOrd="7" destOrd="0" parTransId="{3DE74F08-CB32-4AB0-B1BD-7F87442EF03F}" sibTransId="{4CAB4506-F58E-4874-9928-3C1304D0317B}"/>
    <dgm:cxn modelId="{F165529F-5D70-4653-8257-7CC39344DAC8}" srcId="{CAA94AC1-BD19-48DA-9E32-38678265DCE4}" destId="{FCC8BB37-E446-4DF4-891B-F75C800D29AC}" srcOrd="4" destOrd="0" parTransId="{2DEF40F8-813B-4F36-9615-C005A269EAEC}" sibTransId="{B3BAB499-98BC-4C06-9BC1-C4FE6C7AA07B}"/>
    <dgm:cxn modelId="{2BD82E6B-BE28-4BA0-9611-C9C1177EBADB}" srcId="{D3764818-4955-40DD-AF14-9697B9F5D42E}" destId="{CAA94AC1-BD19-48DA-9E32-38678265DCE4}" srcOrd="0" destOrd="0" parTransId="{C8701AB3-DB01-45D4-B9FD-48033305AC48}" sibTransId="{2577D9C3-F177-4F30-9FDC-6AA993676D1E}"/>
    <dgm:cxn modelId="{0548291E-471D-4EAF-A34C-496D6D8C0690}" srcId="{CAA94AC1-BD19-48DA-9E32-38678265DCE4}" destId="{D5E183EE-6B6D-4A68-BFC5-243AE3F11583}" srcOrd="6" destOrd="0" parTransId="{AC44385F-6733-491F-8A9C-FDA2836BB57B}" sibTransId="{121A77BA-12DD-434A-BBB0-44230050C3D4}"/>
    <dgm:cxn modelId="{C2218B5D-CD18-427F-B118-EE6ADF34B3C8}" type="presOf" srcId="{FCC8BB37-E446-4DF4-891B-F75C800D29AC}" destId="{51E45B01-F5B3-4D36-90AB-3DACDA564CCE}" srcOrd="0" destOrd="0" presId="urn:microsoft.com/office/officeart/2005/8/layout/hList3"/>
    <dgm:cxn modelId="{32803063-AC51-45DD-AD80-FA481A3D9FA6}" srcId="{CAA94AC1-BD19-48DA-9E32-38678265DCE4}" destId="{8AB2D1FE-6723-44CD-9176-3EDE69A14CE2}" srcOrd="0" destOrd="0" parTransId="{0DEA660C-69ED-4A09-BDD7-B72B74213F8D}" sibTransId="{127A9BA6-B70C-4BE3-B811-329F94D78099}"/>
    <dgm:cxn modelId="{057BC6C0-BA25-46CD-A97A-2B323850691A}" type="presOf" srcId="{2D88F3F3-CF0A-41C6-91AF-45C22BFB3FD9}" destId="{5BA43DDF-81C5-4F5C-B51D-9BE9C01BA292}" srcOrd="0" destOrd="0" presId="urn:microsoft.com/office/officeart/2005/8/layout/hList3"/>
    <dgm:cxn modelId="{19FD427F-8E0E-4F8B-87AD-1C14E1423FD3}" type="presOf" srcId="{37D0B092-75C7-4B15-89AD-A33816970E9F}" destId="{0835B8AA-F086-4DBE-AA4C-2C85BA5E2718}" srcOrd="0" destOrd="0" presId="urn:microsoft.com/office/officeart/2005/8/layout/hList3"/>
    <dgm:cxn modelId="{E0613C8B-E875-4D8A-960D-B7F1F72DED5D}" type="presOf" srcId="{01E8CE87-62AF-419D-9D7C-2A22A35BCB69}" destId="{6DC8AC1B-D21C-46AF-B7CA-2D69D65E47F7}" srcOrd="0" destOrd="0" presId="urn:microsoft.com/office/officeart/2005/8/layout/hList3"/>
    <dgm:cxn modelId="{0BBCE90B-EDF1-4765-BA78-EEB697F526EE}" type="presOf" srcId="{67F8AAC4-FE8C-49EA-A95F-9FDD11399F9C}" destId="{7B45C0AA-6506-4A9A-9CF9-AF43FDDA5B22}" srcOrd="0" destOrd="0" presId="urn:microsoft.com/office/officeart/2005/8/layout/hList3"/>
    <dgm:cxn modelId="{7B698B94-2DDF-447C-AF48-469F59904F1A}" type="presOf" srcId="{8AB2D1FE-6723-44CD-9176-3EDE69A14CE2}" destId="{71249088-B72D-4E6E-908D-EAFF37BFD451}" srcOrd="0" destOrd="0" presId="urn:microsoft.com/office/officeart/2005/8/layout/hList3"/>
    <dgm:cxn modelId="{2232E80F-4A3F-476C-AFF2-35925ADDC469}" type="presOf" srcId="{4C89B727-59D2-4BEA-8B4E-1D08C6273255}" destId="{33FC6B28-878E-462F-BF40-A499F4A7035A}" srcOrd="0" destOrd="0" presId="urn:microsoft.com/office/officeart/2005/8/layout/hList3"/>
    <dgm:cxn modelId="{4D772629-E0FB-4795-B77B-4B61D11B9FF7}" srcId="{CAA94AC1-BD19-48DA-9E32-38678265DCE4}" destId="{D82BDB68-DA69-485D-908E-E87F221E9906}" srcOrd="9" destOrd="0" parTransId="{10B80BE5-BA2D-434D-AC3E-458525CD818E}" sibTransId="{FA1FB99C-3DAC-40EA-B368-E1297D0A73D6}"/>
    <dgm:cxn modelId="{CD2139FE-2552-4EF5-A5C8-79B7C18CBA57}" type="presParOf" srcId="{42C4E386-7B06-4C83-A670-6E16D9535235}" destId="{CB4A3798-421A-4089-927A-4385002ED32E}" srcOrd="0" destOrd="0" presId="urn:microsoft.com/office/officeart/2005/8/layout/hList3"/>
    <dgm:cxn modelId="{8D930245-F6FA-4AE9-8CD6-183E3C23C926}" type="presParOf" srcId="{42C4E386-7B06-4C83-A670-6E16D9535235}" destId="{F2D4B3BE-90AC-4447-9852-67A0711D8FF7}" srcOrd="1" destOrd="0" presId="urn:microsoft.com/office/officeart/2005/8/layout/hList3"/>
    <dgm:cxn modelId="{D4946F14-7F4B-4FB8-B84F-51A049B137FA}" type="presParOf" srcId="{F2D4B3BE-90AC-4447-9852-67A0711D8FF7}" destId="{71249088-B72D-4E6E-908D-EAFF37BFD451}" srcOrd="0" destOrd="0" presId="urn:microsoft.com/office/officeart/2005/8/layout/hList3"/>
    <dgm:cxn modelId="{CD50FFC0-131B-4BA0-96BA-577EA7A1AB44}" type="presParOf" srcId="{F2D4B3BE-90AC-4447-9852-67A0711D8FF7}" destId="{7B45C0AA-6506-4A9A-9CF9-AF43FDDA5B22}" srcOrd="1" destOrd="0" presId="urn:microsoft.com/office/officeart/2005/8/layout/hList3"/>
    <dgm:cxn modelId="{C4571748-0362-4A1A-A032-10846E1DA1BF}" type="presParOf" srcId="{F2D4B3BE-90AC-4447-9852-67A0711D8FF7}" destId="{0835B8AA-F086-4DBE-AA4C-2C85BA5E2718}" srcOrd="2" destOrd="0" presId="urn:microsoft.com/office/officeart/2005/8/layout/hList3"/>
    <dgm:cxn modelId="{6F4EB64D-D094-4A94-AE90-33063C5C977E}" type="presParOf" srcId="{F2D4B3BE-90AC-4447-9852-67A0711D8FF7}" destId="{6DC8AC1B-D21C-46AF-B7CA-2D69D65E47F7}" srcOrd="3" destOrd="0" presId="urn:microsoft.com/office/officeart/2005/8/layout/hList3"/>
    <dgm:cxn modelId="{340FE2FB-246D-4D40-99BC-E3ADB0B80CAC}" type="presParOf" srcId="{F2D4B3BE-90AC-4447-9852-67A0711D8FF7}" destId="{51E45B01-F5B3-4D36-90AB-3DACDA564CCE}" srcOrd="4" destOrd="0" presId="urn:microsoft.com/office/officeart/2005/8/layout/hList3"/>
    <dgm:cxn modelId="{2CD3453C-BCF7-4FAF-AB8E-AFC4DCCFBE8D}" type="presParOf" srcId="{F2D4B3BE-90AC-4447-9852-67A0711D8FF7}" destId="{5BA43DDF-81C5-4F5C-B51D-9BE9C01BA292}" srcOrd="5" destOrd="0" presId="urn:microsoft.com/office/officeart/2005/8/layout/hList3"/>
    <dgm:cxn modelId="{CEE519AA-9753-4FB5-932D-C621D0878AB0}" type="presParOf" srcId="{F2D4B3BE-90AC-4447-9852-67A0711D8FF7}" destId="{9D311F3B-6258-4571-940D-0703BC1D34BB}" srcOrd="6" destOrd="0" presId="urn:microsoft.com/office/officeart/2005/8/layout/hList3"/>
    <dgm:cxn modelId="{51CDA74E-2A06-4E3A-A6E5-28724823E1D8}" type="presParOf" srcId="{F2D4B3BE-90AC-4447-9852-67A0711D8FF7}" destId="{091BA260-07F9-4B05-B89D-492FEA5EE9E5}" srcOrd="7" destOrd="0" presId="urn:microsoft.com/office/officeart/2005/8/layout/hList3"/>
    <dgm:cxn modelId="{3BA57724-24EF-401C-A5F2-213FD082874E}" type="presParOf" srcId="{F2D4B3BE-90AC-4447-9852-67A0711D8FF7}" destId="{33FC6B28-878E-462F-BF40-A499F4A7035A}" srcOrd="8" destOrd="0" presId="urn:microsoft.com/office/officeart/2005/8/layout/hList3"/>
    <dgm:cxn modelId="{8B035575-45FB-4440-83E7-B32B3D094479}" type="presParOf" srcId="{F2D4B3BE-90AC-4447-9852-67A0711D8FF7}" destId="{6939348A-B4C6-4FF2-893D-D28FCF58DF08}" srcOrd="9" destOrd="0" presId="urn:microsoft.com/office/officeart/2005/8/layout/hList3"/>
    <dgm:cxn modelId="{38D36F57-2349-4F98-9FBB-0F9072A3C8AA}" type="presParOf" srcId="{42C4E386-7B06-4C83-A670-6E16D9535235}" destId="{0492052D-79EE-4D38-969F-BC56BAE451D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2BF52BE-1AF0-4362-A763-A75116FFFACA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7F52781-FD5D-4295-89AD-B471390E126F}">
      <dgm:prSet phldrT="[Текст]" custT="1"/>
      <dgm:spPr/>
      <dgm:t>
        <a:bodyPr/>
        <a:lstStyle/>
        <a:p>
          <a:pPr algn="just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платежных услуг вправе заключить с третьими лицами договор об аутсорсинге.</a:t>
          </a:r>
        </a:p>
      </dgm:t>
    </dgm:pt>
    <dgm:pt modelId="{A54D15C3-1EEA-4ECB-92D5-F3074BB6FAA8}" type="parTrans" cxnId="{178C5F4F-D3B0-46FD-AD16-565A26045C30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846CE1-D14D-4042-B38B-9F1E74FA08CC}" type="sibTrans" cxnId="{178C5F4F-D3B0-46FD-AD16-565A26045C30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4ED0A2-D6CA-4450-93B7-E624103F9B24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При аутсорсинге поставщик платежных услуг уведомляет об этом Национальный Банк в течение пятнадцати рабочих дней со дня заключения договора об аутсорсинге.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187108-3784-4767-A1AF-6C705BA72C72}" type="parTrans" cxnId="{BFA1AEC9-5F0E-4F7C-BDD9-9091D7E9B558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833355-E8BC-4742-92A7-D9FB5F963CE6}" type="sibTrans" cxnId="{BFA1AEC9-5F0E-4F7C-BDD9-9091D7E9B558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C415A7-4E38-4753-B5B4-025812ECB1D1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Порядок аутсорсинга определяется внутренними правилами поставщика платежных услуг и в соответствии с договором об аутсорсинге.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CD7D96-1792-417E-B42B-C0F010F2FECB}" type="parTrans" cxnId="{16E17798-84A6-4E77-B230-BDED68D9A780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7EC99A-5EC4-4F86-8F10-5A1F2F60DB09}" type="sibTrans" cxnId="{16E17798-84A6-4E77-B230-BDED68D9A780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305DD8-3B62-4551-AB16-269633FEB384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несет гражданско-правовую ответственность за неисполнение либо ненадлежащее исполнение третьим лицом своих обязательств по договору об аутсорсинге. Поставщик платежных услуг при необходимости расторгает договор об аутсорсинге при условии обеспечения бесперебойности и качества оказания платежных услуг, а также интересов получателей платежных услуг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8B8DF8-6D06-4FEE-A0B8-2F39B89F1880}" type="parTrans" cxnId="{3A2947B9-8FB4-47A8-B58C-9707C519341E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E76A15-9D76-419C-B94E-AF66E71CF82C}" type="sibTrans" cxnId="{3A2947B9-8FB4-47A8-B58C-9707C519341E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241B09-DC2E-41BE-B5A8-DA13DB285ADB}" type="pres">
      <dgm:prSet presAssocID="{D2BF52BE-1AF0-4362-A763-A75116FFFA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A7CC7E-8A68-477B-ADB2-F77DF3FEB021}" type="pres">
      <dgm:prSet presAssocID="{E7F52781-FD5D-4295-89AD-B471390E126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244A8-7CD2-4806-AB7D-AF54EAE3FDA5}" type="pres">
      <dgm:prSet presAssocID="{C0846CE1-D14D-4042-B38B-9F1E74FA08CC}" presName="spacer" presStyleCnt="0"/>
      <dgm:spPr/>
      <dgm:t>
        <a:bodyPr/>
        <a:lstStyle/>
        <a:p>
          <a:endParaRPr lang="ru-RU"/>
        </a:p>
      </dgm:t>
    </dgm:pt>
    <dgm:pt modelId="{F80AF810-65FF-438A-92F7-A954F864B66E}" type="pres">
      <dgm:prSet presAssocID="{A04ED0A2-D6CA-4450-93B7-E624103F9B2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2F59A-CFFB-4182-A4FD-F61688F9BC76}" type="pres">
      <dgm:prSet presAssocID="{57833355-E8BC-4742-92A7-D9FB5F963CE6}" presName="spacer" presStyleCnt="0"/>
      <dgm:spPr/>
      <dgm:t>
        <a:bodyPr/>
        <a:lstStyle/>
        <a:p>
          <a:endParaRPr lang="ru-RU"/>
        </a:p>
      </dgm:t>
    </dgm:pt>
    <dgm:pt modelId="{D13E5E05-C6CD-4096-A289-B69A5D6D1B36}" type="pres">
      <dgm:prSet presAssocID="{82C415A7-4E38-4753-B5B4-025812ECB1D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5A2BAA-1040-4AB7-AE35-3DDF28801D05}" type="pres">
      <dgm:prSet presAssocID="{CF7EC99A-5EC4-4F86-8F10-5A1F2F60DB09}" presName="spacer" presStyleCnt="0"/>
      <dgm:spPr/>
      <dgm:t>
        <a:bodyPr/>
        <a:lstStyle/>
        <a:p>
          <a:endParaRPr lang="ru-RU"/>
        </a:p>
      </dgm:t>
    </dgm:pt>
    <dgm:pt modelId="{F1942019-2F4C-4337-A614-0E97F67FA6FA}" type="pres">
      <dgm:prSet presAssocID="{59305DD8-3B62-4551-AB16-269633FEB38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CB93B4-704B-4E44-B276-6039304694AD}" type="presOf" srcId="{D2BF52BE-1AF0-4362-A763-A75116FFFACA}" destId="{42241B09-DC2E-41BE-B5A8-DA13DB285ADB}" srcOrd="0" destOrd="0" presId="urn:microsoft.com/office/officeart/2005/8/layout/vList2"/>
    <dgm:cxn modelId="{BFA1AEC9-5F0E-4F7C-BDD9-9091D7E9B558}" srcId="{D2BF52BE-1AF0-4362-A763-A75116FFFACA}" destId="{A04ED0A2-D6CA-4450-93B7-E624103F9B24}" srcOrd="1" destOrd="0" parTransId="{68187108-3784-4767-A1AF-6C705BA72C72}" sibTransId="{57833355-E8BC-4742-92A7-D9FB5F963CE6}"/>
    <dgm:cxn modelId="{3A2947B9-8FB4-47A8-B58C-9707C519341E}" srcId="{D2BF52BE-1AF0-4362-A763-A75116FFFACA}" destId="{59305DD8-3B62-4551-AB16-269633FEB384}" srcOrd="3" destOrd="0" parTransId="{278B8DF8-6D06-4FEE-A0B8-2F39B89F1880}" sibTransId="{36E76A15-9D76-419C-B94E-AF66E71CF82C}"/>
    <dgm:cxn modelId="{5CD86081-B645-42DE-9AEC-68694F634154}" type="presOf" srcId="{E7F52781-FD5D-4295-89AD-B471390E126F}" destId="{4BA7CC7E-8A68-477B-ADB2-F77DF3FEB021}" srcOrd="0" destOrd="0" presId="urn:microsoft.com/office/officeart/2005/8/layout/vList2"/>
    <dgm:cxn modelId="{0C874F13-4E93-47DC-97F6-2AB2D4C21046}" type="presOf" srcId="{A04ED0A2-D6CA-4450-93B7-E624103F9B24}" destId="{F80AF810-65FF-438A-92F7-A954F864B66E}" srcOrd="0" destOrd="0" presId="urn:microsoft.com/office/officeart/2005/8/layout/vList2"/>
    <dgm:cxn modelId="{928097A7-2E28-4835-8E98-79276598EB80}" type="presOf" srcId="{82C415A7-4E38-4753-B5B4-025812ECB1D1}" destId="{D13E5E05-C6CD-4096-A289-B69A5D6D1B36}" srcOrd="0" destOrd="0" presId="urn:microsoft.com/office/officeart/2005/8/layout/vList2"/>
    <dgm:cxn modelId="{CC14A5D4-2858-4329-87E3-CB943A20A9E4}" type="presOf" srcId="{59305DD8-3B62-4551-AB16-269633FEB384}" destId="{F1942019-2F4C-4337-A614-0E97F67FA6FA}" srcOrd="0" destOrd="0" presId="urn:microsoft.com/office/officeart/2005/8/layout/vList2"/>
    <dgm:cxn modelId="{16E17798-84A6-4E77-B230-BDED68D9A780}" srcId="{D2BF52BE-1AF0-4362-A763-A75116FFFACA}" destId="{82C415A7-4E38-4753-B5B4-025812ECB1D1}" srcOrd="2" destOrd="0" parTransId="{EACD7D96-1792-417E-B42B-C0F010F2FECB}" sibTransId="{CF7EC99A-5EC4-4F86-8F10-5A1F2F60DB09}"/>
    <dgm:cxn modelId="{178C5F4F-D3B0-46FD-AD16-565A26045C30}" srcId="{D2BF52BE-1AF0-4362-A763-A75116FFFACA}" destId="{E7F52781-FD5D-4295-89AD-B471390E126F}" srcOrd="0" destOrd="0" parTransId="{A54D15C3-1EEA-4ECB-92D5-F3074BB6FAA8}" sibTransId="{C0846CE1-D14D-4042-B38B-9F1E74FA08CC}"/>
    <dgm:cxn modelId="{2B4808B3-A473-403C-92AB-CC9E74F4636C}" type="presParOf" srcId="{42241B09-DC2E-41BE-B5A8-DA13DB285ADB}" destId="{4BA7CC7E-8A68-477B-ADB2-F77DF3FEB021}" srcOrd="0" destOrd="0" presId="urn:microsoft.com/office/officeart/2005/8/layout/vList2"/>
    <dgm:cxn modelId="{8F518059-780D-46DA-9D44-FF2973C58D4B}" type="presParOf" srcId="{42241B09-DC2E-41BE-B5A8-DA13DB285ADB}" destId="{4F4244A8-7CD2-4806-AB7D-AF54EAE3FDA5}" srcOrd="1" destOrd="0" presId="urn:microsoft.com/office/officeart/2005/8/layout/vList2"/>
    <dgm:cxn modelId="{5F1DED65-22E5-41E7-9766-1D1503B6A0A3}" type="presParOf" srcId="{42241B09-DC2E-41BE-B5A8-DA13DB285ADB}" destId="{F80AF810-65FF-438A-92F7-A954F864B66E}" srcOrd="2" destOrd="0" presId="urn:microsoft.com/office/officeart/2005/8/layout/vList2"/>
    <dgm:cxn modelId="{37EC4EE2-E294-47F5-AC4D-7861A70ADB29}" type="presParOf" srcId="{42241B09-DC2E-41BE-B5A8-DA13DB285ADB}" destId="{8082F59A-CFFB-4182-A4FD-F61688F9BC76}" srcOrd="3" destOrd="0" presId="urn:microsoft.com/office/officeart/2005/8/layout/vList2"/>
    <dgm:cxn modelId="{78975B4D-6D47-47AB-B1C7-DB7116CBC12D}" type="presParOf" srcId="{42241B09-DC2E-41BE-B5A8-DA13DB285ADB}" destId="{D13E5E05-C6CD-4096-A289-B69A5D6D1B36}" srcOrd="4" destOrd="0" presId="urn:microsoft.com/office/officeart/2005/8/layout/vList2"/>
    <dgm:cxn modelId="{D3EBEA18-2948-490F-A287-AB72690096BE}" type="presParOf" srcId="{42241B09-DC2E-41BE-B5A8-DA13DB285ADB}" destId="{1D5A2BAA-1040-4AB7-AE35-3DDF28801D05}" srcOrd="5" destOrd="0" presId="urn:microsoft.com/office/officeart/2005/8/layout/vList2"/>
    <dgm:cxn modelId="{BD548962-78DB-451D-8E4E-4D6E4EC221C9}" type="presParOf" srcId="{42241B09-DC2E-41BE-B5A8-DA13DB285ADB}" destId="{F1942019-2F4C-4337-A614-0E97F67FA6F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89E819-8E11-4CCA-83A7-8AA6CA19A61F}" type="doc">
      <dgm:prSet loTypeId="urn:microsoft.com/office/officeart/2005/8/layout/h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8BAC67-6EBF-4090-9614-51883B86CE48}">
      <dgm:prSet phldrT="[Текст]" custT="1"/>
      <dgm:spPr/>
      <dgm:t>
        <a:bodyPr/>
        <a:lstStyle/>
        <a:p>
          <a:r>
            <a: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НБ относит поставщика платежных услуг к значимым поставщикам при его соответствии одному из следующих критериев, если поставщик платежных услуг обеспечивает в течение года в объеме не менее показателя, установленного НБ следующие услуги:</a:t>
          </a:r>
        </a:p>
      </dgm:t>
    </dgm:pt>
    <dgm:pt modelId="{F8A9589E-94D7-4C8C-BB2E-9FA87AEC57F0}" type="parTrans" cxnId="{CB486295-91F5-4957-A0F0-2791465E3C2B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0DE287-C78E-4140-AC29-FA60F0BD359A}" type="sibTrans" cxnId="{CB486295-91F5-4957-A0F0-2791465E3C2B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7DFC31-FB9D-4E58-BA82-E968DF8306F4}">
      <dgm:prSet phldrT="[Текст]" custT="1"/>
      <dgm:spPr/>
      <dgm:t>
        <a:bodyPr/>
        <a:lstStyle/>
        <a:p>
          <a:r>
            <a:rPr lang="ru-RU" sz="1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осуществление платежей и переводов денег в системно значимой или значимой платежной системе, операторами которых являются резиденты РК </a:t>
          </a:r>
        </a:p>
      </dgm:t>
    </dgm:pt>
    <dgm:pt modelId="{170BB863-0EDC-4798-B74E-53FBC1091797}" type="parTrans" cxnId="{878C9542-A9E1-4491-A2F4-AC4719575BB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2B3434-A7BA-4A42-B9EC-4F6A7F719894}" type="sibTrans" cxnId="{878C9542-A9E1-4491-A2F4-AC4719575BB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F1CAF3-B1F1-40C9-AE5C-4672FCF69CC8}">
      <dgm:prSet phldrT="[Текст]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07930E-85E5-432C-B060-30C488839BC5}" type="parTrans" cxnId="{92210249-0B5A-47F1-9100-818A0D58557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ED73F3-46A9-488A-AC8E-184000572D82}" type="sibTrans" cxnId="{92210249-0B5A-47F1-9100-818A0D58557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4EEF7E-532B-4907-8E02-14301CBD8D25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оказание услуг по выпуску платежных карточек и обработке операций с их использованием на территории РК и за рубежом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3478F5-0FC8-4E53-ACCD-B8B120583DCC}" type="parTrans" cxnId="{2AC041AB-F2A9-48FB-942F-717864EA3DFD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CD8675-6B3B-4390-A2ED-4D5ED3A0C75D}" type="sibTrans" cxnId="{2AC041AB-F2A9-48FB-942F-717864EA3DFD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2B8881-A22A-4325-BB9E-1FEA90043B8D}">
      <dgm:prSet custT="1"/>
      <dgm:spPr/>
      <dgm:t>
        <a:bodyPr/>
        <a:lstStyle/>
        <a:p>
          <a:r>
            <a:rPr lang="ru-RU" sz="1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оказание услуг по выпуску, погашению электронных денег и обработке операций, осуществленных с их использованием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BAD77D-1072-4B16-A7D3-9DAEB20FE501}" type="parTrans" cxnId="{48C9D32F-4877-487C-98B1-3BFB624275CC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FEF777-2474-45F2-96AB-04F360EB42C6}" type="sibTrans" cxnId="{48C9D32F-4877-487C-98B1-3BFB624275CC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DB727C-9CA7-4294-866C-B9EF87F33B03}">
      <dgm:prSet custT="1"/>
      <dgm:spPr/>
      <dgm:t>
        <a:bodyPr/>
        <a:lstStyle/>
        <a:p>
          <a:r>
            <a:rPr lang="ru-RU" sz="1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оказание услуг по осуществлению платежей через электронные терминалы и системы удаленного доступа без использования платежных карточек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EBD1D8-ED9A-4AEC-9FB9-B9D85A94ACE1}" type="parTrans" cxnId="{85BF7CFD-B29A-4E02-9A00-3EC144044B4E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EBABA-4FB1-43FE-8DCB-FE0EE0EDD4DC}" type="sibTrans" cxnId="{85BF7CFD-B29A-4E02-9A00-3EC144044B4E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D84D58-FE72-440A-BA34-9A6B642FD6F0}">
      <dgm:prSet custT="1"/>
      <dgm:spPr/>
      <dgm:t>
        <a:bodyPr/>
        <a:lstStyle/>
        <a:p>
          <a:r>
            <a:rPr lang="ru-RU" sz="1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оказание услуг по переводу денег через систему денежных переводов на территории РК и за рубеж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27EC62-FE05-44F1-857C-4C7A060F15E8}" type="parTrans" cxnId="{DD644C8E-0E8E-43E3-93B1-D2F58B33AE2A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3E9E81-852C-4D57-BC97-AF4DB18B0B4E}" type="sibTrans" cxnId="{DD644C8E-0E8E-43E3-93B1-D2F58B33AE2A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2AF232-DE98-4035-A367-588E06FDE570}">
      <dgm:prSet custT="1"/>
      <dgm:spPr/>
      <dgm:t>
        <a:bodyPr/>
        <a:lstStyle/>
        <a:p>
          <a:r>
            <a:rPr lang="ru-RU" sz="1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оказание услуг по осуществлению платежей и переводов денег через корсчета, открытые между банками, на территории РК и за рубеж;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2888B2-05D0-4775-8547-FDFEC18D0428}" type="parTrans" cxnId="{FC552C99-EDCB-4FB0-A67A-CF071E154CFA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5D21B5-8529-4452-B3B4-62EF9F9FF102}" type="sibTrans" cxnId="{FC552C99-EDCB-4FB0-A67A-CF071E154CFA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8F1ABA-3CC3-4A30-9A76-50F8E484EE3D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поставщик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услуг </a:t>
          </a:r>
          <a:r>
            <a:rPr lang="ru-RU" sz="16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обеспеч-ет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орг-зацию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6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осуще-ние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пенсионных выплат,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пособий</a:t>
          </a:r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социальных и иных выплат из госбюджета или </a:t>
          </a:r>
          <a:r>
            <a:rPr lang="ru-RU" sz="16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Госфонда</a:t>
          </a:r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социального страхования;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576569-97DD-4653-8B3B-9784BBF9105B}" type="parTrans" cxnId="{E9676382-A4BA-4509-A701-6D694F3F3E42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7D6264-FC4D-4E2A-82F3-3911BDE1AFB6}" type="sibTrans" cxnId="{E9676382-A4BA-4509-A701-6D694F3F3E42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B09D3-342D-483C-A01B-3B43C8C3477B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поставщик платежных услуг обеспечивает оказание услуг, не оказываемых иными поставщиками платежных услуг на рынке платежных услуг РК 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BB47F-23A4-49A3-BB3C-EF4EB0705361}" type="parTrans" cxnId="{84ED5274-F45E-45A1-9149-D54AF4C1ACEC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B147E5-21A4-4EB9-9A62-6A6CF96D469C}" type="sibTrans" cxnId="{84ED5274-F45E-45A1-9149-D54AF4C1ACEC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DF2034-3E09-46C5-99B4-7A316DAD687B}" type="pres">
      <dgm:prSet presAssocID="{6089E819-8E11-4CCA-83A7-8AA6CA19A61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7247FC-2F05-412B-9D67-9714968C6B42}" type="pres">
      <dgm:prSet presAssocID="{918BAC67-6EBF-4090-9614-51883B86CE48}" presName="roof" presStyleLbl="dkBgShp" presStyleIdx="0" presStyleCnt="2"/>
      <dgm:spPr/>
      <dgm:t>
        <a:bodyPr/>
        <a:lstStyle/>
        <a:p>
          <a:endParaRPr lang="ru-RU"/>
        </a:p>
      </dgm:t>
    </dgm:pt>
    <dgm:pt modelId="{F7D8940F-95B1-4672-9C53-B0C00453D03A}" type="pres">
      <dgm:prSet presAssocID="{918BAC67-6EBF-4090-9614-51883B86CE48}" presName="pillars" presStyleCnt="0"/>
      <dgm:spPr/>
      <dgm:t>
        <a:bodyPr/>
        <a:lstStyle/>
        <a:p>
          <a:endParaRPr lang="ru-RU"/>
        </a:p>
      </dgm:t>
    </dgm:pt>
    <dgm:pt modelId="{7EE29AAE-774E-4501-BEDB-B0A0815A4A75}" type="pres">
      <dgm:prSet presAssocID="{918BAC67-6EBF-4090-9614-51883B86CE48}" presName="pillar1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3D3B0-04A8-4BB2-A09F-D56A7F8B6512}" type="pres">
      <dgm:prSet presAssocID="{A34EEF7E-532B-4907-8E02-14301CBD8D25}" presName="pillar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068BF8-EF79-4798-B3E8-5E39AAF195E2}" type="pres">
      <dgm:prSet presAssocID="{612B8881-A22A-4325-BB9E-1FEA90043B8D}" presName="pillar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D5CAB-C924-49DA-9CC1-7DC0E2C1A39C}" type="pres">
      <dgm:prSet presAssocID="{11DB727C-9CA7-4294-866C-B9EF87F33B03}" presName="pillar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F39106-C2A2-44AA-AF8D-1AD1E404C8EC}" type="pres">
      <dgm:prSet presAssocID="{CFD84D58-FE72-440A-BA34-9A6B642FD6F0}" presName="pillar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6CB13-85DC-413E-A2AD-F1BA8311401F}" type="pres">
      <dgm:prSet presAssocID="{672AF232-DE98-4035-A367-588E06FDE570}" presName="pillar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D4D18A-C659-4B06-A0F8-B59B6CC5913A}" type="pres">
      <dgm:prSet presAssocID="{4E8F1ABA-3CC3-4A30-9A76-50F8E484EE3D}" presName="pillar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6813CD-34FC-4CF3-8379-28CE4383AC90}" type="pres">
      <dgm:prSet presAssocID="{160B09D3-342D-483C-A01B-3B43C8C3477B}" presName="pillar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3AE8E-B7DB-45E3-A138-57E29A14AE4F}" type="pres">
      <dgm:prSet presAssocID="{918BAC67-6EBF-4090-9614-51883B86CE48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2AC041AB-F2A9-48FB-942F-717864EA3DFD}" srcId="{918BAC67-6EBF-4090-9614-51883B86CE48}" destId="{A34EEF7E-532B-4907-8E02-14301CBD8D25}" srcOrd="1" destOrd="0" parTransId="{023478F5-0FC8-4E53-ACCD-B8B120583DCC}" sibTransId="{05CD8675-6B3B-4390-A2ED-4D5ED3A0C75D}"/>
    <dgm:cxn modelId="{DFACE8E3-FAEC-49E7-9104-E248D309B311}" type="presOf" srcId="{CFD84D58-FE72-440A-BA34-9A6B642FD6F0}" destId="{B5F39106-C2A2-44AA-AF8D-1AD1E404C8EC}" srcOrd="0" destOrd="0" presId="urn:microsoft.com/office/officeart/2005/8/layout/hList3"/>
    <dgm:cxn modelId="{85BF7CFD-B29A-4E02-9A00-3EC144044B4E}" srcId="{918BAC67-6EBF-4090-9614-51883B86CE48}" destId="{11DB727C-9CA7-4294-866C-B9EF87F33B03}" srcOrd="3" destOrd="0" parTransId="{8DEBD1D8-ED9A-4AEC-9FB9-B9D85A94ACE1}" sibTransId="{4DAEBABA-4FB1-43FE-8DCB-FE0EE0EDD4DC}"/>
    <dgm:cxn modelId="{0CE7DA57-20BD-4281-B4CB-708C0022DF56}" type="presOf" srcId="{918BAC67-6EBF-4090-9614-51883B86CE48}" destId="{987247FC-2F05-412B-9D67-9714968C6B42}" srcOrd="0" destOrd="0" presId="urn:microsoft.com/office/officeart/2005/8/layout/hList3"/>
    <dgm:cxn modelId="{5E3721B7-A252-4515-A9C1-AEA4F7A66749}" type="presOf" srcId="{A34EEF7E-532B-4907-8E02-14301CBD8D25}" destId="{4C73D3B0-04A8-4BB2-A09F-D56A7F8B6512}" srcOrd="0" destOrd="0" presId="urn:microsoft.com/office/officeart/2005/8/layout/hList3"/>
    <dgm:cxn modelId="{84ED5274-F45E-45A1-9149-D54AF4C1ACEC}" srcId="{918BAC67-6EBF-4090-9614-51883B86CE48}" destId="{160B09D3-342D-483C-A01B-3B43C8C3477B}" srcOrd="7" destOrd="0" parTransId="{7C0BB47F-23A4-49A3-BB3C-EF4EB0705361}" sibTransId="{61B147E5-21A4-4EB9-9A62-6A6CF96D469C}"/>
    <dgm:cxn modelId="{70B7F8F8-976E-4F24-AABC-41FCC2E54570}" type="presOf" srcId="{6089E819-8E11-4CCA-83A7-8AA6CA19A61F}" destId="{98DF2034-3E09-46C5-99B4-7A316DAD687B}" srcOrd="0" destOrd="0" presId="urn:microsoft.com/office/officeart/2005/8/layout/hList3"/>
    <dgm:cxn modelId="{6B6D5890-B9E1-4CF4-841A-2C679076D2DF}" type="presOf" srcId="{227DFC31-FB9D-4E58-BA82-E968DF8306F4}" destId="{7EE29AAE-774E-4501-BEDB-B0A0815A4A75}" srcOrd="0" destOrd="0" presId="urn:microsoft.com/office/officeart/2005/8/layout/hList3"/>
    <dgm:cxn modelId="{92210249-0B5A-47F1-9100-818A0D585570}" srcId="{6089E819-8E11-4CCA-83A7-8AA6CA19A61F}" destId="{DEF1CAF3-B1F1-40C9-AE5C-4672FCF69CC8}" srcOrd="1" destOrd="0" parTransId="{E707930E-85E5-432C-B060-30C488839BC5}" sibTransId="{B8ED73F3-46A9-488A-AC8E-184000572D82}"/>
    <dgm:cxn modelId="{878C9542-A9E1-4491-A2F4-AC4719575BB0}" srcId="{918BAC67-6EBF-4090-9614-51883B86CE48}" destId="{227DFC31-FB9D-4E58-BA82-E968DF8306F4}" srcOrd="0" destOrd="0" parTransId="{170BB863-0EDC-4798-B74E-53FBC1091797}" sibTransId="{0C2B3434-A7BA-4A42-B9EC-4F6A7F719894}"/>
    <dgm:cxn modelId="{FC552C99-EDCB-4FB0-A67A-CF071E154CFA}" srcId="{918BAC67-6EBF-4090-9614-51883B86CE48}" destId="{672AF232-DE98-4035-A367-588E06FDE570}" srcOrd="5" destOrd="0" parTransId="{152888B2-05D0-4775-8547-FDFEC18D0428}" sibTransId="{9E5D21B5-8529-4452-B3B4-62EF9F9FF102}"/>
    <dgm:cxn modelId="{48C9D32F-4877-487C-98B1-3BFB624275CC}" srcId="{918BAC67-6EBF-4090-9614-51883B86CE48}" destId="{612B8881-A22A-4325-BB9E-1FEA90043B8D}" srcOrd="2" destOrd="0" parTransId="{E8BAD77D-1072-4B16-A7D3-9DAEB20FE501}" sibTransId="{C9FEF777-2474-45F2-96AB-04F360EB42C6}"/>
    <dgm:cxn modelId="{A3A4365D-3E0C-4365-801E-CDA808B7E4BC}" type="presOf" srcId="{11DB727C-9CA7-4294-866C-B9EF87F33B03}" destId="{36CD5CAB-C924-49DA-9CC1-7DC0E2C1A39C}" srcOrd="0" destOrd="0" presId="urn:microsoft.com/office/officeart/2005/8/layout/hList3"/>
    <dgm:cxn modelId="{E9676382-A4BA-4509-A701-6D694F3F3E42}" srcId="{918BAC67-6EBF-4090-9614-51883B86CE48}" destId="{4E8F1ABA-3CC3-4A30-9A76-50F8E484EE3D}" srcOrd="6" destOrd="0" parTransId="{14576569-97DD-4653-8B3B-9784BBF9105B}" sibTransId="{877D6264-FC4D-4E2A-82F3-3911BDE1AFB6}"/>
    <dgm:cxn modelId="{E10EE700-9E57-4829-8150-948F11E3C82F}" type="presOf" srcId="{612B8881-A22A-4325-BB9E-1FEA90043B8D}" destId="{D5068BF8-EF79-4798-B3E8-5E39AAF195E2}" srcOrd="0" destOrd="0" presId="urn:microsoft.com/office/officeart/2005/8/layout/hList3"/>
    <dgm:cxn modelId="{BE0C3E7D-33D1-4E2E-B979-635E2D0D33E6}" type="presOf" srcId="{672AF232-DE98-4035-A367-588E06FDE570}" destId="{6416CB13-85DC-413E-A2AD-F1BA8311401F}" srcOrd="0" destOrd="0" presId="urn:microsoft.com/office/officeart/2005/8/layout/hList3"/>
    <dgm:cxn modelId="{D61D498E-9343-4BC0-AA8C-A37300C156B3}" type="presOf" srcId="{4E8F1ABA-3CC3-4A30-9A76-50F8E484EE3D}" destId="{A9D4D18A-C659-4B06-A0F8-B59B6CC5913A}" srcOrd="0" destOrd="0" presId="urn:microsoft.com/office/officeart/2005/8/layout/hList3"/>
    <dgm:cxn modelId="{CB486295-91F5-4957-A0F0-2791465E3C2B}" srcId="{6089E819-8E11-4CCA-83A7-8AA6CA19A61F}" destId="{918BAC67-6EBF-4090-9614-51883B86CE48}" srcOrd="0" destOrd="0" parTransId="{F8A9589E-94D7-4C8C-BB2E-9FA87AEC57F0}" sibTransId="{A40DE287-C78E-4140-AC29-FA60F0BD359A}"/>
    <dgm:cxn modelId="{6A8F61FD-539E-49F0-8500-C07FCCF06E37}" type="presOf" srcId="{160B09D3-342D-483C-A01B-3B43C8C3477B}" destId="{BF6813CD-34FC-4CF3-8379-28CE4383AC90}" srcOrd="0" destOrd="0" presId="urn:microsoft.com/office/officeart/2005/8/layout/hList3"/>
    <dgm:cxn modelId="{DD644C8E-0E8E-43E3-93B1-D2F58B33AE2A}" srcId="{918BAC67-6EBF-4090-9614-51883B86CE48}" destId="{CFD84D58-FE72-440A-BA34-9A6B642FD6F0}" srcOrd="4" destOrd="0" parTransId="{9527EC62-FE05-44F1-857C-4C7A060F15E8}" sibTransId="{203E9E81-852C-4D57-BC97-AF4DB18B0B4E}"/>
    <dgm:cxn modelId="{D6D53C89-C0E3-4D05-A3B4-3C7348B97332}" type="presParOf" srcId="{98DF2034-3E09-46C5-99B4-7A316DAD687B}" destId="{987247FC-2F05-412B-9D67-9714968C6B42}" srcOrd="0" destOrd="0" presId="urn:microsoft.com/office/officeart/2005/8/layout/hList3"/>
    <dgm:cxn modelId="{7D88A461-B874-4D40-8A61-B2A8A2737637}" type="presParOf" srcId="{98DF2034-3E09-46C5-99B4-7A316DAD687B}" destId="{F7D8940F-95B1-4672-9C53-B0C00453D03A}" srcOrd="1" destOrd="0" presId="urn:microsoft.com/office/officeart/2005/8/layout/hList3"/>
    <dgm:cxn modelId="{55B72CA8-B362-4770-B496-60146FD5B43A}" type="presParOf" srcId="{F7D8940F-95B1-4672-9C53-B0C00453D03A}" destId="{7EE29AAE-774E-4501-BEDB-B0A0815A4A75}" srcOrd="0" destOrd="0" presId="urn:microsoft.com/office/officeart/2005/8/layout/hList3"/>
    <dgm:cxn modelId="{3104A0AE-FC45-4AA4-A096-662D4841C831}" type="presParOf" srcId="{F7D8940F-95B1-4672-9C53-B0C00453D03A}" destId="{4C73D3B0-04A8-4BB2-A09F-D56A7F8B6512}" srcOrd="1" destOrd="0" presId="urn:microsoft.com/office/officeart/2005/8/layout/hList3"/>
    <dgm:cxn modelId="{C5AEF6D2-0299-4BCF-93F7-B04F9E82AE3B}" type="presParOf" srcId="{F7D8940F-95B1-4672-9C53-B0C00453D03A}" destId="{D5068BF8-EF79-4798-B3E8-5E39AAF195E2}" srcOrd="2" destOrd="0" presId="urn:microsoft.com/office/officeart/2005/8/layout/hList3"/>
    <dgm:cxn modelId="{13DE7B91-4952-494A-9630-DB2A041146D9}" type="presParOf" srcId="{F7D8940F-95B1-4672-9C53-B0C00453D03A}" destId="{36CD5CAB-C924-49DA-9CC1-7DC0E2C1A39C}" srcOrd="3" destOrd="0" presId="urn:microsoft.com/office/officeart/2005/8/layout/hList3"/>
    <dgm:cxn modelId="{74850031-38DF-479F-B788-4AE078AE6EE2}" type="presParOf" srcId="{F7D8940F-95B1-4672-9C53-B0C00453D03A}" destId="{B5F39106-C2A2-44AA-AF8D-1AD1E404C8EC}" srcOrd="4" destOrd="0" presId="urn:microsoft.com/office/officeart/2005/8/layout/hList3"/>
    <dgm:cxn modelId="{A7A1E531-6D20-4FB7-95A0-1FBFC8F1450C}" type="presParOf" srcId="{F7D8940F-95B1-4672-9C53-B0C00453D03A}" destId="{6416CB13-85DC-413E-A2AD-F1BA8311401F}" srcOrd="5" destOrd="0" presId="urn:microsoft.com/office/officeart/2005/8/layout/hList3"/>
    <dgm:cxn modelId="{EB3653B8-6FA6-43D3-9A2C-AB1C9D4703E2}" type="presParOf" srcId="{F7D8940F-95B1-4672-9C53-B0C00453D03A}" destId="{A9D4D18A-C659-4B06-A0F8-B59B6CC5913A}" srcOrd="6" destOrd="0" presId="urn:microsoft.com/office/officeart/2005/8/layout/hList3"/>
    <dgm:cxn modelId="{170158F4-1B75-40A7-8FE9-051D2887EF7D}" type="presParOf" srcId="{F7D8940F-95B1-4672-9C53-B0C00453D03A}" destId="{BF6813CD-34FC-4CF3-8379-28CE4383AC90}" srcOrd="7" destOrd="0" presId="urn:microsoft.com/office/officeart/2005/8/layout/hList3"/>
    <dgm:cxn modelId="{549909F2-6BE5-4FC7-AB2B-7871798FB408}" type="presParOf" srcId="{98DF2034-3E09-46C5-99B4-7A316DAD687B}" destId="{0603AE8E-B7DB-45E3-A138-57E29A14AE4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CAB511-A1B2-418E-A693-F52970203214}" type="doc">
      <dgm:prSet loTypeId="urn:microsoft.com/office/officeart/2005/8/layout/process4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F2F60D-C42A-44DA-99F0-DA160D6EBDC3}">
      <dgm:prSet phldrT="[Текст]" custT="1"/>
      <dgm:spPr/>
      <dgm:t>
        <a:bodyPr/>
        <a:lstStyle/>
        <a:p>
          <a:r>
            <a: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Значимый поставщик платежных услуг в свою очередь определяет:</a:t>
          </a:r>
        </a:p>
      </dgm:t>
    </dgm:pt>
    <dgm:pt modelId="{B8828BE6-E812-41AC-AF49-995E291F61A8}" type="parTrans" cxnId="{AE05266A-A4C8-4142-8846-F99F2E586695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CFCA76-C6AF-4146-8631-AEC6794E5DF0}" type="sibTrans" cxnId="{AE05266A-A4C8-4142-8846-F99F2E586695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248C9D-5303-4112-A1B4-72385580C112}">
      <dgm:prSet phldrT="[Текст]" custT="1"/>
      <dgm:spPr/>
      <dgm:t>
        <a:bodyPr/>
        <a:lstStyle/>
        <a:p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1) состав, полномочия и регламент работы органа управления;</a:t>
          </a:r>
        </a:p>
      </dgm:t>
    </dgm:pt>
    <dgm:pt modelId="{25245DC7-5F04-4DCB-8FE1-EE8E4044F672}" type="parTrans" cxnId="{22A13D9B-4338-4856-89D1-241AB4910ECE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766FD8-A347-4536-BE48-1B3341E819EA}" type="sibTrans" cxnId="{22A13D9B-4338-4856-89D1-241AB4910ECE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5F562-C3D4-43DA-9378-E3693AA6F434}">
      <dgm:prSet custT="1"/>
      <dgm:spPr/>
      <dgm:t>
        <a:bodyPr/>
        <a:lstStyle/>
        <a:p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2) полномочия руководящего органа;</a:t>
          </a:r>
          <a:endParaRPr lang="en-US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2320A-7555-401B-B0DE-A8EF590F144C}" type="parTrans" cxnId="{18EBD6D7-AA2D-4B30-9EDA-6015D473D78F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4F761E-453C-4B66-9BC3-906F84CEF530}" type="sibTrans" cxnId="{18EBD6D7-AA2D-4B30-9EDA-6015D473D78F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71F9CF-4998-44B7-8535-CDEF8BDC1E33}">
      <dgm:prSet custT="1"/>
      <dgm:spPr/>
      <dgm:t>
        <a:bodyPr/>
        <a:lstStyle/>
        <a:p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3) систему управления рисками, присущими деятельности значимого поставщика платежных услуг;</a:t>
          </a:r>
          <a:endParaRPr lang="en-US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6D707E-8B00-492F-80F6-45F071EE2237}" type="parTrans" cxnId="{9024E58A-ED98-482A-8F7A-AAABD641F847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FC2ED9-6FE9-484C-8090-56DDA4976145}" type="sibTrans" cxnId="{9024E58A-ED98-482A-8F7A-AAABD641F847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20A0D2-5B7F-4CC9-BB3E-11426F6F138C}">
      <dgm:prSet custT="1"/>
      <dgm:spPr/>
      <dgm:t>
        <a:bodyPr/>
        <a:lstStyle/>
        <a:p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4) порядок разрешения конфликтов интересов между значимым поставщиком платежных услуг и заинтересованными лицами;</a:t>
          </a:r>
          <a:endParaRPr lang="en-US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320594-56B6-48CD-A53D-66F42D0F1945}" type="parTrans" cxnId="{253F51E1-A0B6-4C15-B89E-375E31AE3904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C68C9C-F72B-4062-9F2D-5C87ED20EFE9}" type="sibTrans" cxnId="{253F51E1-A0B6-4C15-B89E-375E31AE3904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AEBD0F-A3A2-4405-8D73-B0C35AE30A8B}">
      <dgm:prSet custT="1"/>
      <dgm:spPr/>
      <dgm:t>
        <a:bodyPr/>
        <a:lstStyle/>
        <a:p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5) цели и задачи на предмет удовлетворенности клиентов качеством оказываемых услуг.</a:t>
          </a:r>
          <a:endParaRPr lang="en-US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7A22AC-4C8C-4AB9-B155-3CDA166D3BFF}" type="parTrans" cxnId="{40DDFE36-2063-4DDE-9883-788A818FB3C0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A65DDB-2797-4604-BDE2-0033B4220DE7}" type="sibTrans" cxnId="{40DDFE36-2063-4DDE-9883-788A818FB3C0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F05BAC-A2D8-4815-B99C-25DC132F45D7}" type="pres">
      <dgm:prSet presAssocID="{F1CAB511-A1B2-418E-A693-F529702032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91D048-50EA-4712-B1DC-2222D34D5F4E}" type="pres">
      <dgm:prSet presAssocID="{66F2F60D-C42A-44DA-99F0-DA160D6EBDC3}" presName="boxAndChildren" presStyleCnt="0"/>
      <dgm:spPr/>
      <dgm:t>
        <a:bodyPr/>
        <a:lstStyle/>
        <a:p>
          <a:endParaRPr lang="ru-RU"/>
        </a:p>
      </dgm:t>
    </dgm:pt>
    <dgm:pt modelId="{A8D24E35-D514-4370-A70A-BE2D42A45316}" type="pres">
      <dgm:prSet presAssocID="{66F2F60D-C42A-44DA-99F0-DA160D6EBDC3}" presName="parentTextBox" presStyleLbl="node1" presStyleIdx="0" presStyleCnt="1"/>
      <dgm:spPr/>
      <dgm:t>
        <a:bodyPr/>
        <a:lstStyle/>
        <a:p>
          <a:endParaRPr lang="ru-RU"/>
        </a:p>
      </dgm:t>
    </dgm:pt>
    <dgm:pt modelId="{84B18242-1565-4AEA-977C-A193A54D285F}" type="pres">
      <dgm:prSet presAssocID="{66F2F60D-C42A-44DA-99F0-DA160D6EBDC3}" presName="entireBox" presStyleLbl="node1" presStyleIdx="0" presStyleCnt="1"/>
      <dgm:spPr/>
      <dgm:t>
        <a:bodyPr/>
        <a:lstStyle/>
        <a:p>
          <a:endParaRPr lang="ru-RU"/>
        </a:p>
      </dgm:t>
    </dgm:pt>
    <dgm:pt modelId="{2E08CBC2-5CE7-40AD-8DCF-D5766EDB2182}" type="pres">
      <dgm:prSet presAssocID="{66F2F60D-C42A-44DA-99F0-DA160D6EBDC3}" presName="descendantBox" presStyleCnt="0"/>
      <dgm:spPr/>
      <dgm:t>
        <a:bodyPr/>
        <a:lstStyle/>
        <a:p>
          <a:endParaRPr lang="ru-RU"/>
        </a:p>
      </dgm:t>
    </dgm:pt>
    <dgm:pt modelId="{567B6094-9E1A-4DBF-97DD-CEEEB802A4B9}" type="pres">
      <dgm:prSet presAssocID="{7B248C9D-5303-4112-A1B4-72385580C112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F89654-FF4E-4451-A731-83706B13F1D9}" type="pres">
      <dgm:prSet presAssocID="{F9B5F562-C3D4-43DA-9378-E3693AA6F434}" presName="childTextBox" presStyleLbl="fgAccFollowNode1" presStyleIdx="1" presStyleCnt="5" custLinFactNeighborX="-1252" custLinFactNeighborY="8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2C4503-BC40-4A6E-BF5E-C081C2662245}" type="pres">
      <dgm:prSet presAssocID="{D771F9CF-4998-44B7-8535-CDEF8BDC1E33}" presName="childTextBox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AE9299-0FF3-4D8B-ADE6-95C3745F57BA}" type="pres">
      <dgm:prSet presAssocID="{0B20A0D2-5B7F-4CC9-BB3E-11426F6F138C}" presName="childTextBox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35AA17-BFD1-4FA3-8739-FD17A975F05F}" type="pres">
      <dgm:prSet presAssocID="{58AEBD0F-A3A2-4405-8D73-B0C35AE30A8B}" presName="childTextBox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F7832B-20EC-4167-A466-97786B1CD4DC}" type="presOf" srcId="{D771F9CF-4998-44B7-8535-CDEF8BDC1E33}" destId="{CC2C4503-BC40-4A6E-BF5E-C081C2662245}" srcOrd="0" destOrd="0" presId="urn:microsoft.com/office/officeart/2005/8/layout/process4"/>
    <dgm:cxn modelId="{9024E58A-ED98-482A-8F7A-AAABD641F847}" srcId="{66F2F60D-C42A-44DA-99F0-DA160D6EBDC3}" destId="{D771F9CF-4998-44B7-8535-CDEF8BDC1E33}" srcOrd="2" destOrd="0" parTransId="{5D6D707E-8B00-492F-80F6-45F071EE2237}" sibTransId="{71FC2ED9-6FE9-484C-8090-56DDA4976145}"/>
    <dgm:cxn modelId="{253F51E1-A0B6-4C15-B89E-375E31AE3904}" srcId="{66F2F60D-C42A-44DA-99F0-DA160D6EBDC3}" destId="{0B20A0D2-5B7F-4CC9-BB3E-11426F6F138C}" srcOrd="3" destOrd="0" parTransId="{5E320594-56B6-48CD-A53D-66F42D0F1945}" sibTransId="{F3C68C9C-F72B-4062-9F2D-5C87ED20EFE9}"/>
    <dgm:cxn modelId="{5AFD520C-C00C-41BF-B063-125E3E6819D7}" type="presOf" srcId="{66F2F60D-C42A-44DA-99F0-DA160D6EBDC3}" destId="{84B18242-1565-4AEA-977C-A193A54D285F}" srcOrd="1" destOrd="0" presId="urn:microsoft.com/office/officeart/2005/8/layout/process4"/>
    <dgm:cxn modelId="{AE05266A-A4C8-4142-8846-F99F2E586695}" srcId="{F1CAB511-A1B2-418E-A693-F52970203214}" destId="{66F2F60D-C42A-44DA-99F0-DA160D6EBDC3}" srcOrd="0" destOrd="0" parTransId="{B8828BE6-E812-41AC-AF49-995E291F61A8}" sibTransId="{89CFCA76-C6AF-4146-8631-AEC6794E5DF0}"/>
    <dgm:cxn modelId="{ACC6280F-5BA8-41B1-A2B5-539035761B8F}" type="presOf" srcId="{F1CAB511-A1B2-418E-A693-F52970203214}" destId="{92F05BAC-A2D8-4815-B99C-25DC132F45D7}" srcOrd="0" destOrd="0" presId="urn:microsoft.com/office/officeart/2005/8/layout/process4"/>
    <dgm:cxn modelId="{E4614FFD-52E1-4B50-BF9B-CEC29E5B31A5}" type="presOf" srcId="{7B248C9D-5303-4112-A1B4-72385580C112}" destId="{567B6094-9E1A-4DBF-97DD-CEEEB802A4B9}" srcOrd="0" destOrd="0" presId="urn:microsoft.com/office/officeart/2005/8/layout/process4"/>
    <dgm:cxn modelId="{40DDFE36-2063-4DDE-9883-788A818FB3C0}" srcId="{66F2F60D-C42A-44DA-99F0-DA160D6EBDC3}" destId="{58AEBD0F-A3A2-4405-8D73-B0C35AE30A8B}" srcOrd="4" destOrd="0" parTransId="{9D7A22AC-4C8C-4AB9-B155-3CDA166D3BFF}" sibTransId="{BEA65DDB-2797-4604-BDE2-0033B4220DE7}"/>
    <dgm:cxn modelId="{1116479E-D206-4BFE-A308-7A9441F9F40C}" type="presOf" srcId="{0B20A0D2-5B7F-4CC9-BB3E-11426F6F138C}" destId="{D6AE9299-0FF3-4D8B-ADE6-95C3745F57BA}" srcOrd="0" destOrd="0" presId="urn:microsoft.com/office/officeart/2005/8/layout/process4"/>
    <dgm:cxn modelId="{22A13D9B-4338-4856-89D1-241AB4910ECE}" srcId="{66F2F60D-C42A-44DA-99F0-DA160D6EBDC3}" destId="{7B248C9D-5303-4112-A1B4-72385580C112}" srcOrd="0" destOrd="0" parTransId="{25245DC7-5F04-4DCB-8FE1-EE8E4044F672}" sibTransId="{2D766FD8-A347-4536-BE48-1B3341E819EA}"/>
    <dgm:cxn modelId="{18EBD6D7-AA2D-4B30-9EDA-6015D473D78F}" srcId="{66F2F60D-C42A-44DA-99F0-DA160D6EBDC3}" destId="{F9B5F562-C3D4-43DA-9378-E3693AA6F434}" srcOrd="1" destOrd="0" parTransId="{13C2320A-7555-401B-B0DE-A8EF590F144C}" sibTransId="{F14F761E-453C-4B66-9BC3-906F84CEF530}"/>
    <dgm:cxn modelId="{6CD9711B-944C-4881-A31D-90A084CCBB7C}" type="presOf" srcId="{58AEBD0F-A3A2-4405-8D73-B0C35AE30A8B}" destId="{F435AA17-BFD1-4FA3-8739-FD17A975F05F}" srcOrd="0" destOrd="0" presId="urn:microsoft.com/office/officeart/2005/8/layout/process4"/>
    <dgm:cxn modelId="{E9D32AFD-FAFA-4C42-8D9C-0A9AF638F39D}" type="presOf" srcId="{66F2F60D-C42A-44DA-99F0-DA160D6EBDC3}" destId="{A8D24E35-D514-4370-A70A-BE2D42A45316}" srcOrd="0" destOrd="0" presId="urn:microsoft.com/office/officeart/2005/8/layout/process4"/>
    <dgm:cxn modelId="{7D12B6C3-4A8D-4142-837A-544E529BF0C4}" type="presOf" srcId="{F9B5F562-C3D4-43DA-9378-E3693AA6F434}" destId="{49F89654-FF4E-4451-A731-83706B13F1D9}" srcOrd="0" destOrd="0" presId="urn:microsoft.com/office/officeart/2005/8/layout/process4"/>
    <dgm:cxn modelId="{B1E99ADB-B8E6-482F-8E7B-8E5A04B02497}" type="presParOf" srcId="{92F05BAC-A2D8-4815-B99C-25DC132F45D7}" destId="{CB91D048-50EA-4712-B1DC-2222D34D5F4E}" srcOrd="0" destOrd="0" presId="urn:microsoft.com/office/officeart/2005/8/layout/process4"/>
    <dgm:cxn modelId="{0532B505-15B0-4F3E-8F7B-0B0947E31043}" type="presParOf" srcId="{CB91D048-50EA-4712-B1DC-2222D34D5F4E}" destId="{A8D24E35-D514-4370-A70A-BE2D42A45316}" srcOrd="0" destOrd="0" presId="urn:microsoft.com/office/officeart/2005/8/layout/process4"/>
    <dgm:cxn modelId="{FC15F6D0-6BF1-4E89-9D99-3033D5210846}" type="presParOf" srcId="{CB91D048-50EA-4712-B1DC-2222D34D5F4E}" destId="{84B18242-1565-4AEA-977C-A193A54D285F}" srcOrd="1" destOrd="0" presId="urn:microsoft.com/office/officeart/2005/8/layout/process4"/>
    <dgm:cxn modelId="{FF1AEE6A-9850-4AE7-991C-AB101D3D5970}" type="presParOf" srcId="{CB91D048-50EA-4712-B1DC-2222D34D5F4E}" destId="{2E08CBC2-5CE7-40AD-8DCF-D5766EDB2182}" srcOrd="2" destOrd="0" presId="urn:microsoft.com/office/officeart/2005/8/layout/process4"/>
    <dgm:cxn modelId="{44E6ACEB-F1B8-4DDE-99FE-E294E277EBF1}" type="presParOf" srcId="{2E08CBC2-5CE7-40AD-8DCF-D5766EDB2182}" destId="{567B6094-9E1A-4DBF-97DD-CEEEB802A4B9}" srcOrd="0" destOrd="0" presId="urn:microsoft.com/office/officeart/2005/8/layout/process4"/>
    <dgm:cxn modelId="{BA66116E-D89D-4FEC-ABD3-9D1A672D043C}" type="presParOf" srcId="{2E08CBC2-5CE7-40AD-8DCF-D5766EDB2182}" destId="{49F89654-FF4E-4451-A731-83706B13F1D9}" srcOrd="1" destOrd="0" presId="urn:microsoft.com/office/officeart/2005/8/layout/process4"/>
    <dgm:cxn modelId="{2C384343-C709-4661-B856-949CECA85309}" type="presParOf" srcId="{2E08CBC2-5CE7-40AD-8DCF-D5766EDB2182}" destId="{CC2C4503-BC40-4A6E-BF5E-C081C2662245}" srcOrd="2" destOrd="0" presId="urn:microsoft.com/office/officeart/2005/8/layout/process4"/>
    <dgm:cxn modelId="{E7B564F8-77B1-42AB-A4A9-A8286E8B7710}" type="presParOf" srcId="{2E08CBC2-5CE7-40AD-8DCF-D5766EDB2182}" destId="{D6AE9299-0FF3-4D8B-ADE6-95C3745F57BA}" srcOrd="3" destOrd="0" presId="urn:microsoft.com/office/officeart/2005/8/layout/process4"/>
    <dgm:cxn modelId="{11D1BDAE-D551-42FD-ADF0-C1531E79F478}" type="presParOf" srcId="{2E08CBC2-5CE7-40AD-8DCF-D5766EDB2182}" destId="{F435AA17-BFD1-4FA3-8739-FD17A975F05F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AB912A-62C1-44C6-88D7-0A3B6CFB140B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ED25380-E458-4F36-B30F-39C9DDB41B6C}">
      <dgm:prSet phldrT="[Текст]" custT="1"/>
      <dgm:spPr/>
      <dgm:t>
        <a:bodyPr/>
        <a:lstStyle/>
        <a:p>
          <a:r>
            <a:rPr lang="ru-RU" sz="20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управления рисками, присущими деятельности значимого поставщика платежных услуг, определяет:</a:t>
          </a:r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A9ADF-C4D2-4B86-8712-EE24A750FFCC}" type="parTrans" cxnId="{D9BAA1C5-9A8D-43F1-81CE-22036A3CC9A8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BE76F7-5DBB-40CE-9D10-64CED62A87B5}" type="sibTrans" cxnId="{D9BAA1C5-9A8D-43F1-81CE-22036A3CC9A8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D9903-23D6-4F8D-AC64-5EBD80C762B4}">
      <dgm:prSet phldrT="[Текст]" custT="1"/>
      <dgm:spPr/>
      <dgm:t>
        <a:bodyPr/>
        <a:lstStyle/>
        <a:p>
          <a:r>
            <a:rPr lang="ru-RU" sz="20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процедуры выявления, измерения, мониторинга и управления рисками;</a:t>
          </a:r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877936-544F-477A-A1C9-CAD7265C5079}" type="parTrans" cxnId="{193AA94E-7245-475F-AD9B-94AC4A3B69BA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CA0AFF-1569-42DA-B9C0-6E068E1F15E0}" type="sibTrans" cxnId="{193AA94E-7245-475F-AD9B-94AC4A3B69BA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B20B2D-882F-452D-817F-1DDEE160A223}">
      <dgm:prSet/>
      <dgm:spPr/>
    </dgm:pt>
    <dgm:pt modelId="{37E4AD61-61E6-4A79-8A21-D61029ED057D}" type="parTrans" cxnId="{8872313F-3BC9-4086-9951-CA8F23702617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4FCF80-90ED-4A97-A007-255AA9C9665B}" type="sibTrans" cxnId="{8872313F-3BC9-4086-9951-CA8F23702617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FB5EFD-9269-4049-A036-C322A672DFBD}">
      <dgm:prSet/>
      <dgm:spPr/>
    </dgm:pt>
    <dgm:pt modelId="{EB89EB76-F344-43EE-8928-A13555F5EDEB}" type="parTrans" cxnId="{0723815F-ADE4-4534-846F-EE5C5FEECAB5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57FF01-CC6E-412E-8E25-C4EBB6074686}" type="sibTrans" cxnId="{0723815F-ADE4-4534-846F-EE5C5FEECAB5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A1825A-8045-45E0-9F6C-271E6D20DA0F}">
      <dgm:prSet/>
      <dgm:spPr/>
    </dgm:pt>
    <dgm:pt modelId="{A42F8496-CE8F-4707-9D5C-55BA2A4DD30A}" type="parTrans" cxnId="{2F2D96A7-BD6A-44C2-B4D4-FC4586DCA6CB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7D8291-B0A1-469A-9B00-0B1EF4AA86C8}" type="sibTrans" cxnId="{2F2D96A7-BD6A-44C2-B4D4-FC4586DCA6CB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BEBE7C-8135-4B0D-B26B-EF2EB00069B7}">
      <dgm:prSet/>
      <dgm:spPr/>
      <dgm:t>
        <a:bodyPr/>
        <a:lstStyle/>
        <a:p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7F4250-4484-4397-9670-D02DDEC3424C}" type="parTrans" cxnId="{1FF6C998-F12B-4AB4-A575-F9A7B301666F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69C248-6E9E-423A-A44E-8FFA882808A2}" type="sibTrans" cxnId="{1FF6C998-F12B-4AB4-A575-F9A7B301666F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6E4C89-C264-49B4-AA75-B3F36B33D20C}">
      <dgm:prSet custT="1"/>
      <dgm:spPr/>
      <dgm:t>
        <a:bodyPr/>
        <a:lstStyle/>
        <a:p>
          <a:r>
            <a:rPr lang="ru-RU" sz="20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процедуры обеспечения непрерывности деятельности по оказанию платежных услуг и план восстановления его деятельности.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1D4AE0-B34B-4DC9-AA5A-7875CBBF56A9}" type="parTrans" cxnId="{9FB2A2FE-98D8-4F12-8564-1FE501B1B0E0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8C8FBA-0AC9-49C4-8570-C0328CDEA0AB}" type="sibTrans" cxnId="{9FB2A2FE-98D8-4F12-8564-1FE501B1B0E0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D8050C-E110-492C-BDCF-D57ACF7F1574}">
      <dgm:prSet/>
      <dgm:spPr/>
      <dgm:t>
        <a:bodyPr/>
        <a:lstStyle/>
        <a:p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413684-62F1-4DF1-BD79-FC60A9F7511F}" type="parTrans" cxnId="{0DDE1E0C-3146-4E97-8E92-D6089EC87B22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D1B2A-32F9-4C05-98B6-84A0ADCE3030}" type="sibTrans" cxnId="{0DDE1E0C-3146-4E97-8E92-D6089EC87B22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4CBB8A-9189-4A0E-B4FF-9F7E218D1D55}" type="pres">
      <dgm:prSet presAssocID="{D6AB912A-62C1-44C6-88D7-0A3B6CFB140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C40B01-7BEC-42F4-88CC-63C2239C9C50}" type="pres">
      <dgm:prSet presAssocID="{4ED25380-E458-4F36-B30F-39C9DDB41B6C}" presName="centerShape" presStyleLbl="node0" presStyleIdx="0" presStyleCnt="1"/>
      <dgm:spPr/>
      <dgm:t>
        <a:bodyPr/>
        <a:lstStyle/>
        <a:p>
          <a:endParaRPr lang="ru-RU"/>
        </a:p>
      </dgm:t>
    </dgm:pt>
    <dgm:pt modelId="{36FAD6EA-C066-4C6B-8D12-1BE6AFA55097}" type="pres">
      <dgm:prSet presAssocID="{6F877936-544F-477A-A1C9-CAD7265C5079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0B7ACAFF-89DA-4EAF-AF6D-FADEBAE555D3}" type="pres">
      <dgm:prSet presAssocID="{DF4D9903-23D6-4F8D-AC64-5EBD80C762B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F827EC-5BB2-4B61-B895-E52DB04D5E90}" type="pres">
      <dgm:prSet presAssocID="{A51D4AE0-B34B-4DC9-AA5A-7875CBBF56A9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159ACCF8-A542-434D-8DDF-7F9BCDE826F2}" type="pres">
      <dgm:prSet presAssocID="{7F6E4C89-C264-49B4-AA75-B3F36B33D20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BAA1C5-9A8D-43F1-81CE-22036A3CC9A8}" srcId="{D6AB912A-62C1-44C6-88D7-0A3B6CFB140B}" destId="{4ED25380-E458-4F36-B30F-39C9DDB41B6C}" srcOrd="0" destOrd="0" parTransId="{33AA9ADF-C4D2-4B86-8712-EE24A750FFCC}" sibTransId="{B2BE76F7-5DBB-40CE-9D10-64CED62A87B5}"/>
    <dgm:cxn modelId="{0723815F-ADE4-4534-846F-EE5C5FEECAB5}" srcId="{D6AB912A-62C1-44C6-88D7-0A3B6CFB140B}" destId="{5CFB5EFD-9269-4049-A036-C322A672DFBD}" srcOrd="3" destOrd="0" parTransId="{EB89EB76-F344-43EE-8928-A13555F5EDEB}" sibTransId="{7B57FF01-CC6E-412E-8E25-C4EBB6074686}"/>
    <dgm:cxn modelId="{1FF6C998-F12B-4AB4-A575-F9A7B301666F}" srcId="{D6AB912A-62C1-44C6-88D7-0A3B6CFB140B}" destId="{6EBEBE7C-8135-4B0D-B26B-EF2EB00069B7}" srcOrd="5" destOrd="0" parTransId="{4C7F4250-4484-4397-9670-D02DDEC3424C}" sibTransId="{A869C248-6E9E-423A-A44E-8FFA882808A2}"/>
    <dgm:cxn modelId="{7E17CB44-39A0-4CA8-A819-C957B779E052}" type="presOf" srcId="{A51D4AE0-B34B-4DC9-AA5A-7875CBBF56A9}" destId="{74F827EC-5BB2-4B61-B895-E52DB04D5E90}" srcOrd="0" destOrd="0" presId="urn:microsoft.com/office/officeart/2005/8/layout/radial4"/>
    <dgm:cxn modelId="{2F2D96A7-BD6A-44C2-B4D4-FC4586DCA6CB}" srcId="{D6AB912A-62C1-44C6-88D7-0A3B6CFB140B}" destId="{94A1825A-8045-45E0-9F6C-271E6D20DA0F}" srcOrd="4" destOrd="0" parTransId="{A42F8496-CE8F-4707-9D5C-55BA2A4DD30A}" sibTransId="{6E7D8291-B0A1-469A-9B00-0B1EF4AA86C8}"/>
    <dgm:cxn modelId="{3AEAB7E6-8AC3-45A2-8E03-F1AF61F3FDEE}" type="presOf" srcId="{7F6E4C89-C264-49B4-AA75-B3F36B33D20C}" destId="{159ACCF8-A542-434D-8DDF-7F9BCDE826F2}" srcOrd="0" destOrd="0" presId="urn:microsoft.com/office/officeart/2005/8/layout/radial4"/>
    <dgm:cxn modelId="{2C1481C7-25AB-49E9-B1CB-B9B8F335FAE4}" type="presOf" srcId="{6F877936-544F-477A-A1C9-CAD7265C5079}" destId="{36FAD6EA-C066-4C6B-8D12-1BE6AFA55097}" srcOrd="0" destOrd="0" presId="urn:microsoft.com/office/officeart/2005/8/layout/radial4"/>
    <dgm:cxn modelId="{0DDE1E0C-3146-4E97-8E92-D6089EC87B22}" srcId="{D6AB912A-62C1-44C6-88D7-0A3B6CFB140B}" destId="{C1D8050C-E110-492C-BDCF-D57ACF7F1574}" srcOrd="1" destOrd="0" parTransId="{58413684-62F1-4DF1-BD79-FC60A9F7511F}" sibTransId="{B08D1B2A-32F9-4C05-98B6-84A0ADCE3030}"/>
    <dgm:cxn modelId="{1BB65A2F-913B-4AB9-B9A2-19A049A3C618}" type="presOf" srcId="{D6AB912A-62C1-44C6-88D7-0A3B6CFB140B}" destId="{F04CBB8A-9189-4A0E-B4FF-9F7E218D1D55}" srcOrd="0" destOrd="0" presId="urn:microsoft.com/office/officeart/2005/8/layout/radial4"/>
    <dgm:cxn modelId="{D7A3906D-4A58-446D-B135-0AA853AD4AF2}" type="presOf" srcId="{4ED25380-E458-4F36-B30F-39C9DDB41B6C}" destId="{06C40B01-7BEC-42F4-88CC-63C2239C9C50}" srcOrd="0" destOrd="0" presId="urn:microsoft.com/office/officeart/2005/8/layout/radial4"/>
    <dgm:cxn modelId="{8872313F-3BC9-4086-9951-CA8F23702617}" srcId="{D6AB912A-62C1-44C6-88D7-0A3B6CFB140B}" destId="{81B20B2D-882F-452D-817F-1DDEE160A223}" srcOrd="2" destOrd="0" parTransId="{37E4AD61-61E6-4A79-8A21-D61029ED057D}" sibTransId="{064FCF80-90ED-4A97-A007-255AA9C9665B}"/>
    <dgm:cxn modelId="{193AA94E-7245-475F-AD9B-94AC4A3B69BA}" srcId="{4ED25380-E458-4F36-B30F-39C9DDB41B6C}" destId="{DF4D9903-23D6-4F8D-AC64-5EBD80C762B4}" srcOrd="0" destOrd="0" parTransId="{6F877936-544F-477A-A1C9-CAD7265C5079}" sibTransId="{42CA0AFF-1569-42DA-B9C0-6E068E1F15E0}"/>
    <dgm:cxn modelId="{6E0FD4F9-15E1-4D70-B24A-A2E7B06AB0D3}" type="presOf" srcId="{DF4D9903-23D6-4F8D-AC64-5EBD80C762B4}" destId="{0B7ACAFF-89DA-4EAF-AF6D-FADEBAE555D3}" srcOrd="0" destOrd="0" presId="urn:microsoft.com/office/officeart/2005/8/layout/radial4"/>
    <dgm:cxn modelId="{9FB2A2FE-98D8-4F12-8564-1FE501B1B0E0}" srcId="{4ED25380-E458-4F36-B30F-39C9DDB41B6C}" destId="{7F6E4C89-C264-49B4-AA75-B3F36B33D20C}" srcOrd="1" destOrd="0" parTransId="{A51D4AE0-B34B-4DC9-AA5A-7875CBBF56A9}" sibTransId="{958C8FBA-0AC9-49C4-8570-C0328CDEA0AB}"/>
    <dgm:cxn modelId="{8D7E3FEC-56A5-40F5-8EB7-511134153B03}" type="presParOf" srcId="{F04CBB8A-9189-4A0E-B4FF-9F7E218D1D55}" destId="{06C40B01-7BEC-42F4-88CC-63C2239C9C50}" srcOrd="0" destOrd="0" presId="urn:microsoft.com/office/officeart/2005/8/layout/radial4"/>
    <dgm:cxn modelId="{10A9261B-D1DD-43B5-ADE2-156C6B2F3980}" type="presParOf" srcId="{F04CBB8A-9189-4A0E-B4FF-9F7E218D1D55}" destId="{36FAD6EA-C066-4C6B-8D12-1BE6AFA55097}" srcOrd="1" destOrd="0" presId="urn:microsoft.com/office/officeart/2005/8/layout/radial4"/>
    <dgm:cxn modelId="{40AAD0AC-B84D-4DEF-AA1C-0BBC6EB220F9}" type="presParOf" srcId="{F04CBB8A-9189-4A0E-B4FF-9F7E218D1D55}" destId="{0B7ACAFF-89DA-4EAF-AF6D-FADEBAE555D3}" srcOrd="2" destOrd="0" presId="urn:microsoft.com/office/officeart/2005/8/layout/radial4"/>
    <dgm:cxn modelId="{14328098-12EE-4F23-A597-5B4EA5E6EBC2}" type="presParOf" srcId="{F04CBB8A-9189-4A0E-B4FF-9F7E218D1D55}" destId="{74F827EC-5BB2-4B61-B895-E52DB04D5E90}" srcOrd="3" destOrd="0" presId="urn:microsoft.com/office/officeart/2005/8/layout/radial4"/>
    <dgm:cxn modelId="{ACE88636-873A-4AF0-B008-E28CBD70C8B5}" type="presParOf" srcId="{F04CBB8A-9189-4A0E-B4FF-9F7E218D1D55}" destId="{159ACCF8-A542-434D-8DDF-7F9BCDE826F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76B0BC-9F7B-48A9-B5C1-40C02E2D75E9}" type="doc">
      <dgm:prSet loTypeId="urn:microsoft.com/office/officeart/2005/8/layout/equation2" loCatId="process" qsTypeId="urn:microsoft.com/office/officeart/2005/8/quickstyle/3d1" qsCatId="3D" csTypeId="urn:microsoft.com/office/officeart/2005/8/colors/colorful5" csCatId="colorful" phldr="1"/>
      <dgm:spPr/>
    </dgm:pt>
    <dgm:pt modelId="{DF41B593-642A-4F26-A705-CB78680A0EE9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1) представляет в Национальный Банк Республики Казахстан в порядке, определенном нормативным правовым актом Национального Банка, сведения по оказанным им платежным услугам;</a:t>
          </a:r>
        </a:p>
      </dgm:t>
    </dgm:pt>
    <dgm:pt modelId="{1E4EE11D-B526-40B1-A295-EF0349307D10}" type="parTrans" cxnId="{8ADA9C65-5A55-4928-9817-60536BDE0E1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607E28-441A-4153-B8E2-12CB616B573E}" type="sibTrans" cxnId="{8ADA9C65-5A55-4928-9817-60536BDE0E1E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413634-884D-4D72-B3E2-3B4340542D62}">
      <dgm:prSet phldrT="[Текст]"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Значимый поставщик платежных услуг:</a:t>
          </a:r>
        </a:p>
      </dgm:t>
    </dgm:pt>
    <dgm:pt modelId="{03714F36-EB06-41DC-9443-CF5C247E7447}" type="parTrans" cxnId="{C5464971-44E8-4B38-937B-797C412AE7F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FE4E67-81D4-4F2B-9B50-006F8BE76E51}" type="sibTrans" cxnId="{C5464971-44E8-4B38-937B-797C412AE7F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9D5D77-7A89-41CE-A83F-6A8DE8EEA4E5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2) обеспечивает проведение оценки качества оказываемых услуг и представляет результаты проведенной оценки в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Нацбанк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РК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9D6567-3604-4284-8730-3DC13F30FCDF}" type="parTrans" cxnId="{316D4C7C-D3A4-45A9-AB13-D66B8F11FB5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F043D7-BE77-46DE-9F7E-3C7FF83BFED7}" type="sibTrans" cxnId="{316D4C7C-D3A4-45A9-AB13-D66B8F11FB5D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237EA1-38CE-415A-9984-5B2F65B52F5E}" type="pres">
      <dgm:prSet presAssocID="{1E76B0BC-9F7B-48A9-B5C1-40C02E2D75E9}" presName="Name0" presStyleCnt="0">
        <dgm:presLayoutVars>
          <dgm:dir/>
          <dgm:resizeHandles val="exact"/>
        </dgm:presLayoutVars>
      </dgm:prSet>
      <dgm:spPr/>
    </dgm:pt>
    <dgm:pt modelId="{F3AD3ECE-9A0C-4E5C-B476-E12CC4783094}" type="pres">
      <dgm:prSet presAssocID="{1E76B0BC-9F7B-48A9-B5C1-40C02E2D75E9}" presName="vNodes" presStyleCnt="0"/>
      <dgm:spPr/>
    </dgm:pt>
    <dgm:pt modelId="{CEE211F5-5CE3-4DAC-BF72-EF5934D348B5}" type="pres">
      <dgm:prSet presAssocID="{DF41B593-642A-4F26-A705-CB78680A0EE9}" presName="node" presStyleLbl="node1" presStyleIdx="0" presStyleCnt="3" custScaleX="2748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6C1C3-29D6-4FE4-A55D-CB0DF02D7AB8}" type="pres">
      <dgm:prSet presAssocID="{8A607E28-441A-4153-B8E2-12CB616B573E}" presName="spacerT" presStyleCnt="0"/>
      <dgm:spPr/>
    </dgm:pt>
    <dgm:pt modelId="{A325FC77-B80F-47AF-82CB-67BB412642D8}" type="pres">
      <dgm:prSet presAssocID="{8A607E28-441A-4153-B8E2-12CB616B573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D47FECF-EF15-4E10-A748-7802EB992F2A}" type="pres">
      <dgm:prSet presAssocID="{8A607E28-441A-4153-B8E2-12CB616B573E}" presName="spacerB" presStyleCnt="0"/>
      <dgm:spPr/>
    </dgm:pt>
    <dgm:pt modelId="{955EF1F6-7228-430E-8A6B-19216FE396F3}" type="pres">
      <dgm:prSet presAssocID="{EE9D5D77-7A89-41CE-A83F-6A8DE8EEA4E5}" presName="node" presStyleLbl="node1" presStyleIdx="1" presStyleCnt="3" custScaleX="256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105D35-A5D6-48C5-8C2F-71AC63C2B105}" type="pres">
      <dgm:prSet presAssocID="{1E76B0BC-9F7B-48A9-B5C1-40C02E2D75E9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3CDDD69F-C093-4BED-8B92-704DEC35D98F}" type="pres">
      <dgm:prSet presAssocID="{1E76B0BC-9F7B-48A9-B5C1-40C02E2D75E9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07EB4DA-D73C-41F1-99C5-2C08022A6719}" type="pres">
      <dgm:prSet presAssocID="{1E76B0BC-9F7B-48A9-B5C1-40C02E2D75E9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063376-AEC1-491A-BB90-0330F888DB7B}" type="presOf" srcId="{EE9D5D77-7A89-41CE-A83F-6A8DE8EEA4E5}" destId="{955EF1F6-7228-430E-8A6B-19216FE396F3}" srcOrd="0" destOrd="0" presId="urn:microsoft.com/office/officeart/2005/8/layout/equation2"/>
    <dgm:cxn modelId="{C9DB1236-1F8E-4517-AEE6-DC65C4DF1462}" type="presOf" srcId="{DF41B593-642A-4F26-A705-CB78680A0EE9}" destId="{CEE211F5-5CE3-4DAC-BF72-EF5934D348B5}" srcOrd="0" destOrd="0" presId="urn:microsoft.com/office/officeart/2005/8/layout/equation2"/>
    <dgm:cxn modelId="{CA7A5B10-29B0-4FE7-BF96-BD151A487AF9}" type="presOf" srcId="{DA413634-884D-4D72-B3E2-3B4340542D62}" destId="{307EB4DA-D73C-41F1-99C5-2C08022A6719}" srcOrd="0" destOrd="0" presId="urn:microsoft.com/office/officeart/2005/8/layout/equation2"/>
    <dgm:cxn modelId="{C5464971-44E8-4B38-937B-797C412AE7F1}" srcId="{1E76B0BC-9F7B-48A9-B5C1-40C02E2D75E9}" destId="{DA413634-884D-4D72-B3E2-3B4340542D62}" srcOrd="2" destOrd="0" parTransId="{03714F36-EB06-41DC-9443-CF5C247E7447}" sibTransId="{EAFE4E67-81D4-4F2B-9B50-006F8BE76E51}"/>
    <dgm:cxn modelId="{19A27D42-BC2B-4518-B6FD-9B5C56C30923}" type="presOf" srcId="{8A607E28-441A-4153-B8E2-12CB616B573E}" destId="{A325FC77-B80F-47AF-82CB-67BB412642D8}" srcOrd="0" destOrd="0" presId="urn:microsoft.com/office/officeart/2005/8/layout/equation2"/>
    <dgm:cxn modelId="{8ADA9C65-5A55-4928-9817-60536BDE0E1E}" srcId="{1E76B0BC-9F7B-48A9-B5C1-40C02E2D75E9}" destId="{DF41B593-642A-4F26-A705-CB78680A0EE9}" srcOrd="0" destOrd="0" parTransId="{1E4EE11D-B526-40B1-A295-EF0349307D10}" sibTransId="{8A607E28-441A-4153-B8E2-12CB616B573E}"/>
    <dgm:cxn modelId="{8ADABFF8-F52F-4CF3-AE25-2F1684E96BA2}" type="presOf" srcId="{39F043D7-BE77-46DE-9F7E-3C7FF83BFED7}" destId="{3CDDD69F-C093-4BED-8B92-704DEC35D98F}" srcOrd="1" destOrd="0" presId="urn:microsoft.com/office/officeart/2005/8/layout/equation2"/>
    <dgm:cxn modelId="{A27B1E05-EC9F-46E4-81EB-F57BE0A89715}" type="presOf" srcId="{39F043D7-BE77-46DE-9F7E-3C7FF83BFED7}" destId="{4D105D35-A5D6-48C5-8C2F-71AC63C2B105}" srcOrd="0" destOrd="0" presId="urn:microsoft.com/office/officeart/2005/8/layout/equation2"/>
    <dgm:cxn modelId="{11C8F883-593F-4F91-91B9-7527447AE1A8}" type="presOf" srcId="{1E76B0BC-9F7B-48A9-B5C1-40C02E2D75E9}" destId="{38237EA1-38CE-415A-9984-5B2F65B52F5E}" srcOrd="0" destOrd="0" presId="urn:microsoft.com/office/officeart/2005/8/layout/equation2"/>
    <dgm:cxn modelId="{316D4C7C-D3A4-45A9-AB13-D66B8F11FB5D}" srcId="{1E76B0BC-9F7B-48A9-B5C1-40C02E2D75E9}" destId="{EE9D5D77-7A89-41CE-A83F-6A8DE8EEA4E5}" srcOrd="1" destOrd="0" parTransId="{939D6567-3604-4284-8730-3DC13F30FCDF}" sibTransId="{39F043D7-BE77-46DE-9F7E-3C7FF83BFED7}"/>
    <dgm:cxn modelId="{EFB1D242-B00B-444D-8B8E-ADEAC6897890}" type="presParOf" srcId="{38237EA1-38CE-415A-9984-5B2F65B52F5E}" destId="{F3AD3ECE-9A0C-4E5C-B476-E12CC4783094}" srcOrd="0" destOrd="0" presId="urn:microsoft.com/office/officeart/2005/8/layout/equation2"/>
    <dgm:cxn modelId="{423166D0-CE36-4295-9602-370BA30EF90F}" type="presParOf" srcId="{F3AD3ECE-9A0C-4E5C-B476-E12CC4783094}" destId="{CEE211F5-5CE3-4DAC-BF72-EF5934D348B5}" srcOrd="0" destOrd="0" presId="urn:microsoft.com/office/officeart/2005/8/layout/equation2"/>
    <dgm:cxn modelId="{094E0989-CE49-43F6-AB9D-88ECC51E5308}" type="presParOf" srcId="{F3AD3ECE-9A0C-4E5C-B476-E12CC4783094}" destId="{2B66C1C3-29D6-4FE4-A55D-CB0DF02D7AB8}" srcOrd="1" destOrd="0" presId="urn:microsoft.com/office/officeart/2005/8/layout/equation2"/>
    <dgm:cxn modelId="{E92496CB-1580-4EC4-A995-2D8FCECFD0C0}" type="presParOf" srcId="{F3AD3ECE-9A0C-4E5C-B476-E12CC4783094}" destId="{A325FC77-B80F-47AF-82CB-67BB412642D8}" srcOrd="2" destOrd="0" presId="urn:microsoft.com/office/officeart/2005/8/layout/equation2"/>
    <dgm:cxn modelId="{A69BAA34-905C-4762-AB35-4D38D31F0188}" type="presParOf" srcId="{F3AD3ECE-9A0C-4E5C-B476-E12CC4783094}" destId="{3D47FECF-EF15-4E10-A748-7802EB992F2A}" srcOrd="3" destOrd="0" presId="urn:microsoft.com/office/officeart/2005/8/layout/equation2"/>
    <dgm:cxn modelId="{BDF4289B-04D9-416D-93C5-62C3D8F2456C}" type="presParOf" srcId="{F3AD3ECE-9A0C-4E5C-B476-E12CC4783094}" destId="{955EF1F6-7228-430E-8A6B-19216FE396F3}" srcOrd="4" destOrd="0" presId="urn:microsoft.com/office/officeart/2005/8/layout/equation2"/>
    <dgm:cxn modelId="{64CDD8E0-8437-4029-88E6-973190D282D6}" type="presParOf" srcId="{38237EA1-38CE-415A-9984-5B2F65B52F5E}" destId="{4D105D35-A5D6-48C5-8C2F-71AC63C2B105}" srcOrd="1" destOrd="0" presId="urn:microsoft.com/office/officeart/2005/8/layout/equation2"/>
    <dgm:cxn modelId="{1DF22595-CD8D-434A-8CB7-0B033A720890}" type="presParOf" srcId="{4D105D35-A5D6-48C5-8C2F-71AC63C2B105}" destId="{3CDDD69F-C093-4BED-8B92-704DEC35D98F}" srcOrd="0" destOrd="0" presId="urn:microsoft.com/office/officeart/2005/8/layout/equation2"/>
    <dgm:cxn modelId="{798FDBC7-73B4-4FCC-B99E-3A42AD3922A9}" type="presParOf" srcId="{38237EA1-38CE-415A-9984-5B2F65B52F5E}" destId="{307EB4DA-D73C-41F1-99C5-2C08022A671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BD77E1-ADC1-41A6-AEBC-9FBAFF88853F}" type="doc">
      <dgm:prSet loTypeId="urn:microsoft.com/office/officeart/2005/8/layout/hList3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40C01D9-8305-42B3-BA08-6A497E9BA3D8}">
      <dgm:prSet phldrT="[Текст]" custT="1"/>
      <dgm:spPr/>
      <dgm:t>
        <a:bodyPr/>
        <a:lstStyle/>
        <a:p>
          <a:r>
            <a:rPr lang="ru-RU" sz="36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может оказывать следующие виды платежных услуг</a:t>
          </a:r>
          <a:r>
            <a: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6F4D4B-D2B0-47FA-B9FF-B05E49CFDF45}" type="parTrans" cxnId="{CC5B200A-2DEC-4150-B3A3-F0F6A7D8F71B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F4ACDA-5041-4BDF-8970-489EC6DD86FA}" type="sibTrans" cxnId="{CC5B200A-2DEC-4150-B3A3-F0F6A7D8F71B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F4A2EE-1A2B-40A6-BEE0-F186107DCDE4}">
      <dgm:prSet phldrT="[Текст]"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услуги по приему и осуществлению платежей и переводов денег с использованием БС </a:t>
          </a:r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C6CCA8-3B5A-4DF2-B091-FBBB6D4CD62E}" type="parTrans" cxnId="{0A6C40F4-221B-4CE0-963E-60464A4A9BB3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3EE173-1834-4D0A-8D97-0853973A5C08}" type="sibTrans" cxnId="{0A6C40F4-221B-4CE0-963E-60464A4A9BB3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F1583A-E09D-4394-A585-0684FCD466E1}">
      <dgm:prSet phldrT="[Текст]"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A7BFF-1B7B-4D78-964A-F62235BFBA77}" type="parTrans" cxnId="{BEBB16BF-CF04-4FED-9F87-116F0A1B7FDC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022689-DDF7-481D-B6BD-2A5F428BDE6D}" type="sibTrans" cxnId="{BEBB16BF-CF04-4FED-9F87-116F0A1B7FDC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978272-188F-417B-ABC2-7C7F10C0226E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услуги по приему наличных денег для зачисления на банковские счета, в том числе 3 лиц</a:t>
          </a:r>
          <a:endParaRPr lang="en-US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CA110C-28DB-4237-980C-9BA22F58F99D}" type="parTrans" cxnId="{F086D43A-BE8E-4408-A01C-6FA4B9FC21AF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97EEEA-8ECE-4C67-B43E-CCC37C2F2BF9}" type="sibTrans" cxnId="{F086D43A-BE8E-4408-A01C-6FA4B9FC21AF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7D4309-785B-4980-9174-76F8686DDCAE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услуги по приему нал-х денег для осуществления платежа без открытия БС отправителя денег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225FE6-EA6C-45FA-ABAE-BF4679D7C610}" type="parTrans" cxnId="{ADE361AF-2D43-474F-98FA-0742EB6787F2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2AB0D6-7F42-45F3-9B2D-DAD447646E38}" type="sibTrans" cxnId="{ADE361AF-2D43-474F-98FA-0742EB6787F2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D25A5E-6D51-43F5-B5AF-8F80710F3DD0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услуги по осуществлению переводов денег без открытия БС </a:t>
          </a:r>
          <a:endParaRPr lang="en-US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8E6CBC-45C8-4C75-A4A8-4E0F9D0C590E}" type="parTrans" cxnId="{FE3E2DFD-A1B5-46C1-BB90-2D8E69CC8540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E6075D-DFE2-4120-91BC-7A9530BE923D}" type="sibTrans" cxnId="{FE3E2DFD-A1B5-46C1-BB90-2D8E69CC8540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CA6A1B-75E5-4399-809C-E41A4D8973D3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услуги по выпуску и погашению электронных денег</a:t>
          </a:r>
          <a:endParaRPr lang="en-US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8E79C6-4333-41EC-905B-3EF94779D340}" type="parTrans" cxnId="{91C02758-49E4-44DB-AB3F-E97C27754448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58939-636B-422C-9ED8-1180F40A1C96}" type="sibTrans" cxnId="{91C02758-49E4-44DB-AB3F-E97C27754448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1DAC06-593B-4169-BBBC-7FD65CD1BCAB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услуги по выпуску платежных карточек</a:t>
          </a:r>
          <a:endParaRPr lang="en-US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B74CD9-9E36-4FAB-AB9A-1AB9B7001ADB}" type="parTrans" cxnId="{F3BF72A8-6289-439A-A993-B1170BA49429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3132F-A7A8-41F5-A9A6-3E738E11F06C}" type="sibTrans" cxnId="{F3BF72A8-6289-439A-A993-B1170BA49429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A9ADB0-86CC-49E9-B966-E5A78015665B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услуги по реализации (распространению) электронных денег и платежных карточек</a:t>
          </a:r>
          <a:endParaRPr lang="en-US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4DDE4-DAB1-4D55-871B-ED44F3394FEA}" type="parTrans" cxnId="{49B75F1C-137A-4DA4-A464-A9041AA0B266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5F44F7-4C62-46D1-A934-F4168FA7196A}" type="sibTrans" cxnId="{49B75F1C-137A-4DA4-A464-A9041AA0B266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CCA35B-229D-4E8E-AA24-8D013BE3684D}">
      <dgm:prSet custT="1"/>
      <dgm:spPr/>
      <dgm:t>
        <a:bodyPr/>
        <a:lstStyle/>
        <a:p>
          <a:r>
            <a: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услуги по приему и обработке платежей совершаемых с использованием электронных денег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60ABCD-3B68-4CEC-BE88-2AA0E86CB71D}" type="parTrans" cxnId="{8A23951E-6DF7-4496-9209-C4654D3C1520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1AB8A8-6A4F-4EA2-BF2D-FE2804F7A7C9}" type="sibTrans" cxnId="{8A23951E-6DF7-4496-9209-C4654D3C1520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03AE68-A675-4751-A35B-9F8D903D25EA}">
      <dgm:prSet custT="1"/>
      <dgm:spPr/>
      <dgm:t>
        <a:bodyPr/>
        <a:lstStyle/>
        <a:p>
          <a:r>
            <a:rPr lang="ru-RU" sz="1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услуги по обработке платежей, инициированных клиентом в эл. форме, и передаче необходимой инфо банку, для осуществления платежа и перевода либо принятия денег по данным платежам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1B68CA-C82F-418B-B352-08FBEDF4BBC2}" type="parTrans" cxnId="{A53F6F32-19EF-4865-8464-D73AEAFBA44E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8FE9C-3C6A-431F-AA34-EB5716871C5F}" type="sibTrans" cxnId="{A53F6F32-19EF-4865-8464-D73AEAFBA44E}">
      <dgm:prSet/>
      <dgm:spPr/>
      <dgm:t>
        <a:bodyPr/>
        <a:lstStyle/>
        <a:p>
          <a:endParaRPr lang="ru-RU" sz="1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A974A6-5C35-403D-842D-FDCC209900D2}" type="pres">
      <dgm:prSet presAssocID="{96BD77E1-ADC1-41A6-AEBC-9FBAFF88853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C14621-A322-43DA-9849-6B645C282BF8}" type="pres">
      <dgm:prSet presAssocID="{440C01D9-8305-42B3-BA08-6A497E9BA3D8}" presName="roof" presStyleLbl="dkBgShp" presStyleIdx="0" presStyleCnt="2"/>
      <dgm:spPr/>
      <dgm:t>
        <a:bodyPr/>
        <a:lstStyle/>
        <a:p>
          <a:endParaRPr lang="ru-RU"/>
        </a:p>
      </dgm:t>
    </dgm:pt>
    <dgm:pt modelId="{93898F6D-7E4C-4B68-896F-49B079179FAB}" type="pres">
      <dgm:prSet presAssocID="{440C01D9-8305-42B3-BA08-6A497E9BA3D8}" presName="pillars" presStyleCnt="0"/>
      <dgm:spPr/>
      <dgm:t>
        <a:bodyPr/>
        <a:lstStyle/>
        <a:p>
          <a:endParaRPr lang="ru-RU"/>
        </a:p>
      </dgm:t>
    </dgm:pt>
    <dgm:pt modelId="{36C644CE-98DC-4364-8CB7-6633393ABBBA}" type="pres">
      <dgm:prSet presAssocID="{440C01D9-8305-42B3-BA08-6A497E9BA3D8}" presName="pillar1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DA304-49AF-4CFB-A41E-D1F32872853D}" type="pres">
      <dgm:prSet presAssocID="{4E978272-188F-417B-ABC2-7C7F10C0226E}" presName="pillarX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D6C057-55B7-4C93-AB50-3C4432CCE480}" type="pres">
      <dgm:prSet presAssocID="{3B7D4309-785B-4980-9174-76F8686DDCAE}" presName="pillarX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724D0-06C6-4399-B8D0-F7ED60949CB3}" type="pres">
      <dgm:prSet presAssocID="{29D25A5E-6D51-43F5-B5AF-8F80710F3DD0}" presName="pillarX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2F066-7DE5-4750-9095-8D9265FFA966}" type="pres">
      <dgm:prSet presAssocID="{B6CA6A1B-75E5-4399-809C-E41A4D8973D3}" presName="pillarX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F9E582-F6E1-4FEC-95A9-F188E28E3BA4}" type="pres">
      <dgm:prSet presAssocID="{871DAC06-593B-4169-BBBC-7FD65CD1BCAB}" presName="pillarX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6E1423-64BB-4544-B522-591A1E4FB789}" type="pres">
      <dgm:prSet presAssocID="{A0A9ADB0-86CC-49E9-B966-E5A78015665B}" presName="pillarX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61728-9BB5-4636-9A53-7A070AD51C71}" type="pres">
      <dgm:prSet presAssocID="{6ECCA35B-229D-4E8E-AA24-8D013BE3684D}" presName="pillarX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B0ACD4-7BD1-4B63-A1F3-4189036EE3A6}" type="pres">
      <dgm:prSet presAssocID="{8403AE68-A675-4751-A35B-9F8D903D25EA}" presName="pillarX" presStyleLbl="node1" presStyleIdx="8" presStyleCnt="9" custScaleX="1920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8D2A65-D1AF-475E-BFC1-8B887E44883E}" type="pres">
      <dgm:prSet presAssocID="{440C01D9-8305-42B3-BA08-6A497E9BA3D8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324A6431-898B-4FFE-B123-DF18E2FEF724}" type="presOf" srcId="{440C01D9-8305-42B3-BA08-6A497E9BA3D8}" destId="{9BC14621-A322-43DA-9849-6B645C282BF8}" srcOrd="0" destOrd="0" presId="urn:microsoft.com/office/officeart/2005/8/layout/hList3"/>
    <dgm:cxn modelId="{91C02758-49E4-44DB-AB3F-E97C27754448}" srcId="{440C01D9-8305-42B3-BA08-6A497E9BA3D8}" destId="{B6CA6A1B-75E5-4399-809C-E41A4D8973D3}" srcOrd="4" destOrd="0" parTransId="{1A8E79C6-4333-41EC-905B-3EF94779D340}" sibTransId="{85C58939-636B-422C-9ED8-1180F40A1C96}"/>
    <dgm:cxn modelId="{E4E6E19D-2400-4A0E-A256-289836F86B3E}" type="presOf" srcId="{3B7D4309-785B-4980-9174-76F8686DDCAE}" destId="{DCD6C057-55B7-4C93-AB50-3C4432CCE480}" srcOrd="0" destOrd="0" presId="urn:microsoft.com/office/officeart/2005/8/layout/hList3"/>
    <dgm:cxn modelId="{A53F6F32-19EF-4865-8464-D73AEAFBA44E}" srcId="{440C01D9-8305-42B3-BA08-6A497E9BA3D8}" destId="{8403AE68-A675-4751-A35B-9F8D903D25EA}" srcOrd="8" destOrd="0" parTransId="{871B68CA-C82F-418B-B352-08FBEDF4BBC2}" sibTransId="{85C8FE9C-3C6A-431F-AA34-EB5716871C5F}"/>
    <dgm:cxn modelId="{F3BF72A8-6289-439A-A993-B1170BA49429}" srcId="{440C01D9-8305-42B3-BA08-6A497E9BA3D8}" destId="{871DAC06-593B-4169-BBBC-7FD65CD1BCAB}" srcOrd="5" destOrd="0" parTransId="{1FB74CD9-9E36-4FAB-AB9A-1AB9B7001ADB}" sibTransId="{4413132F-A7A8-41F5-A9A6-3E738E11F06C}"/>
    <dgm:cxn modelId="{62428B22-1CA0-4F2D-A614-B3242BD86873}" type="presOf" srcId="{871DAC06-593B-4169-BBBC-7FD65CD1BCAB}" destId="{36F9E582-F6E1-4FEC-95A9-F188E28E3BA4}" srcOrd="0" destOrd="0" presId="urn:microsoft.com/office/officeart/2005/8/layout/hList3"/>
    <dgm:cxn modelId="{CC5B200A-2DEC-4150-B3A3-F0F6A7D8F71B}" srcId="{96BD77E1-ADC1-41A6-AEBC-9FBAFF88853F}" destId="{440C01D9-8305-42B3-BA08-6A497E9BA3D8}" srcOrd="0" destOrd="0" parTransId="{796F4D4B-D2B0-47FA-B9FF-B05E49CFDF45}" sibTransId="{B6F4ACDA-5041-4BDF-8970-489EC6DD86FA}"/>
    <dgm:cxn modelId="{F086D43A-BE8E-4408-A01C-6FA4B9FC21AF}" srcId="{440C01D9-8305-42B3-BA08-6A497E9BA3D8}" destId="{4E978272-188F-417B-ABC2-7C7F10C0226E}" srcOrd="1" destOrd="0" parTransId="{20CA110C-28DB-4237-980C-9BA22F58F99D}" sibTransId="{4897EEEA-8ECE-4C67-B43E-CCC37C2F2BF9}"/>
    <dgm:cxn modelId="{FE3E2DFD-A1B5-46C1-BB90-2D8E69CC8540}" srcId="{440C01D9-8305-42B3-BA08-6A497E9BA3D8}" destId="{29D25A5E-6D51-43F5-B5AF-8F80710F3DD0}" srcOrd="3" destOrd="0" parTransId="{818E6CBC-45C8-4C75-A4A8-4E0F9D0C590E}" sibTransId="{E1E6075D-DFE2-4120-91BC-7A9530BE923D}"/>
    <dgm:cxn modelId="{8A23951E-6DF7-4496-9209-C4654D3C1520}" srcId="{440C01D9-8305-42B3-BA08-6A497E9BA3D8}" destId="{6ECCA35B-229D-4E8E-AA24-8D013BE3684D}" srcOrd="7" destOrd="0" parTransId="{1760ABCD-3B68-4CEC-BE88-2AA0E86CB71D}" sibTransId="{641AB8A8-6A4F-4EA2-BF2D-FE2804F7A7C9}"/>
    <dgm:cxn modelId="{6EC21F0B-0FA4-4F77-B35D-2BC3876D8759}" type="presOf" srcId="{29D25A5E-6D51-43F5-B5AF-8F80710F3DD0}" destId="{657724D0-06C6-4399-B8D0-F7ED60949CB3}" srcOrd="0" destOrd="0" presId="urn:microsoft.com/office/officeart/2005/8/layout/hList3"/>
    <dgm:cxn modelId="{BEBB16BF-CF04-4FED-9F87-116F0A1B7FDC}" srcId="{96BD77E1-ADC1-41A6-AEBC-9FBAFF88853F}" destId="{84F1583A-E09D-4394-A585-0684FCD466E1}" srcOrd="1" destOrd="0" parTransId="{48DA7BFF-1B7B-4D78-964A-F62235BFBA77}" sibTransId="{91022689-DDF7-481D-B6BD-2A5F428BDE6D}"/>
    <dgm:cxn modelId="{ADE361AF-2D43-474F-98FA-0742EB6787F2}" srcId="{440C01D9-8305-42B3-BA08-6A497E9BA3D8}" destId="{3B7D4309-785B-4980-9174-76F8686DDCAE}" srcOrd="2" destOrd="0" parTransId="{6E225FE6-EA6C-45FA-ABAE-BF4679D7C610}" sibTransId="{FA2AB0D6-7F42-45F3-9B2D-DAD447646E38}"/>
    <dgm:cxn modelId="{863C3D1D-59C4-480D-9296-57440C27B345}" type="presOf" srcId="{96BD77E1-ADC1-41A6-AEBC-9FBAFF88853F}" destId="{F5A974A6-5C35-403D-842D-FDCC209900D2}" srcOrd="0" destOrd="0" presId="urn:microsoft.com/office/officeart/2005/8/layout/hList3"/>
    <dgm:cxn modelId="{A39E1863-046D-4923-8AE1-3CECC3CD8237}" type="presOf" srcId="{3BF4A2EE-1A2B-40A6-BEE0-F186107DCDE4}" destId="{36C644CE-98DC-4364-8CB7-6633393ABBBA}" srcOrd="0" destOrd="0" presId="urn:microsoft.com/office/officeart/2005/8/layout/hList3"/>
    <dgm:cxn modelId="{3E088E00-96A2-43AD-BDC6-DE402C1AED21}" type="presOf" srcId="{A0A9ADB0-86CC-49E9-B966-E5A78015665B}" destId="{4C6E1423-64BB-4544-B522-591A1E4FB789}" srcOrd="0" destOrd="0" presId="urn:microsoft.com/office/officeart/2005/8/layout/hList3"/>
    <dgm:cxn modelId="{723ED4D4-4523-4039-B91A-EF4D894309C6}" type="presOf" srcId="{8403AE68-A675-4751-A35B-9F8D903D25EA}" destId="{79B0ACD4-7BD1-4B63-A1F3-4189036EE3A6}" srcOrd="0" destOrd="0" presId="urn:microsoft.com/office/officeart/2005/8/layout/hList3"/>
    <dgm:cxn modelId="{49B75F1C-137A-4DA4-A464-A9041AA0B266}" srcId="{440C01D9-8305-42B3-BA08-6A497E9BA3D8}" destId="{A0A9ADB0-86CC-49E9-B966-E5A78015665B}" srcOrd="6" destOrd="0" parTransId="{4AC4DDE4-DAB1-4D55-871B-ED44F3394FEA}" sibTransId="{105F44F7-4C62-46D1-A934-F4168FA7196A}"/>
    <dgm:cxn modelId="{CE464CB5-6B6E-4ED4-ADC8-63D8E7B8C3CA}" type="presOf" srcId="{6ECCA35B-229D-4E8E-AA24-8D013BE3684D}" destId="{AE761728-9BB5-4636-9A53-7A070AD51C71}" srcOrd="0" destOrd="0" presId="urn:microsoft.com/office/officeart/2005/8/layout/hList3"/>
    <dgm:cxn modelId="{778C5B5F-B701-4F73-88EF-6DC98B97EC35}" type="presOf" srcId="{B6CA6A1B-75E5-4399-809C-E41A4D8973D3}" destId="{44C2F066-7DE5-4750-9095-8D9265FFA966}" srcOrd="0" destOrd="0" presId="urn:microsoft.com/office/officeart/2005/8/layout/hList3"/>
    <dgm:cxn modelId="{0A6C40F4-221B-4CE0-963E-60464A4A9BB3}" srcId="{440C01D9-8305-42B3-BA08-6A497E9BA3D8}" destId="{3BF4A2EE-1A2B-40A6-BEE0-F186107DCDE4}" srcOrd="0" destOrd="0" parTransId="{BEC6CCA8-3B5A-4DF2-B091-FBBB6D4CD62E}" sibTransId="{AD3EE173-1834-4D0A-8D97-0853973A5C08}"/>
    <dgm:cxn modelId="{634B12E0-8FBD-42DA-A011-F45A00DE74FE}" type="presOf" srcId="{4E978272-188F-417B-ABC2-7C7F10C0226E}" destId="{AB7DA304-49AF-4CFB-A41E-D1F32872853D}" srcOrd="0" destOrd="0" presId="urn:microsoft.com/office/officeart/2005/8/layout/hList3"/>
    <dgm:cxn modelId="{D7717823-072E-4544-87EF-23E616C0B9FA}" type="presParOf" srcId="{F5A974A6-5C35-403D-842D-FDCC209900D2}" destId="{9BC14621-A322-43DA-9849-6B645C282BF8}" srcOrd="0" destOrd="0" presId="urn:microsoft.com/office/officeart/2005/8/layout/hList3"/>
    <dgm:cxn modelId="{21BD5090-7743-437F-B378-932A96CEDE8F}" type="presParOf" srcId="{F5A974A6-5C35-403D-842D-FDCC209900D2}" destId="{93898F6D-7E4C-4B68-896F-49B079179FAB}" srcOrd="1" destOrd="0" presId="urn:microsoft.com/office/officeart/2005/8/layout/hList3"/>
    <dgm:cxn modelId="{53AE713D-A162-49A8-A5B6-E3F81D241202}" type="presParOf" srcId="{93898F6D-7E4C-4B68-896F-49B079179FAB}" destId="{36C644CE-98DC-4364-8CB7-6633393ABBBA}" srcOrd="0" destOrd="0" presId="urn:microsoft.com/office/officeart/2005/8/layout/hList3"/>
    <dgm:cxn modelId="{017FBC1F-7120-4E0B-B60E-9D9D5B0BD6EF}" type="presParOf" srcId="{93898F6D-7E4C-4B68-896F-49B079179FAB}" destId="{AB7DA304-49AF-4CFB-A41E-D1F32872853D}" srcOrd="1" destOrd="0" presId="urn:microsoft.com/office/officeart/2005/8/layout/hList3"/>
    <dgm:cxn modelId="{F5494250-D011-45F5-A74A-573BEA9A5C33}" type="presParOf" srcId="{93898F6D-7E4C-4B68-896F-49B079179FAB}" destId="{DCD6C057-55B7-4C93-AB50-3C4432CCE480}" srcOrd="2" destOrd="0" presId="urn:microsoft.com/office/officeart/2005/8/layout/hList3"/>
    <dgm:cxn modelId="{0D1D376E-C54E-458F-BC4B-04B3081D085C}" type="presParOf" srcId="{93898F6D-7E4C-4B68-896F-49B079179FAB}" destId="{657724D0-06C6-4399-B8D0-F7ED60949CB3}" srcOrd="3" destOrd="0" presId="urn:microsoft.com/office/officeart/2005/8/layout/hList3"/>
    <dgm:cxn modelId="{A703106C-DE5A-4681-9CCD-240426B338BC}" type="presParOf" srcId="{93898F6D-7E4C-4B68-896F-49B079179FAB}" destId="{44C2F066-7DE5-4750-9095-8D9265FFA966}" srcOrd="4" destOrd="0" presId="urn:microsoft.com/office/officeart/2005/8/layout/hList3"/>
    <dgm:cxn modelId="{78D9D2E2-6E48-46AF-AC14-57EB7128C3D3}" type="presParOf" srcId="{93898F6D-7E4C-4B68-896F-49B079179FAB}" destId="{36F9E582-F6E1-4FEC-95A9-F188E28E3BA4}" srcOrd="5" destOrd="0" presId="urn:microsoft.com/office/officeart/2005/8/layout/hList3"/>
    <dgm:cxn modelId="{E1C8C35E-FDEB-48C4-A648-2005C67E483D}" type="presParOf" srcId="{93898F6D-7E4C-4B68-896F-49B079179FAB}" destId="{4C6E1423-64BB-4544-B522-591A1E4FB789}" srcOrd="6" destOrd="0" presId="urn:microsoft.com/office/officeart/2005/8/layout/hList3"/>
    <dgm:cxn modelId="{CF70CA3F-DC0F-4E30-BBF7-670CB2B7F346}" type="presParOf" srcId="{93898F6D-7E4C-4B68-896F-49B079179FAB}" destId="{AE761728-9BB5-4636-9A53-7A070AD51C71}" srcOrd="7" destOrd="0" presId="urn:microsoft.com/office/officeart/2005/8/layout/hList3"/>
    <dgm:cxn modelId="{0035849D-D5BA-475A-8D64-D9744B8B3F60}" type="presParOf" srcId="{93898F6D-7E4C-4B68-896F-49B079179FAB}" destId="{79B0ACD4-7BD1-4B63-A1F3-4189036EE3A6}" srcOrd="8" destOrd="0" presId="urn:microsoft.com/office/officeart/2005/8/layout/hList3"/>
    <dgm:cxn modelId="{6C9DF82F-D8D2-4D27-8045-41FD6541BF03}" type="presParOf" srcId="{F5A974A6-5C35-403D-842D-FDCC209900D2}" destId="{BC8D2A65-D1AF-475E-BFC1-8B887E44883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D98737-C089-46E1-8337-B60EBBEB3A36}" type="doc">
      <dgm:prSet loTypeId="urn:microsoft.com/office/officeart/2005/8/layout/bProcess3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8BDCB1E-79FB-436B-9DBB-BBFD572FC2E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НЕ ОТНОСЯТСЯ К ПЛАТЕЖНЫМ УСЛУГАМ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ABCC4B-040C-4C0A-8E21-1675900FBD10}" type="parTrans" cxnId="{0491BC13-66E5-4784-B38D-0CF2EB50359D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4B5974-1F79-4D7F-8070-A78BF4E4E867}" type="sibTrans" cxnId="{0491BC13-66E5-4784-B38D-0CF2EB50359D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B4BCFD-9E81-43EC-92CB-CB613413B250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 услуги по передаче наличных денег лицом, осуществляющим платеж лицу, перед которым плательщик имеет обязательства, осуществляемые без участия поставщика платежных услуг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92E0D7-F9AB-415F-8837-2300B60998A7}" type="parTrans" cxnId="{71FEC7ED-92AD-464B-9307-180E2A983A0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8394A8-827E-4586-823F-E3FE6691C368}" type="sibTrans" cxnId="{71FEC7ED-92AD-464B-9307-180E2A983A00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BBA61A-780B-4FA0-80A3-CDD3B0CFE618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услуги по инкассации банкнот, монет и ценностей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66593E-D44D-4B91-828B-20AB9A1B5BCE}" type="parTrans" cxnId="{B99BD28A-1ECE-4D9B-8188-FED01BA33231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CB23A3-65D8-447C-861D-565EDEF34C5D}" type="sibTrans" cxnId="{B99BD28A-1ECE-4D9B-8188-FED01BA33231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E1BC1D-BF6D-4B9B-BD0B-51102D600988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услуги по сбору и передаче денег в целях благотворительной или некоммерческой деятельности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2345A1-2EDB-47BD-9062-9652B136BBAD}" type="parTrans" cxnId="{D6A8E47B-70A3-479B-A188-B23153BD1E39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8A1D58-C69D-49D0-BDD2-BC6D6E9E31B6}" type="sibTrans" cxnId="{D6A8E47B-70A3-479B-A188-B23153BD1E39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05196E-8A53-4E39-A029-05807CA3E1F9}">
      <dgm:prSet custT="1"/>
      <dgm:spPr/>
      <dgm:t>
        <a:bodyPr/>
        <a:lstStyle/>
        <a:p>
          <a:r>
            <a:rPr lang="ru-RU" sz="16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4) услуги по осуществлению обменных операций с наличной ин. валютой без открытия банковского счета</a:t>
          </a:r>
          <a:endParaRPr lang="en-US" sz="1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889AC-3DF4-4D86-97B0-9A28AE1510A2}" type="parTrans" cxnId="{185FA59D-6C82-40C6-A717-967ABF9A5911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EC1EF7-6F03-4008-BE8E-A6B81C14C114}" type="sibTrans" cxnId="{185FA59D-6C82-40C6-A717-967ABF9A5911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E282C0-BFEA-4C80-8116-365B81D5A3C2}">
      <dgm:prSet custT="1"/>
      <dgm:spPr/>
      <dgm:t>
        <a:bodyPr/>
        <a:lstStyle/>
        <a:p>
          <a:r>
            <a:rPr lang="ru-RU" sz="16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5) услуги, обеспечивающие технологическую поддержку оказания платежных услуг, а также передачей в пользование и технологической поддержкой элек. терминалов и оборудования, используемого при оказании платежных услуг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9BE256-9ADF-416A-B30D-94120B90E64F}" type="parTrans" cxnId="{BEDAB3D1-B329-44B7-A467-07D97923F081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C42D2F-FD3E-471D-B881-46FFFA123E05}" type="sibTrans" cxnId="{BEDAB3D1-B329-44B7-A467-07D97923F081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5370CD-593B-4E5D-82FD-99BA264F5A21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6) услуги, связанные с выпуском и использованием средств эл. платежа, предназначенных для приобретения товаров или услуг, предоставляемых эмитентом средств эл. платежа либо в его помещениях, или для приобретения определенного вида товара или услуги 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6CA952-505B-469B-8F7C-7A724333543E}" type="parTrans" cxnId="{619996C6-2AC6-43CB-846F-6CD0AADAC592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2EFA70-B790-4884-86AA-8B8B15F76286}" type="sibTrans" cxnId="{619996C6-2AC6-43CB-846F-6CD0AADAC592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F19DD8-2B8B-4432-A49E-ADFF178B0858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7) услуги, обеспечивающие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инфор-ое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техн-ое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взаимодействие между бенефициаром – индивидуальным предпринимателем, юридическим лицом и поставщиком платежных услуг при осуществлении последним переводов денег в пользу бенефициара по принятым от плательщиков платежам без участия третьих лиц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04D907-CDC2-43A2-8647-D205BE49FB08}" type="parTrans" cxnId="{50FC7CB6-05A9-4BB1-8237-371A743EC92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CDCF2D-FE2B-4560-A446-85CB59A3F0B4}" type="sibTrans" cxnId="{50FC7CB6-05A9-4BB1-8237-371A743EC92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F69C7B-69C6-4651-9111-3A35A1DBE153}" type="pres">
      <dgm:prSet presAssocID="{53D98737-C089-46E1-8337-B60EBBEB3A3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2D4F33-9761-4BFE-87B9-590B9A9811DB}" type="pres">
      <dgm:prSet presAssocID="{A8BDCB1E-79FB-436B-9DBB-BBFD572FC2ED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7D6BB-E2DB-4E2D-8A8E-88F4603CC237}" type="pres">
      <dgm:prSet presAssocID="{D14B5974-1F79-4D7F-8070-A78BF4E4E867}" presName="sibTrans" presStyleLbl="sibTrans1D1" presStyleIdx="0" presStyleCnt="7"/>
      <dgm:spPr/>
      <dgm:t>
        <a:bodyPr/>
        <a:lstStyle/>
        <a:p>
          <a:endParaRPr lang="ru-RU"/>
        </a:p>
      </dgm:t>
    </dgm:pt>
    <dgm:pt modelId="{25CC00BB-A479-4CD7-B262-E23A7B177A28}" type="pres">
      <dgm:prSet presAssocID="{D14B5974-1F79-4D7F-8070-A78BF4E4E867}" presName="connectorText" presStyleLbl="sibTrans1D1" presStyleIdx="0" presStyleCnt="7"/>
      <dgm:spPr/>
      <dgm:t>
        <a:bodyPr/>
        <a:lstStyle/>
        <a:p>
          <a:endParaRPr lang="ru-RU"/>
        </a:p>
      </dgm:t>
    </dgm:pt>
    <dgm:pt modelId="{BF516777-7FF2-49D3-AEB9-D38626A7CD44}" type="pres">
      <dgm:prSet presAssocID="{B5B4BCFD-9E81-43EC-92CB-CB613413B250}" presName="node" presStyleLbl="node1" presStyleIdx="1" presStyleCnt="8" custScaleX="159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0CF0CD-78CB-428D-9D7C-B930E3E72AF4}" type="pres">
      <dgm:prSet presAssocID="{0E8394A8-827E-4586-823F-E3FE6691C368}" presName="sibTrans" presStyleLbl="sibTrans1D1" presStyleIdx="1" presStyleCnt="7"/>
      <dgm:spPr/>
      <dgm:t>
        <a:bodyPr/>
        <a:lstStyle/>
        <a:p>
          <a:endParaRPr lang="ru-RU"/>
        </a:p>
      </dgm:t>
    </dgm:pt>
    <dgm:pt modelId="{78FF1FCE-C52B-47C4-BAE7-639B4A270781}" type="pres">
      <dgm:prSet presAssocID="{0E8394A8-827E-4586-823F-E3FE6691C368}" presName="connectorText" presStyleLbl="sibTrans1D1" presStyleIdx="1" presStyleCnt="7"/>
      <dgm:spPr/>
      <dgm:t>
        <a:bodyPr/>
        <a:lstStyle/>
        <a:p>
          <a:endParaRPr lang="ru-RU"/>
        </a:p>
      </dgm:t>
    </dgm:pt>
    <dgm:pt modelId="{46C4D3D2-3511-4869-A3E4-6B7E758D6260}" type="pres">
      <dgm:prSet presAssocID="{71BBA61A-780B-4FA0-80A3-CDD3B0CFE618}" presName="node" presStyleLbl="node1" presStyleIdx="2" presStyleCnt="8" custScaleX="810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335933-FF2A-4D59-92C6-2E3CF14556E4}" type="pres">
      <dgm:prSet presAssocID="{FFCB23A3-65D8-447C-861D-565EDEF34C5D}" presName="sibTrans" presStyleLbl="sibTrans1D1" presStyleIdx="2" presStyleCnt="7"/>
      <dgm:spPr/>
      <dgm:t>
        <a:bodyPr/>
        <a:lstStyle/>
        <a:p>
          <a:endParaRPr lang="ru-RU"/>
        </a:p>
      </dgm:t>
    </dgm:pt>
    <dgm:pt modelId="{8BA095FF-59F3-4B84-80AE-F93E7C54A17E}" type="pres">
      <dgm:prSet presAssocID="{FFCB23A3-65D8-447C-861D-565EDEF34C5D}" presName="connectorText" presStyleLbl="sibTrans1D1" presStyleIdx="2" presStyleCnt="7"/>
      <dgm:spPr/>
      <dgm:t>
        <a:bodyPr/>
        <a:lstStyle/>
        <a:p>
          <a:endParaRPr lang="ru-RU"/>
        </a:p>
      </dgm:t>
    </dgm:pt>
    <dgm:pt modelId="{3DAFD363-A9AD-42DC-B3D2-9FB71B1344FD}" type="pres">
      <dgm:prSet presAssocID="{69E1BC1D-BF6D-4B9B-BD0B-51102D600988}" presName="node" presStyleLbl="node1" presStyleIdx="3" presStyleCnt="8" custScaleX="91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2FCA6-8EEF-44A5-BEBD-D2C3E829961E}" type="pres">
      <dgm:prSet presAssocID="{D38A1D58-C69D-49D0-BDD2-BC6D6E9E31B6}" presName="sibTrans" presStyleLbl="sibTrans1D1" presStyleIdx="3" presStyleCnt="7"/>
      <dgm:spPr/>
      <dgm:t>
        <a:bodyPr/>
        <a:lstStyle/>
        <a:p>
          <a:endParaRPr lang="ru-RU"/>
        </a:p>
      </dgm:t>
    </dgm:pt>
    <dgm:pt modelId="{68EB1873-55A7-4D66-9245-681E86D25ADE}" type="pres">
      <dgm:prSet presAssocID="{D38A1D58-C69D-49D0-BDD2-BC6D6E9E31B6}" presName="connectorText" presStyleLbl="sibTrans1D1" presStyleIdx="3" presStyleCnt="7"/>
      <dgm:spPr/>
      <dgm:t>
        <a:bodyPr/>
        <a:lstStyle/>
        <a:p>
          <a:endParaRPr lang="ru-RU"/>
        </a:p>
      </dgm:t>
    </dgm:pt>
    <dgm:pt modelId="{26BE05AD-1890-4F8A-9F6A-723FED1DCD40}" type="pres">
      <dgm:prSet presAssocID="{0D05196E-8A53-4E39-A029-05807CA3E1F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09C624-6E06-4AAF-AF17-B56FCDB51706}" type="pres">
      <dgm:prSet presAssocID="{67EC1EF7-6F03-4008-BE8E-A6B81C14C114}" presName="sibTrans" presStyleLbl="sibTrans1D1" presStyleIdx="4" presStyleCnt="7"/>
      <dgm:spPr/>
      <dgm:t>
        <a:bodyPr/>
        <a:lstStyle/>
        <a:p>
          <a:endParaRPr lang="ru-RU"/>
        </a:p>
      </dgm:t>
    </dgm:pt>
    <dgm:pt modelId="{F8EDF890-D06A-4B57-8FB9-E5104C0CDF10}" type="pres">
      <dgm:prSet presAssocID="{67EC1EF7-6F03-4008-BE8E-A6B81C14C114}" presName="connectorText" presStyleLbl="sibTrans1D1" presStyleIdx="4" presStyleCnt="7"/>
      <dgm:spPr/>
      <dgm:t>
        <a:bodyPr/>
        <a:lstStyle/>
        <a:p>
          <a:endParaRPr lang="ru-RU"/>
        </a:p>
      </dgm:t>
    </dgm:pt>
    <dgm:pt modelId="{9BC64290-3CEC-44BE-B589-367DBD6FB430}" type="pres">
      <dgm:prSet presAssocID="{41E282C0-BFEA-4C80-8116-365B81D5A3C2}" presName="node" presStyleLbl="node1" presStyleIdx="5" presStyleCnt="8" custScaleX="1964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61D59-8756-4890-8148-D0E69E62EDF8}" type="pres">
      <dgm:prSet presAssocID="{46C42D2F-FD3E-471D-B881-46FFFA123E0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EF12F53C-8057-4D76-BA8B-7FEFCA1473F3}" type="pres">
      <dgm:prSet presAssocID="{46C42D2F-FD3E-471D-B881-46FFFA123E05}" presName="connectorText" presStyleLbl="sibTrans1D1" presStyleIdx="5" presStyleCnt="7"/>
      <dgm:spPr/>
      <dgm:t>
        <a:bodyPr/>
        <a:lstStyle/>
        <a:p>
          <a:endParaRPr lang="ru-RU"/>
        </a:p>
      </dgm:t>
    </dgm:pt>
    <dgm:pt modelId="{CC1A0B04-F5BC-402F-B9A0-9596343F4A35}" type="pres">
      <dgm:prSet presAssocID="{EA5370CD-593B-4E5D-82FD-99BA264F5A21}" presName="node" presStyleLbl="node1" presStyleIdx="6" presStyleCnt="8" custScaleX="1948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D66EEE-9BC5-45AD-9FF3-F110E10FCA31}" type="pres">
      <dgm:prSet presAssocID="{0D2EFA70-B790-4884-86AA-8B8B15F76286}" presName="sibTrans" presStyleLbl="sibTrans1D1" presStyleIdx="6" presStyleCnt="7"/>
      <dgm:spPr/>
      <dgm:t>
        <a:bodyPr/>
        <a:lstStyle/>
        <a:p>
          <a:endParaRPr lang="ru-RU"/>
        </a:p>
      </dgm:t>
    </dgm:pt>
    <dgm:pt modelId="{7E160A50-0DDC-4FB4-B630-DE887F41A32E}" type="pres">
      <dgm:prSet presAssocID="{0D2EFA70-B790-4884-86AA-8B8B15F76286}" presName="connectorText" presStyleLbl="sibTrans1D1" presStyleIdx="6" presStyleCnt="7"/>
      <dgm:spPr/>
      <dgm:t>
        <a:bodyPr/>
        <a:lstStyle/>
        <a:p>
          <a:endParaRPr lang="ru-RU"/>
        </a:p>
      </dgm:t>
    </dgm:pt>
    <dgm:pt modelId="{603474EC-F962-42C0-9B51-9E6165F93670}" type="pres">
      <dgm:prSet presAssocID="{D7F19DD8-2B8B-4432-A49E-ADFF178B0858}" presName="node" presStyleLbl="node1" presStyleIdx="7" presStyleCnt="8" custScaleX="218064" custScaleY="106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8A8C62-0892-42E3-834B-927BFB4DA98F}" type="presOf" srcId="{69E1BC1D-BF6D-4B9B-BD0B-51102D600988}" destId="{3DAFD363-A9AD-42DC-B3D2-9FB71B1344FD}" srcOrd="0" destOrd="0" presId="urn:microsoft.com/office/officeart/2005/8/layout/bProcess3"/>
    <dgm:cxn modelId="{E914C87C-DB17-44A3-BE26-BA670824FF5C}" type="presOf" srcId="{D14B5974-1F79-4D7F-8070-A78BF4E4E867}" destId="{25CC00BB-A479-4CD7-B262-E23A7B177A28}" srcOrd="1" destOrd="0" presId="urn:microsoft.com/office/officeart/2005/8/layout/bProcess3"/>
    <dgm:cxn modelId="{FFDB9821-9ACB-4716-833F-5648D07A75A9}" type="presOf" srcId="{D7F19DD8-2B8B-4432-A49E-ADFF178B0858}" destId="{603474EC-F962-42C0-9B51-9E6165F93670}" srcOrd="0" destOrd="0" presId="urn:microsoft.com/office/officeart/2005/8/layout/bProcess3"/>
    <dgm:cxn modelId="{0C4294CB-B532-4896-8CFC-D27936412AC1}" type="presOf" srcId="{FFCB23A3-65D8-447C-861D-565EDEF34C5D}" destId="{8BA095FF-59F3-4B84-80AE-F93E7C54A17E}" srcOrd="1" destOrd="0" presId="urn:microsoft.com/office/officeart/2005/8/layout/bProcess3"/>
    <dgm:cxn modelId="{3E613C02-ADB2-4688-86BF-53261A6C250E}" type="presOf" srcId="{46C42D2F-FD3E-471D-B881-46FFFA123E05}" destId="{74561D59-8756-4890-8148-D0E69E62EDF8}" srcOrd="0" destOrd="0" presId="urn:microsoft.com/office/officeart/2005/8/layout/bProcess3"/>
    <dgm:cxn modelId="{50EE7277-002F-4545-9F40-F765763601D1}" type="presOf" srcId="{0E8394A8-827E-4586-823F-E3FE6691C368}" destId="{430CF0CD-78CB-428D-9D7C-B930E3E72AF4}" srcOrd="0" destOrd="0" presId="urn:microsoft.com/office/officeart/2005/8/layout/bProcess3"/>
    <dgm:cxn modelId="{229D10DC-A43B-4EE7-B2A5-34DBB90C1FF2}" type="presOf" srcId="{D14B5974-1F79-4D7F-8070-A78BF4E4E867}" destId="{4447D6BB-E2DB-4E2D-8A8E-88F4603CC237}" srcOrd="0" destOrd="0" presId="urn:microsoft.com/office/officeart/2005/8/layout/bProcess3"/>
    <dgm:cxn modelId="{E8C86599-DD67-4716-A7B8-8099C3119A0F}" type="presOf" srcId="{D38A1D58-C69D-49D0-BDD2-BC6D6E9E31B6}" destId="{D492FCA6-8EEF-44A5-BEBD-D2C3E829961E}" srcOrd="0" destOrd="0" presId="urn:microsoft.com/office/officeart/2005/8/layout/bProcess3"/>
    <dgm:cxn modelId="{4C8CD986-0E62-49B6-B322-F8732427B848}" type="presOf" srcId="{0D05196E-8A53-4E39-A029-05807CA3E1F9}" destId="{26BE05AD-1890-4F8A-9F6A-723FED1DCD40}" srcOrd="0" destOrd="0" presId="urn:microsoft.com/office/officeart/2005/8/layout/bProcess3"/>
    <dgm:cxn modelId="{619996C6-2AC6-43CB-846F-6CD0AADAC592}" srcId="{53D98737-C089-46E1-8337-B60EBBEB3A36}" destId="{EA5370CD-593B-4E5D-82FD-99BA264F5A21}" srcOrd="6" destOrd="0" parTransId="{296CA952-505B-469B-8F7C-7A724333543E}" sibTransId="{0D2EFA70-B790-4884-86AA-8B8B15F76286}"/>
    <dgm:cxn modelId="{EA8BAF60-F063-4455-A985-EC06C9D95D54}" type="presOf" srcId="{67EC1EF7-6F03-4008-BE8E-A6B81C14C114}" destId="{F8EDF890-D06A-4B57-8FB9-E5104C0CDF10}" srcOrd="1" destOrd="0" presId="urn:microsoft.com/office/officeart/2005/8/layout/bProcess3"/>
    <dgm:cxn modelId="{0DAEF6AD-1ECC-4B94-BB3D-D6E1D3B55BD6}" type="presOf" srcId="{EA5370CD-593B-4E5D-82FD-99BA264F5A21}" destId="{CC1A0B04-F5BC-402F-B9A0-9596343F4A35}" srcOrd="0" destOrd="0" presId="urn:microsoft.com/office/officeart/2005/8/layout/bProcess3"/>
    <dgm:cxn modelId="{FDB61252-EB55-4AED-B7B3-156B341D6DE2}" type="presOf" srcId="{D38A1D58-C69D-49D0-BDD2-BC6D6E9E31B6}" destId="{68EB1873-55A7-4D66-9245-681E86D25ADE}" srcOrd="1" destOrd="0" presId="urn:microsoft.com/office/officeart/2005/8/layout/bProcess3"/>
    <dgm:cxn modelId="{199DA406-A773-44E8-9977-08415420E07C}" type="presOf" srcId="{B5B4BCFD-9E81-43EC-92CB-CB613413B250}" destId="{BF516777-7FF2-49D3-AEB9-D38626A7CD44}" srcOrd="0" destOrd="0" presId="urn:microsoft.com/office/officeart/2005/8/layout/bProcess3"/>
    <dgm:cxn modelId="{0491BC13-66E5-4784-B38D-0CF2EB50359D}" srcId="{53D98737-C089-46E1-8337-B60EBBEB3A36}" destId="{A8BDCB1E-79FB-436B-9DBB-BBFD572FC2ED}" srcOrd="0" destOrd="0" parTransId="{12ABCC4B-040C-4C0A-8E21-1675900FBD10}" sibTransId="{D14B5974-1F79-4D7F-8070-A78BF4E4E867}"/>
    <dgm:cxn modelId="{91D0BA30-1BAF-4A85-9663-1543211211E4}" type="presOf" srcId="{67EC1EF7-6F03-4008-BE8E-A6B81C14C114}" destId="{9409C624-6E06-4AAF-AF17-B56FCDB51706}" srcOrd="0" destOrd="0" presId="urn:microsoft.com/office/officeart/2005/8/layout/bProcess3"/>
    <dgm:cxn modelId="{F419826A-FC63-4AD6-A9D2-03BE1430231F}" type="presOf" srcId="{0D2EFA70-B790-4884-86AA-8B8B15F76286}" destId="{A5D66EEE-9BC5-45AD-9FF3-F110E10FCA31}" srcOrd="0" destOrd="0" presId="urn:microsoft.com/office/officeart/2005/8/layout/bProcess3"/>
    <dgm:cxn modelId="{82EE98ED-B24D-4824-9A27-1436B9185F6D}" type="presOf" srcId="{0E8394A8-827E-4586-823F-E3FE6691C368}" destId="{78FF1FCE-C52B-47C4-BAE7-639B4A270781}" srcOrd="1" destOrd="0" presId="urn:microsoft.com/office/officeart/2005/8/layout/bProcess3"/>
    <dgm:cxn modelId="{ADE3F799-CA5B-4DD1-B3DB-1F6B3810D9C6}" type="presOf" srcId="{A8BDCB1E-79FB-436B-9DBB-BBFD572FC2ED}" destId="{0C2D4F33-9761-4BFE-87B9-590B9A9811DB}" srcOrd="0" destOrd="0" presId="urn:microsoft.com/office/officeart/2005/8/layout/bProcess3"/>
    <dgm:cxn modelId="{50FC7CB6-05A9-4BB1-8237-371A743EC920}" srcId="{53D98737-C089-46E1-8337-B60EBBEB3A36}" destId="{D7F19DD8-2B8B-4432-A49E-ADFF178B0858}" srcOrd="7" destOrd="0" parTransId="{5704D907-CDC2-43A2-8647-D205BE49FB08}" sibTransId="{06CDCF2D-FE2B-4560-A446-85CB59A3F0B4}"/>
    <dgm:cxn modelId="{38FC00EB-6838-47F1-BE89-C2CDBA8AFECC}" type="presOf" srcId="{41E282C0-BFEA-4C80-8116-365B81D5A3C2}" destId="{9BC64290-3CEC-44BE-B589-367DBD6FB430}" srcOrd="0" destOrd="0" presId="urn:microsoft.com/office/officeart/2005/8/layout/bProcess3"/>
    <dgm:cxn modelId="{D6A8E47B-70A3-479B-A188-B23153BD1E39}" srcId="{53D98737-C089-46E1-8337-B60EBBEB3A36}" destId="{69E1BC1D-BF6D-4B9B-BD0B-51102D600988}" srcOrd="3" destOrd="0" parTransId="{AF2345A1-2EDB-47BD-9062-9652B136BBAD}" sibTransId="{D38A1D58-C69D-49D0-BDD2-BC6D6E9E31B6}"/>
    <dgm:cxn modelId="{185FA59D-6C82-40C6-A717-967ABF9A5911}" srcId="{53D98737-C089-46E1-8337-B60EBBEB3A36}" destId="{0D05196E-8A53-4E39-A029-05807CA3E1F9}" srcOrd="4" destOrd="0" parTransId="{65B889AC-3DF4-4D86-97B0-9A28AE1510A2}" sibTransId="{67EC1EF7-6F03-4008-BE8E-A6B81C14C114}"/>
    <dgm:cxn modelId="{BEDAB3D1-B329-44B7-A467-07D97923F081}" srcId="{53D98737-C089-46E1-8337-B60EBBEB3A36}" destId="{41E282C0-BFEA-4C80-8116-365B81D5A3C2}" srcOrd="5" destOrd="0" parTransId="{359BE256-9ADF-416A-B30D-94120B90E64F}" sibTransId="{46C42D2F-FD3E-471D-B881-46FFFA123E05}"/>
    <dgm:cxn modelId="{B99BD28A-1ECE-4D9B-8188-FED01BA33231}" srcId="{53D98737-C089-46E1-8337-B60EBBEB3A36}" destId="{71BBA61A-780B-4FA0-80A3-CDD3B0CFE618}" srcOrd="2" destOrd="0" parTransId="{1C66593E-D44D-4B91-828B-20AB9A1B5BCE}" sibTransId="{FFCB23A3-65D8-447C-861D-565EDEF34C5D}"/>
    <dgm:cxn modelId="{44093E61-795C-4432-821B-144AF8222840}" type="presOf" srcId="{0D2EFA70-B790-4884-86AA-8B8B15F76286}" destId="{7E160A50-0DDC-4FB4-B630-DE887F41A32E}" srcOrd="1" destOrd="0" presId="urn:microsoft.com/office/officeart/2005/8/layout/bProcess3"/>
    <dgm:cxn modelId="{579DCD47-D4A0-4AD8-99F3-65D8454940BB}" type="presOf" srcId="{46C42D2F-FD3E-471D-B881-46FFFA123E05}" destId="{EF12F53C-8057-4D76-BA8B-7FEFCA1473F3}" srcOrd="1" destOrd="0" presId="urn:microsoft.com/office/officeart/2005/8/layout/bProcess3"/>
    <dgm:cxn modelId="{558C73CB-C5F8-4CDD-8EAD-4A50A80B0A15}" type="presOf" srcId="{53D98737-C089-46E1-8337-B60EBBEB3A36}" destId="{28F69C7B-69C6-4651-9111-3A35A1DBE153}" srcOrd="0" destOrd="0" presId="urn:microsoft.com/office/officeart/2005/8/layout/bProcess3"/>
    <dgm:cxn modelId="{71FEC7ED-92AD-464B-9307-180E2A983A00}" srcId="{53D98737-C089-46E1-8337-B60EBBEB3A36}" destId="{B5B4BCFD-9E81-43EC-92CB-CB613413B250}" srcOrd="1" destOrd="0" parTransId="{8B92E0D7-F9AB-415F-8837-2300B60998A7}" sibTransId="{0E8394A8-827E-4586-823F-E3FE6691C368}"/>
    <dgm:cxn modelId="{59667595-BFC6-4F0B-9101-E616F66232A3}" type="presOf" srcId="{71BBA61A-780B-4FA0-80A3-CDD3B0CFE618}" destId="{46C4D3D2-3511-4869-A3E4-6B7E758D6260}" srcOrd="0" destOrd="0" presId="urn:microsoft.com/office/officeart/2005/8/layout/bProcess3"/>
    <dgm:cxn modelId="{B2552CA6-A694-4EED-8D70-7EEB76FE79F5}" type="presOf" srcId="{FFCB23A3-65D8-447C-861D-565EDEF34C5D}" destId="{1D335933-FF2A-4D59-92C6-2E3CF14556E4}" srcOrd="0" destOrd="0" presId="urn:microsoft.com/office/officeart/2005/8/layout/bProcess3"/>
    <dgm:cxn modelId="{0CB1FE7A-4758-4B65-9009-BD89320AD3AD}" type="presParOf" srcId="{28F69C7B-69C6-4651-9111-3A35A1DBE153}" destId="{0C2D4F33-9761-4BFE-87B9-590B9A9811DB}" srcOrd="0" destOrd="0" presId="urn:microsoft.com/office/officeart/2005/8/layout/bProcess3"/>
    <dgm:cxn modelId="{E5D152AF-A97E-48E4-AA47-62FC00609BD0}" type="presParOf" srcId="{28F69C7B-69C6-4651-9111-3A35A1DBE153}" destId="{4447D6BB-E2DB-4E2D-8A8E-88F4603CC237}" srcOrd="1" destOrd="0" presId="urn:microsoft.com/office/officeart/2005/8/layout/bProcess3"/>
    <dgm:cxn modelId="{744A742C-8D9B-4626-8C9D-6CF127965614}" type="presParOf" srcId="{4447D6BB-E2DB-4E2D-8A8E-88F4603CC237}" destId="{25CC00BB-A479-4CD7-B262-E23A7B177A28}" srcOrd="0" destOrd="0" presId="urn:microsoft.com/office/officeart/2005/8/layout/bProcess3"/>
    <dgm:cxn modelId="{9D588FDF-65A4-47B8-83EF-527CEBDA088A}" type="presParOf" srcId="{28F69C7B-69C6-4651-9111-3A35A1DBE153}" destId="{BF516777-7FF2-49D3-AEB9-D38626A7CD44}" srcOrd="2" destOrd="0" presId="urn:microsoft.com/office/officeart/2005/8/layout/bProcess3"/>
    <dgm:cxn modelId="{14A65056-80B5-4E2F-9606-4AD631862116}" type="presParOf" srcId="{28F69C7B-69C6-4651-9111-3A35A1DBE153}" destId="{430CF0CD-78CB-428D-9D7C-B930E3E72AF4}" srcOrd="3" destOrd="0" presId="urn:microsoft.com/office/officeart/2005/8/layout/bProcess3"/>
    <dgm:cxn modelId="{EECB0CC7-BD7B-4A5E-BC1F-2AA0F070D00D}" type="presParOf" srcId="{430CF0CD-78CB-428D-9D7C-B930E3E72AF4}" destId="{78FF1FCE-C52B-47C4-BAE7-639B4A270781}" srcOrd="0" destOrd="0" presId="urn:microsoft.com/office/officeart/2005/8/layout/bProcess3"/>
    <dgm:cxn modelId="{756A43FA-A966-43BB-A887-2E8A2DCFBB9B}" type="presParOf" srcId="{28F69C7B-69C6-4651-9111-3A35A1DBE153}" destId="{46C4D3D2-3511-4869-A3E4-6B7E758D6260}" srcOrd="4" destOrd="0" presId="urn:microsoft.com/office/officeart/2005/8/layout/bProcess3"/>
    <dgm:cxn modelId="{587DE921-49A9-4002-85AD-1CC85B236B6A}" type="presParOf" srcId="{28F69C7B-69C6-4651-9111-3A35A1DBE153}" destId="{1D335933-FF2A-4D59-92C6-2E3CF14556E4}" srcOrd="5" destOrd="0" presId="urn:microsoft.com/office/officeart/2005/8/layout/bProcess3"/>
    <dgm:cxn modelId="{CAB11752-2D83-47CE-8A35-F4DC7B4FC4FC}" type="presParOf" srcId="{1D335933-FF2A-4D59-92C6-2E3CF14556E4}" destId="{8BA095FF-59F3-4B84-80AE-F93E7C54A17E}" srcOrd="0" destOrd="0" presId="urn:microsoft.com/office/officeart/2005/8/layout/bProcess3"/>
    <dgm:cxn modelId="{393FD0E8-AF77-4CC0-A55E-54A3E5B5CC52}" type="presParOf" srcId="{28F69C7B-69C6-4651-9111-3A35A1DBE153}" destId="{3DAFD363-A9AD-42DC-B3D2-9FB71B1344FD}" srcOrd="6" destOrd="0" presId="urn:microsoft.com/office/officeart/2005/8/layout/bProcess3"/>
    <dgm:cxn modelId="{45ED6F3B-3F01-46F8-9401-E9FD4AB3FF6A}" type="presParOf" srcId="{28F69C7B-69C6-4651-9111-3A35A1DBE153}" destId="{D492FCA6-8EEF-44A5-BEBD-D2C3E829961E}" srcOrd="7" destOrd="0" presId="urn:microsoft.com/office/officeart/2005/8/layout/bProcess3"/>
    <dgm:cxn modelId="{A5BCDBDB-4AEC-4EC8-9CB4-7B13F47EAB8B}" type="presParOf" srcId="{D492FCA6-8EEF-44A5-BEBD-D2C3E829961E}" destId="{68EB1873-55A7-4D66-9245-681E86D25ADE}" srcOrd="0" destOrd="0" presId="urn:microsoft.com/office/officeart/2005/8/layout/bProcess3"/>
    <dgm:cxn modelId="{38179070-4018-43D1-BB64-1C9242FEB8FE}" type="presParOf" srcId="{28F69C7B-69C6-4651-9111-3A35A1DBE153}" destId="{26BE05AD-1890-4F8A-9F6A-723FED1DCD40}" srcOrd="8" destOrd="0" presId="urn:microsoft.com/office/officeart/2005/8/layout/bProcess3"/>
    <dgm:cxn modelId="{8C708D52-45B3-47F8-91A6-116D3410A8A4}" type="presParOf" srcId="{28F69C7B-69C6-4651-9111-3A35A1DBE153}" destId="{9409C624-6E06-4AAF-AF17-B56FCDB51706}" srcOrd="9" destOrd="0" presId="urn:microsoft.com/office/officeart/2005/8/layout/bProcess3"/>
    <dgm:cxn modelId="{4749485B-CF96-4194-BD55-2F3EDA322D48}" type="presParOf" srcId="{9409C624-6E06-4AAF-AF17-B56FCDB51706}" destId="{F8EDF890-D06A-4B57-8FB9-E5104C0CDF10}" srcOrd="0" destOrd="0" presId="urn:microsoft.com/office/officeart/2005/8/layout/bProcess3"/>
    <dgm:cxn modelId="{94DE3E1B-ADC3-48D9-A4CB-8E61BFCBB302}" type="presParOf" srcId="{28F69C7B-69C6-4651-9111-3A35A1DBE153}" destId="{9BC64290-3CEC-44BE-B589-367DBD6FB430}" srcOrd="10" destOrd="0" presId="urn:microsoft.com/office/officeart/2005/8/layout/bProcess3"/>
    <dgm:cxn modelId="{19696B32-4575-49FA-98C9-5F68A520C663}" type="presParOf" srcId="{28F69C7B-69C6-4651-9111-3A35A1DBE153}" destId="{74561D59-8756-4890-8148-D0E69E62EDF8}" srcOrd="11" destOrd="0" presId="urn:microsoft.com/office/officeart/2005/8/layout/bProcess3"/>
    <dgm:cxn modelId="{AF21E980-0684-41DF-A89D-F4D4797D54B3}" type="presParOf" srcId="{74561D59-8756-4890-8148-D0E69E62EDF8}" destId="{EF12F53C-8057-4D76-BA8B-7FEFCA1473F3}" srcOrd="0" destOrd="0" presId="urn:microsoft.com/office/officeart/2005/8/layout/bProcess3"/>
    <dgm:cxn modelId="{4EC1CE98-749A-4638-9C04-2CEB775D6F2D}" type="presParOf" srcId="{28F69C7B-69C6-4651-9111-3A35A1DBE153}" destId="{CC1A0B04-F5BC-402F-B9A0-9596343F4A35}" srcOrd="12" destOrd="0" presId="urn:microsoft.com/office/officeart/2005/8/layout/bProcess3"/>
    <dgm:cxn modelId="{9B446B7B-2B2D-43EB-AD88-78444B12CD46}" type="presParOf" srcId="{28F69C7B-69C6-4651-9111-3A35A1DBE153}" destId="{A5D66EEE-9BC5-45AD-9FF3-F110E10FCA31}" srcOrd="13" destOrd="0" presId="urn:microsoft.com/office/officeart/2005/8/layout/bProcess3"/>
    <dgm:cxn modelId="{DCC5043E-C0D7-4BEC-A5F2-84EC9E878D4F}" type="presParOf" srcId="{A5D66EEE-9BC5-45AD-9FF3-F110E10FCA31}" destId="{7E160A50-0DDC-4FB4-B630-DE887F41A32E}" srcOrd="0" destOrd="0" presId="urn:microsoft.com/office/officeart/2005/8/layout/bProcess3"/>
    <dgm:cxn modelId="{014C2E99-ED43-4D63-A5AB-E957FBDF6ECF}" type="presParOf" srcId="{28F69C7B-69C6-4651-9111-3A35A1DBE153}" destId="{603474EC-F962-42C0-9B51-9E6165F93670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479DF7-1793-4CD5-AAE8-E38C7AA4740A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8237C59-866D-4F32-8DF9-E8B116369D4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 УСЛУГИ ОКАЗЫВАЮТСЯ: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77C46D-A955-42A1-B30B-A128B4CFC616}" type="parTrans" cxnId="{068128EB-D62F-4650-BFE4-F8AA684463D9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41CFB6-6826-4871-8A31-CABD783D260F}" type="sibTrans" cxnId="{068128EB-D62F-4650-BFE4-F8AA684463D9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BFF830-296E-4EA1-A299-453D7F905578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банками при наличии лицензии АРР ФР на открытие и ведение банковских счетов клиентов и переводные операции, банками, осуществляющими деятельность без лицензии АРР ФР в соответствии с законами РК </a:t>
          </a:r>
        </a:p>
      </dgm:t>
    </dgm:pt>
    <dgm:pt modelId="{2641E754-F2FF-452A-BB1F-AD312B3B5FD4}" type="parTrans" cxnId="{3DC703EF-71E7-4DC9-A273-16124C4C32C3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ABE2AF-C895-4F3D-B053-675B30EC0AF8}" type="sibTrans" cxnId="{3DC703EF-71E7-4DC9-A273-16124C4C32C3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8B8D20-B98E-4D2E-B75D-4B8C2E23B335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организацией, осуществляющей отдельные виды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БО, </a:t>
          </a:r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 исключением поставщиков платежных услуг, при наличии лицензии АРР ФР на переводные операции. При этом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организацией, осуществляющей расчеты по сделкам с финансовыми инструментами, при наличии лицензии АРР ФР на открытие и ведение банковских счетов клиентов;</a:t>
          </a:r>
        </a:p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Национальным оператором почты, а также при наличии у него лицензии АРР ФР на открытие и ведение банковских счетов клиентов;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C6C144-5EBB-4575-8DA1-29547513C995}" type="parTrans" cxnId="{196C2D27-8F01-404F-9F73-0F7C91AFA548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6684FF-EC58-47C2-9FF0-0625FF3AB454}" type="sibTrans" cxnId="{196C2D27-8F01-404F-9F73-0F7C91AFA548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436139-BCC7-480E-8377-0A0AA0BE336B}">
      <dgm:prSet custT="1"/>
      <dgm:spPr/>
      <dgm:t>
        <a:bodyPr/>
        <a:lstStyle/>
        <a:p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оператором почты платежных услуг, при осуществлении почтовых переводов денег с соблюдением условий согласно Закона.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11299B-92A5-493B-A2B9-9F05FB6EE6E7}" type="parTrans" cxnId="{3B1DCFB1-30F7-402F-B629-261ED6EC47C2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B991A4-1B5D-48B7-96F4-997696618E2D}" type="sibTrans" cxnId="{3B1DCFB1-30F7-402F-B629-261ED6EC47C2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68E5F4-7507-4E09-B3F8-8E2448039F03}" type="pres">
      <dgm:prSet presAssocID="{1D479DF7-1793-4CD5-AAE8-E38C7AA4740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66684A-5F48-4448-9826-6A11EB6ADE36}" type="pres">
      <dgm:prSet presAssocID="{1D479DF7-1793-4CD5-AAE8-E38C7AA4740A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954A0841-5480-4460-B2A8-488C5E0F04AD}" type="pres">
      <dgm:prSet presAssocID="{1D479DF7-1793-4CD5-AAE8-E38C7AA4740A}" presName="FourNodes_1" presStyleLbl="node1" presStyleIdx="0" presStyleCnt="4" custScaleY="67112" custLinFactNeighborX="308" custLinFactNeighborY="-167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645947-5E38-4671-BD7C-24C3B9CC49B4}" type="pres">
      <dgm:prSet presAssocID="{1D479DF7-1793-4CD5-AAE8-E38C7AA4740A}" presName="FourNodes_2" presStyleLbl="node1" presStyleIdx="1" presStyleCnt="4" custLinFactNeighborX="411" custLinFactNeighborY="-409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BFFEC3-ED4A-4329-A8FD-EBE96B7BE11B}" type="pres">
      <dgm:prSet presAssocID="{1D479DF7-1793-4CD5-AAE8-E38C7AA4740A}" presName="FourNodes_3" presStyleLbl="node1" presStyleIdx="2" presStyleCnt="4" custScaleX="110243" custScaleY="188370" custLinFactNeighborX="1482" custLinFactNeighborY="-8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5AE0D-27C2-4628-9E8C-DA36EDFA8358}" type="pres">
      <dgm:prSet presAssocID="{1D479DF7-1793-4CD5-AAE8-E38C7AA4740A}" presName="FourNodes_4" presStyleLbl="node1" presStyleIdx="3" presStyleCnt="4" custScaleY="70416" custLinFactNeighborX="-411" custLinFactNeighborY="108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1B06C1-C15A-41BC-96F3-09B6ECD99BDA}" type="pres">
      <dgm:prSet presAssocID="{1D479DF7-1793-4CD5-AAE8-E38C7AA4740A}" presName="FourConn_1-2" presStyleLbl="fgAccFollowNode1" presStyleIdx="0" presStyleCnt="3" custLinFactNeighborX="1285" custLinFactNeighborY="-424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C619B-E9FB-4831-808C-66586078A4D8}" type="pres">
      <dgm:prSet presAssocID="{1D479DF7-1793-4CD5-AAE8-E38C7AA4740A}" presName="FourConn_2-3" presStyleLbl="fgAccFollowNode1" presStyleIdx="1" presStyleCnt="3" custLinFactNeighborX="-7713" custLinFactNeighborY="-577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3CBCB-47E0-450E-860E-848B6C34C873}" type="pres">
      <dgm:prSet presAssocID="{1D479DF7-1793-4CD5-AAE8-E38C7AA4740A}" presName="FourConn_3-4" presStyleLbl="fgAccFollowNode1" presStyleIdx="2" presStyleCnt="3" custLinFactNeighborX="1285" custLinFactNeighborY="34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B758B-4C54-4BAF-9309-088F91B6F261}" type="pres">
      <dgm:prSet presAssocID="{1D479DF7-1793-4CD5-AAE8-E38C7AA4740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C1F6F1-5C1A-450B-92C6-15FA378E9A0C}" type="pres">
      <dgm:prSet presAssocID="{1D479DF7-1793-4CD5-AAE8-E38C7AA4740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C2EDA8-0A36-4F04-B360-C6A60B24290A}" type="pres">
      <dgm:prSet presAssocID="{1D479DF7-1793-4CD5-AAE8-E38C7AA4740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EAFBC-F5A5-4364-968B-B1E71A2F6B3A}" type="pres">
      <dgm:prSet presAssocID="{1D479DF7-1793-4CD5-AAE8-E38C7AA4740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1DCFB1-30F7-402F-B629-261ED6EC47C2}" srcId="{1D479DF7-1793-4CD5-AAE8-E38C7AA4740A}" destId="{1D436139-BCC7-480E-8377-0A0AA0BE336B}" srcOrd="3" destOrd="0" parTransId="{8111299B-92A5-493B-A2B9-9F05FB6EE6E7}" sibTransId="{51B991A4-1B5D-48B7-96F4-997696618E2D}"/>
    <dgm:cxn modelId="{A3B07D9E-1C49-4D25-95F1-D8120AE6C264}" type="presOf" srcId="{8B41CFB6-6826-4871-8A31-CABD783D260F}" destId="{A71B06C1-C15A-41BC-96F3-09B6ECD99BDA}" srcOrd="0" destOrd="0" presId="urn:microsoft.com/office/officeart/2005/8/layout/vProcess5"/>
    <dgm:cxn modelId="{029695BB-C328-44A4-83B7-A1CBBDBDC1DD}" type="presOf" srcId="{28237C59-866D-4F32-8DF9-E8B116369D40}" destId="{954A0841-5480-4460-B2A8-488C5E0F04AD}" srcOrd="0" destOrd="0" presId="urn:microsoft.com/office/officeart/2005/8/layout/vProcess5"/>
    <dgm:cxn modelId="{CD45B537-09C5-4CAE-8ED5-92EF0170C416}" type="presOf" srcId="{1D436139-BCC7-480E-8377-0A0AA0BE336B}" destId="{9A0EAFBC-F5A5-4364-968B-B1E71A2F6B3A}" srcOrd="1" destOrd="0" presId="urn:microsoft.com/office/officeart/2005/8/layout/vProcess5"/>
    <dgm:cxn modelId="{068128EB-D62F-4650-BFE4-F8AA684463D9}" srcId="{1D479DF7-1793-4CD5-AAE8-E38C7AA4740A}" destId="{28237C59-866D-4F32-8DF9-E8B116369D40}" srcOrd="0" destOrd="0" parTransId="{5E77C46D-A955-42A1-B30B-A128B4CFC616}" sibTransId="{8B41CFB6-6826-4871-8A31-CABD783D260F}"/>
    <dgm:cxn modelId="{3DC703EF-71E7-4DC9-A273-16124C4C32C3}" srcId="{1D479DF7-1793-4CD5-AAE8-E38C7AA4740A}" destId="{1CBFF830-296E-4EA1-A299-453D7F905578}" srcOrd="1" destOrd="0" parTransId="{2641E754-F2FF-452A-BB1F-AD312B3B5FD4}" sibTransId="{6FABE2AF-C895-4F3D-B053-675B30EC0AF8}"/>
    <dgm:cxn modelId="{E4A8C621-B60A-4570-B6E1-3DD61DE0679C}" type="presOf" srcId="{E08B8D20-B98E-4D2E-B75D-4B8C2E23B335}" destId="{1AC2EDA8-0A36-4F04-B360-C6A60B24290A}" srcOrd="1" destOrd="0" presId="urn:microsoft.com/office/officeart/2005/8/layout/vProcess5"/>
    <dgm:cxn modelId="{1F0A0DCE-04AD-4CE4-B551-6FFA25A26E6B}" type="presOf" srcId="{616684FF-EC58-47C2-9FF0-0625FF3AB454}" destId="{CF73CBCB-47E0-450E-860E-848B6C34C873}" srcOrd="0" destOrd="0" presId="urn:microsoft.com/office/officeart/2005/8/layout/vProcess5"/>
    <dgm:cxn modelId="{4E7F991C-B465-4C30-A8FB-FCDE3C8132C6}" type="presOf" srcId="{6FABE2AF-C895-4F3D-B053-675B30EC0AF8}" destId="{3C5C619B-E9FB-4831-808C-66586078A4D8}" srcOrd="0" destOrd="0" presId="urn:microsoft.com/office/officeart/2005/8/layout/vProcess5"/>
    <dgm:cxn modelId="{44E4A951-7443-4E72-BC86-8E683187B9DB}" type="presOf" srcId="{1D436139-BCC7-480E-8377-0A0AA0BE336B}" destId="{B285AE0D-27C2-4628-9E8C-DA36EDFA8358}" srcOrd="0" destOrd="0" presId="urn:microsoft.com/office/officeart/2005/8/layout/vProcess5"/>
    <dgm:cxn modelId="{196C2D27-8F01-404F-9F73-0F7C91AFA548}" srcId="{1D479DF7-1793-4CD5-AAE8-E38C7AA4740A}" destId="{E08B8D20-B98E-4D2E-B75D-4B8C2E23B335}" srcOrd="2" destOrd="0" parTransId="{26C6C144-5EBB-4575-8DA1-29547513C995}" sibTransId="{616684FF-EC58-47C2-9FF0-0625FF3AB454}"/>
    <dgm:cxn modelId="{FDA7D7D9-E5E6-4E59-A7FB-056BA2230204}" type="presOf" srcId="{28237C59-866D-4F32-8DF9-E8B116369D40}" destId="{0AEB758B-4C54-4BAF-9309-088F91B6F261}" srcOrd="1" destOrd="0" presId="urn:microsoft.com/office/officeart/2005/8/layout/vProcess5"/>
    <dgm:cxn modelId="{508577BE-D03D-4EB3-A2EB-0489B416E86A}" type="presOf" srcId="{1CBFF830-296E-4EA1-A299-453D7F905578}" destId="{A7645947-5E38-4671-BD7C-24C3B9CC49B4}" srcOrd="0" destOrd="0" presId="urn:microsoft.com/office/officeart/2005/8/layout/vProcess5"/>
    <dgm:cxn modelId="{36EA572C-C174-44E9-B25B-47DEB077AB36}" type="presOf" srcId="{1D479DF7-1793-4CD5-AAE8-E38C7AA4740A}" destId="{3668E5F4-7507-4E09-B3F8-8E2448039F03}" srcOrd="0" destOrd="0" presId="urn:microsoft.com/office/officeart/2005/8/layout/vProcess5"/>
    <dgm:cxn modelId="{415A801E-092D-4780-9526-4A3D36A0A448}" type="presOf" srcId="{1CBFF830-296E-4EA1-A299-453D7F905578}" destId="{33C1F6F1-5C1A-450B-92C6-15FA378E9A0C}" srcOrd="1" destOrd="0" presId="urn:microsoft.com/office/officeart/2005/8/layout/vProcess5"/>
    <dgm:cxn modelId="{8F0A0CD7-867C-498D-A3D7-71A7715DD5F2}" type="presOf" srcId="{E08B8D20-B98E-4D2E-B75D-4B8C2E23B335}" destId="{61BFFEC3-ED4A-4329-A8FD-EBE96B7BE11B}" srcOrd="0" destOrd="0" presId="urn:microsoft.com/office/officeart/2005/8/layout/vProcess5"/>
    <dgm:cxn modelId="{8101E895-A7EB-414E-AF9B-4E8C3AC72B7B}" type="presParOf" srcId="{3668E5F4-7507-4E09-B3F8-8E2448039F03}" destId="{6C66684A-5F48-4448-9826-6A11EB6ADE36}" srcOrd="0" destOrd="0" presId="urn:microsoft.com/office/officeart/2005/8/layout/vProcess5"/>
    <dgm:cxn modelId="{4FC5F703-7D5A-4C4A-A921-8ED39A789A4A}" type="presParOf" srcId="{3668E5F4-7507-4E09-B3F8-8E2448039F03}" destId="{954A0841-5480-4460-B2A8-488C5E0F04AD}" srcOrd="1" destOrd="0" presId="urn:microsoft.com/office/officeart/2005/8/layout/vProcess5"/>
    <dgm:cxn modelId="{35C577AF-1E9E-458C-9B97-16E83F9BDE15}" type="presParOf" srcId="{3668E5F4-7507-4E09-B3F8-8E2448039F03}" destId="{A7645947-5E38-4671-BD7C-24C3B9CC49B4}" srcOrd="2" destOrd="0" presId="urn:microsoft.com/office/officeart/2005/8/layout/vProcess5"/>
    <dgm:cxn modelId="{0B9EA651-94DA-4281-A401-31B53BC24705}" type="presParOf" srcId="{3668E5F4-7507-4E09-B3F8-8E2448039F03}" destId="{61BFFEC3-ED4A-4329-A8FD-EBE96B7BE11B}" srcOrd="3" destOrd="0" presId="urn:microsoft.com/office/officeart/2005/8/layout/vProcess5"/>
    <dgm:cxn modelId="{50F25D9F-3651-494E-93F1-E419CCD5EE3B}" type="presParOf" srcId="{3668E5F4-7507-4E09-B3F8-8E2448039F03}" destId="{B285AE0D-27C2-4628-9E8C-DA36EDFA8358}" srcOrd="4" destOrd="0" presId="urn:microsoft.com/office/officeart/2005/8/layout/vProcess5"/>
    <dgm:cxn modelId="{DDB7A831-E51E-4AC2-AF5F-1D7D71D9FCCF}" type="presParOf" srcId="{3668E5F4-7507-4E09-B3F8-8E2448039F03}" destId="{A71B06C1-C15A-41BC-96F3-09B6ECD99BDA}" srcOrd="5" destOrd="0" presId="urn:microsoft.com/office/officeart/2005/8/layout/vProcess5"/>
    <dgm:cxn modelId="{D4359DE0-5FBA-4725-9C8C-D84C6C8949AD}" type="presParOf" srcId="{3668E5F4-7507-4E09-B3F8-8E2448039F03}" destId="{3C5C619B-E9FB-4831-808C-66586078A4D8}" srcOrd="6" destOrd="0" presId="urn:microsoft.com/office/officeart/2005/8/layout/vProcess5"/>
    <dgm:cxn modelId="{9617C00B-5FF7-4D9C-A7C8-92C4EE46FDA3}" type="presParOf" srcId="{3668E5F4-7507-4E09-B3F8-8E2448039F03}" destId="{CF73CBCB-47E0-450E-860E-848B6C34C873}" srcOrd="7" destOrd="0" presId="urn:microsoft.com/office/officeart/2005/8/layout/vProcess5"/>
    <dgm:cxn modelId="{85C1AD1A-41DF-4E46-9034-2C6A762B9138}" type="presParOf" srcId="{3668E5F4-7507-4E09-B3F8-8E2448039F03}" destId="{0AEB758B-4C54-4BAF-9309-088F91B6F261}" srcOrd="8" destOrd="0" presId="urn:microsoft.com/office/officeart/2005/8/layout/vProcess5"/>
    <dgm:cxn modelId="{D21F52A6-62E0-4E75-BCA2-E1E48E90C912}" type="presParOf" srcId="{3668E5F4-7507-4E09-B3F8-8E2448039F03}" destId="{33C1F6F1-5C1A-450B-92C6-15FA378E9A0C}" srcOrd="9" destOrd="0" presId="urn:microsoft.com/office/officeart/2005/8/layout/vProcess5"/>
    <dgm:cxn modelId="{7919222C-021F-4AF7-BB0A-B6D3CFE22F2C}" type="presParOf" srcId="{3668E5F4-7507-4E09-B3F8-8E2448039F03}" destId="{1AC2EDA8-0A36-4F04-B360-C6A60B24290A}" srcOrd="10" destOrd="0" presId="urn:microsoft.com/office/officeart/2005/8/layout/vProcess5"/>
    <dgm:cxn modelId="{222FA471-D817-410B-B517-8E357339F596}" type="presParOf" srcId="{3668E5F4-7507-4E09-B3F8-8E2448039F03}" destId="{9A0EAFBC-F5A5-4364-968B-B1E71A2F6B3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6800DD5-4EFC-4443-B876-FFD7A248EDC0}" type="doc">
      <dgm:prSet loTypeId="urn:microsoft.com/office/officeart/2005/8/layout/vList2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2FB0D9BF-92C5-4F66-A28E-CAAC39BC5E66}">
      <dgm:prSet phldrT="[Текст]"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вправе осуществлять деятельность по оказанию платежных услуг в качестве платежного агента банка либо платежного субагента на основании агентского договора по оказанию платежных услуг, заключенного с банком или платежным агентом.</a:t>
          </a:r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28730A-F9C9-4FFC-BCC0-53D962E15B66}" type="parTrans" cxnId="{FAF52EC7-E2B3-40B4-8707-ACB9A4367D2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255EAE-D3E3-408F-9466-06035069B464}" type="sibTrans" cxnId="{FAF52EC7-E2B3-40B4-8707-ACB9A4367D2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99D77-2071-43BB-B279-0FB6A397FA38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оказывает платежные услуги, при наличии договора с поставщиком услуги.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A608BB-C7EA-44C4-9AC4-95EF0C2CC399}" type="parTrans" cxnId="{4E339036-FAEA-4EA5-8713-AF68AAA8FB0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DB4C10-E077-440D-A581-2C2C3E3B5344}" type="sibTrans" cxnId="{4E339036-FAEA-4EA5-8713-AF68AAA8FB0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932E5B-45C0-43E1-8471-7EF5A7BF1A0C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Допускается оказание платежной организацией платежных услуг по приему платежей в бюджет без открытия банковского счета клиента при наличии агентского договора по оказанию платежных услуг, заключенного с банком и организацией, осуществляющей отдельные виды банковских операций.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4D0FEE-403A-4BDC-AACE-1E3DDE1AAD7C}" type="parTrans" cxnId="{1EC30D89-B392-42E4-8513-69FFE6950F1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AE34B8-F654-4591-B5E3-3CE667F57128}" type="sibTrans" cxnId="{1EC30D89-B392-42E4-8513-69FFE6950F1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9F765-D2FE-4E0F-8A32-E8F257A5A1E0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при оказании платежных услуг использует свой банковский счет в целях зачисления денег исключительно для оказания платежных услуг в соответствии с Законом.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633A41-A669-45AA-88A6-6F370D884FB0}" type="parTrans" cxnId="{A5A0456F-6C52-488D-AA5E-A44A073638D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8B1ECD-1BD3-4F12-9E3D-DF5F20CC03EF}" type="sibTrans" cxnId="{A5A0456F-6C52-488D-AA5E-A44A073638D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86B406-0176-4369-9B0F-A84E5870AB0D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договорах оказания платежных услуг, должны быть определены порядок перевода денег с банковского счета платежной организации на банковский счет поставщика услуги, права и обязанности сторон, а также порядок вознаграждения платежной организации за оказание платежной услуги и условия привлечения платежной организации к оказанию платежной услуги.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EC96F6-091F-4521-970C-E0A7302468BD}" type="parTrans" cxnId="{1E2594B9-4D1D-47A3-B4B5-99C7ECB9529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687D91-976B-44BF-BFAC-1AA8DB608F95}" type="sibTrans" cxnId="{1E2594B9-4D1D-47A3-B4B5-99C7ECB9529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B52DDD-1BBF-4C94-A5A0-2CAB77B5708C}" type="pres">
      <dgm:prSet presAssocID="{56800DD5-4EFC-4443-B876-FFD7A248ED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D9EEFE-BCE7-4611-84AF-EE49AB448A68}" type="pres">
      <dgm:prSet presAssocID="{2FB0D9BF-92C5-4F66-A28E-CAAC39BC5E6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4DAD3-0EA2-4FCE-AEC7-2F88E9FCFAE3}" type="pres">
      <dgm:prSet presAssocID="{CE255EAE-D3E3-408F-9466-06035069B464}" presName="spacer" presStyleCnt="0"/>
      <dgm:spPr/>
      <dgm:t>
        <a:bodyPr/>
        <a:lstStyle/>
        <a:p>
          <a:endParaRPr lang="ru-RU"/>
        </a:p>
      </dgm:t>
    </dgm:pt>
    <dgm:pt modelId="{A5348820-9BC7-4F86-AAB3-3760C471AB23}" type="pres">
      <dgm:prSet presAssocID="{FC599D77-2071-43BB-B279-0FB6A397FA38}" presName="parentText" presStyleLbl="node1" presStyleIdx="1" presStyleCnt="5" custScaleY="472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87184-B409-4193-AC13-A2933B47B369}" type="pres">
      <dgm:prSet presAssocID="{6CDB4C10-E077-440D-A581-2C2C3E3B5344}" presName="spacer" presStyleCnt="0"/>
      <dgm:spPr/>
      <dgm:t>
        <a:bodyPr/>
        <a:lstStyle/>
        <a:p>
          <a:endParaRPr lang="ru-RU"/>
        </a:p>
      </dgm:t>
    </dgm:pt>
    <dgm:pt modelId="{02D90F1C-1BF2-4408-80C4-EC752656E89A}" type="pres">
      <dgm:prSet presAssocID="{FA932E5B-45C0-43E1-8471-7EF5A7BF1A0C}" presName="parentText" presStyleLbl="node1" presStyleIdx="2" presStyleCnt="5" custScaleY="806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29E23-CE42-400B-BBDF-3D95C2CE1531}" type="pres">
      <dgm:prSet presAssocID="{38AE34B8-F654-4591-B5E3-3CE667F57128}" presName="spacer" presStyleCnt="0"/>
      <dgm:spPr/>
      <dgm:t>
        <a:bodyPr/>
        <a:lstStyle/>
        <a:p>
          <a:endParaRPr lang="ru-RU"/>
        </a:p>
      </dgm:t>
    </dgm:pt>
    <dgm:pt modelId="{2CA68B93-E2AD-458C-B5E7-90A47841506F}" type="pres">
      <dgm:prSet presAssocID="{F079F765-D2FE-4E0F-8A32-E8F257A5A1E0}" presName="parentText" presStyleLbl="node1" presStyleIdx="3" presStyleCnt="5" custScaleY="816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C49AA-5E1B-495C-A659-9653715D02C7}" type="pres">
      <dgm:prSet presAssocID="{3D8B1ECD-1BD3-4F12-9E3D-DF5F20CC03EF}" presName="spacer" presStyleCnt="0"/>
      <dgm:spPr/>
      <dgm:t>
        <a:bodyPr/>
        <a:lstStyle/>
        <a:p>
          <a:endParaRPr lang="ru-RU"/>
        </a:p>
      </dgm:t>
    </dgm:pt>
    <dgm:pt modelId="{1E981AED-6FA3-4396-89EC-AA1EE6FFDA6B}" type="pres">
      <dgm:prSet presAssocID="{1286B406-0176-4369-9B0F-A84E5870AB0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C063C6-C941-4CC3-9873-CC45428BF514}" type="presOf" srcId="{FA932E5B-45C0-43E1-8471-7EF5A7BF1A0C}" destId="{02D90F1C-1BF2-4408-80C4-EC752656E89A}" srcOrd="0" destOrd="0" presId="urn:microsoft.com/office/officeart/2005/8/layout/vList2"/>
    <dgm:cxn modelId="{1EC30D89-B392-42E4-8513-69FFE6950F1D}" srcId="{56800DD5-4EFC-4443-B876-FFD7A248EDC0}" destId="{FA932E5B-45C0-43E1-8471-7EF5A7BF1A0C}" srcOrd="2" destOrd="0" parTransId="{904D0FEE-403A-4BDC-AACE-1E3DDE1AAD7C}" sibTransId="{38AE34B8-F654-4591-B5E3-3CE667F57128}"/>
    <dgm:cxn modelId="{DBDA7F6E-F623-4C60-A9D9-A63D5FAECDF0}" type="presOf" srcId="{FC599D77-2071-43BB-B279-0FB6A397FA38}" destId="{A5348820-9BC7-4F86-AAB3-3760C471AB23}" srcOrd="0" destOrd="0" presId="urn:microsoft.com/office/officeart/2005/8/layout/vList2"/>
    <dgm:cxn modelId="{1E2594B9-4D1D-47A3-B4B5-99C7ECB95290}" srcId="{56800DD5-4EFC-4443-B876-FFD7A248EDC0}" destId="{1286B406-0176-4369-9B0F-A84E5870AB0D}" srcOrd="4" destOrd="0" parTransId="{A7EC96F6-091F-4521-970C-E0A7302468BD}" sibTransId="{4C687D91-976B-44BF-BFAC-1AA8DB608F95}"/>
    <dgm:cxn modelId="{AC801A9C-1045-4835-A051-9F2E7CF02607}" type="presOf" srcId="{1286B406-0176-4369-9B0F-A84E5870AB0D}" destId="{1E981AED-6FA3-4396-89EC-AA1EE6FFDA6B}" srcOrd="0" destOrd="0" presId="urn:microsoft.com/office/officeart/2005/8/layout/vList2"/>
    <dgm:cxn modelId="{96708BE8-9E31-4DBD-A986-1B26F76957D3}" type="presOf" srcId="{2FB0D9BF-92C5-4F66-A28E-CAAC39BC5E66}" destId="{09D9EEFE-BCE7-4611-84AF-EE49AB448A68}" srcOrd="0" destOrd="0" presId="urn:microsoft.com/office/officeart/2005/8/layout/vList2"/>
    <dgm:cxn modelId="{45CBF525-0CAD-447A-A4AE-F721F8BB99CB}" type="presOf" srcId="{56800DD5-4EFC-4443-B876-FFD7A248EDC0}" destId="{53B52DDD-1BBF-4C94-A5A0-2CAB77B5708C}" srcOrd="0" destOrd="0" presId="urn:microsoft.com/office/officeart/2005/8/layout/vList2"/>
    <dgm:cxn modelId="{A5A0456F-6C52-488D-AA5E-A44A073638DF}" srcId="{56800DD5-4EFC-4443-B876-FFD7A248EDC0}" destId="{F079F765-D2FE-4E0F-8A32-E8F257A5A1E0}" srcOrd="3" destOrd="0" parTransId="{BD633A41-A669-45AA-88A6-6F370D884FB0}" sibTransId="{3D8B1ECD-1BD3-4F12-9E3D-DF5F20CC03EF}"/>
    <dgm:cxn modelId="{A7D8F85A-E7E4-4F8D-9E6B-ABB9932554DA}" type="presOf" srcId="{F079F765-D2FE-4E0F-8A32-E8F257A5A1E0}" destId="{2CA68B93-E2AD-458C-B5E7-90A47841506F}" srcOrd="0" destOrd="0" presId="urn:microsoft.com/office/officeart/2005/8/layout/vList2"/>
    <dgm:cxn modelId="{FAF52EC7-E2B3-40B4-8707-ACB9A4367D22}" srcId="{56800DD5-4EFC-4443-B876-FFD7A248EDC0}" destId="{2FB0D9BF-92C5-4F66-A28E-CAAC39BC5E66}" srcOrd="0" destOrd="0" parTransId="{7628730A-F9C9-4FFC-BCC0-53D962E15B66}" sibTransId="{CE255EAE-D3E3-408F-9466-06035069B464}"/>
    <dgm:cxn modelId="{4E339036-FAEA-4EA5-8713-AF68AAA8FB03}" srcId="{56800DD5-4EFC-4443-B876-FFD7A248EDC0}" destId="{FC599D77-2071-43BB-B279-0FB6A397FA38}" srcOrd="1" destOrd="0" parTransId="{4EA608BB-C7EA-44C4-9AC4-95EF0C2CC399}" sibTransId="{6CDB4C10-E077-440D-A581-2C2C3E3B5344}"/>
    <dgm:cxn modelId="{D278A01C-CCEF-4575-9BF1-DFB12E6A8213}" type="presParOf" srcId="{53B52DDD-1BBF-4C94-A5A0-2CAB77B5708C}" destId="{09D9EEFE-BCE7-4611-84AF-EE49AB448A68}" srcOrd="0" destOrd="0" presId="urn:microsoft.com/office/officeart/2005/8/layout/vList2"/>
    <dgm:cxn modelId="{454C4251-3E14-4852-8C54-07A9822EE965}" type="presParOf" srcId="{53B52DDD-1BBF-4C94-A5A0-2CAB77B5708C}" destId="{DF04DAD3-0EA2-4FCE-AEC7-2F88E9FCFAE3}" srcOrd="1" destOrd="0" presId="urn:microsoft.com/office/officeart/2005/8/layout/vList2"/>
    <dgm:cxn modelId="{262AC845-290B-497B-A5F7-369A1FA488C4}" type="presParOf" srcId="{53B52DDD-1BBF-4C94-A5A0-2CAB77B5708C}" destId="{A5348820-9BC7-4F86-AAB3-3760C471AB23}" srcOrd="2" destOrd="0" presId="urn:microsoft.com/office/officeart/2005/8/layout/vList2"/>
    <dgm:cxn modelId="{948CFDB9-D087-4A24-AFDE-E6CA5D8999CE}" type="presParOf" srcId="{53B52DDD-1BBF-4C94-A5A0-2CAB77B5708C}" destId="{AB787184-B409-4193-AC13-A2933B47B369}" srcOrd="3" destOrd="0" presId="urn:microsoft.com/office/officeart/2005/8/layout/vList2"/>
    <dgm:cxn modelId="{E8989E8F-DE62-4115-8608-0FDF6C5FD5BC}" type="presParOf" srcId="{53B52DDD-1BBF-4C94-A5A0-2CAB77B5708C}" destId="{02D90F1C-1BF2-4408-80C4-EC752656E89A}" srcOrd="4" destOrd="0" presId="urn:microsoft.com/office/officeart/2005/8/layout/vList2"/>
    <dgm:cxn modelId="{66807F67-9348-4F18-96D0-952C0A8ABC1A}" type="presParOf" srcId="{53B52DDD-1BBF-4C94-A5A0-2CAB77B5708C}" destId="{19329E23-CE42-400B-BBDF-3D95C2CE1531}" srcOrd="5" destOrd="0" presId="urn:microsoft.com/office/officeart/2005/8/layout/vList2"/>
    <dgm:cxn modelId="{C882B05C-94EB-47C6-9EFC-041299F6B45B}" type="presParOf" srcId="{53B52DDD-1BBF-4C94-A5A0-2CAB77B5708C}" destId="{2CA68B93-E2AD-458C-B5E7-90A47841506F}" srcOrd="6" destOrd="0" presId="urn:microsoft.com/office/officeart/2005/8/layout/vList2"/>
    <dgm:cxn modelId="{51B4FE74-2FEB-4D11-9205-D727D2DFFBE2}" type="presParOf" srcId="{53B52DDD-1BBF-4C94-A5A0-2CAB77B5708C}" destId="{A82C49AA-5E1B-495C-A659-9653715D02C7}" srcOrd="7" destOrd="0" presId="urn:microsoft.com/office/officeart/2005/8/layout/vList2"/>
    <dgm:cxn modelId="{3255CF99-E636-4819-818C-23639DF93349}" type="presParOf" srcId="{53B52DDD-1BBF-4C94-A5A0-2CAB77B5708C}" destId="{1E981AED-6FA3-4396-89EC-AA1EE6FFDA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E5CC5-FB37-436A-9389-55488980C5BC}">
      <dsp:nvSpPr>
        <dsp:cNvPr id="0" name=""/>
        <dsp:cNvSpPr/>
      </dsp:nvSpPr>
      <dsp:spPr>
        <a:xfrm>
          <a:off x="3316443" y="2596356"/>
          <a:ext cx="400328" cy="2288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164" y="0"/>
              </a:lnTo>
              <a:lnTo>
                <a:pt x="200164" y="2288464"/>
              </a:lnTo>
              <a:lnTo>
                <a:pt x="400328" y="22884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8527" y="3682508"/>
        <a:ext cx="116160" cy="116160"/>
      </dsp:txXfrm>
    </dsp:sp>
    <dsp:sp modelId="{46D3F030-5106-45C3-B766-A7331E225D65}">
      <dsp:nvSpPr>
        <dsp:cNvPr id="0" name=""/>
        <dsp:cNvSpPr/>
      </dsp:nvSpPr>
      <dsp:spPr>
        <a:xfrm>
          <a:off x="3316443" y="2596356"/>
          <a:ext cx="400328" cy="1525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164" y="0"/>
              </a:lnTo>
              <a:lnTo>
                <a:pt x="200164" y="1525642"/>
              </a:lnTo>
              <a:lnTo>
                <a:pt x="400328" y="1525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7176" y="3319745"/>
        <a:ext cx="78864" cy="78864"/>
      </dsp:txXfrm>
    </dsp:sp>
    <dsp:sp modelId="{F7CE9A1F-1B49-4DA8-A690-5B8D0B75ED7E}">
      <dsp:nvSpPr>
        <dsp:cNvPr id="0" name=""/>
        <dsp:cNvSpPr/>
      </dsp:nvSpPr>
      <dsp:spPr>
        <a:xfrm>
          <a:off x="3316443" y="2596356"/>
          <a:ext cx="400328" cy="762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164" y="0"/>
              </a:lnTo>
              <a:lnTo>
                <a:pt x="200164" y="762821"/>
              </a:lnTo>
              <a:lnTo>
                <a:pt x="400328" y="76282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95071" y="2956230"/>
        <a:ext cx="43074" cy="43074"/>
      </dsp:txXfrm>
    </dsp:sp>
    <dsp:sp modelId="{9A1969C5-97B0-41A6-8AAD-02B32A6F4597}">
      <dsp:nvSpPr>
        <dsp:cNvPr id="0" name=""/>
        <dsp:cNvSpPr/>
      </dsp:nvSpPr>
      <dsp:spPr>
        <a:xfrm>
          <a:off x="3316443" y="2550636"/>
          <a:ext cx="4003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0328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6600" y="2586348"/>
        <a:ext cx="20016" cy="20016"/>
      </dsp:txXfrm>
    </dsp:sp>
    <dsp:sp modelId="{B00D21AE-AD61-40B8-8415-FB3B53982912}">
      <dsp:nvSpPr>
        <dsp:cNvPr id="0" name=""/>
        <dsp:cNvSpPr/>
      </dsp:nvSpPr>
      <dsp:spPr>
        <a:xfrm>
          <a:off x="3316443" y="1833535"/>
          <a:ext cx="400328" cy="762821"/>
        </a:xfrm>
        <a:custGeom>
          <a:avLst/>
          <a:gdLst/>
          <a:ahLst/>
          <a:cxnLst/>
          <a:rect l="0" t="0" r="0" b="0"/>
          <a:pathLst>
            <a:path>
              <a:moveTo>
                <a:pt x="0" y="762821"/>
              </a:moveTo>
              <a:lnTo>
                <a:pt x="200164" y="762821"/>
              </a:lnTo>
              <a:lnTo>
                <a:pt x="200164" y="0"/>
              </a:lnTo>
              <a:lnTo>
                <a:pt x="400328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95071" y="2193408"/>
        <a:ext cx="43074" cy="43074"/>
      </dsp:txXfrm>
    </dsp:sp>
    <dsp:sp modelId="{83D17769-67FB-4488-A52E-5CE1032ACF69}">
      <dsp:nvSpPr>
        <dsp:cNvPr id="0" name=""/>
        <dsp:cNvSpPr/>
      </dsp:nvSpPr>
      <dsp:spPr>
        <a:xfrm>
          <a:off x="3316443" y="1070713"/>
          <a:ext cx="400328" cy="1525642"/>
        </a:xfrm>
        <a:custGeom>
          <a:avLst/>
          <a:gdLst/>
          <a:ahLst/>
          <a:cxnLst/>
          <a:rect l="0" t="0" r="0" b="0"/>
          <a:pathLst>
            <a:path>
              <a:moveTo>
                <a:pt x="0" y="1525642"/>
              </a:moveTo>
              <a:lnTo>
                <a:pt x="200164" y="1525642"/>
              </a:lnTo>
              <a:lnTo>
                <a:pt x="200164" y="0"/>
              </a:lnTo>
              <a:lnTo>
                <a:pt x="400328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7176" y="1794102"/>
        <a:ext cx="78864" cy="78864"/>
      </dsp:txXfrm>
    </dsp:sp>
    <dsp:sp modelId="{265F4F1C-E513-45B1-BA87-ADDBE8590063}">
      <dsp:nvSpPr>
        <dsp:cNvPr id="0" name=""/>
        <dsp:cNvSpPr/>
      </dsp:nvSpPr>
      <dsp:spPr>
        <a:xfrm>
          <a:off x="3316443" y="307892"/>
          <a:ext cx="400328" cy="2288464"/>
        </a:xfrm>
        <a:custGeom>
          <a:avLst/>
          <a:gdLst/>
          <a:ahLst/>
          <a:cxnLst/>
          <a:rect l="0" t="0" r="0" b="0"/>
          <a:pathLst>
            <a:path>
              <a:moveTo>
                <a:pt x="0" y="2288464"/>
              </a:moveTo>
              <a:lnTo>
                <a:pt x="200164" y="2288464"/>
              </a:lnTo>
              <a:lnTo>
                <a:pt x="200164" y="0"/>
              </a:lnTo>
              <a:lnTo>
                <a:pt x="400328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8527" y="1394043"/>
        <a:ext cx="116160" cy="116160"/>
      </dsp:txXfrm>
    </dsp:sp>
    <dsp:sp modelId="{18ABAE41-7367-4F01-878E-BB3325C1E427}">
      <dsp:nvSpPr>
        <dsp:cNvPr id="0" name=""/>
        <dsp:cNvSpPr/>
      </dsp:nvSpPr>
      <dsp:spPr>
        <a:xfrm rot="16200000">
          <a:off x="919867" y="2291227"/>
          <a:ext cx="4182895" cy="6102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 услуги оказываются следующими поставщиками: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9867" y="2291227"/>
        <a:ext cx="4182895" cy="610257"/>
      </dsp:txXfrm>
    </dsp:sp>
    <dsp:sp modelId="{AE716F81-1363-44D6-B6A7-417D6BBAD73F}">
      <dsp:nvSpPr>
        <dsp:cNvPr id="0" name=""/>
        <dsp:cNvSpPr/>
      </dsp:nvSpPr>
      <dsp:spPr>
        <a:xfrm>
          <a:off x="3716772" y="2763"/>
          <a:ext cx="3953306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Национальным Банком 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2763"/>
        <a:ext cx="3953306" cy="610257"/>
      </dsp:txXfrm>
    </dsp:sp>
    <dsp:sp modelId="{3E55F214-8BA7-4AC9-BEF2-6B9A7608F50C}">
      <dsp:nvSpPr>
        <dsp:cNvPr id="0" name=""/>
        <dsp:cNvSpPr/>
      </dsp:nvSpPr>
      <dsp:spPr>
        <a:xfrm>
          <a:off x="3716772" y="765584"/>
          <a:ext cx="3919418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Банками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765584"/>
        <a:ext cx="3919418" cy="610257"/>
      </dsp:txXfrm>
    </dsp:sp>
    <dsp:sp modelId="{062F0D15-5CFD-4280-BBAB-DBECC77ADAA7}">
      <dsp:nvSpPr>
        <dsp:cNvPr id="0" name=""/>
        <dsp:cNvSpPr/>
      </dsp:nvSpPr>
      <dsp:spPr>
        <a:xfrm>
          <a:off x="3716772" y="1528406"/>
          <a:ext cx="3987193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Организациями, осуществляющими отдельные виды банковских операций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1528406"/>
        <a:ext cx="3987193" cy="610257"/>
      </dsp:txXfrm>
    </dsp:sp>
    <dsp:sp modelId="{BDD2D7E5-84EA-4A89-A89E-49C33EAAB9DB}">
      <dsp:nvSpPr>
        <dsp:cNvPr id="0" name=""/>
        <dsp:cNvSpPr/>
      </dsp:nvSpPr>
      <dsp:spPr>
        <a:xfrm>
          <a:off x="3716772" y="2291227"/>
          <a:ext cx="4022963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Оператором почты, осуществляющим почтовые переводы денег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2291227"/>
        <a:ext cx="4022963" cy="610257"/>
      </dsp:txXfrm>
    </dsp:sp>
    <dsp:sp modelId="{38DB5362-6F64-4578-97EC-CE282B7EEC81}">
      <dsp:nvSpPr>
        <dsp:cNvPr id="0" name=""/>
        <dsp:cNvSpPr/>
      </dsp:nvSpPr>
      <dsp:spPr>
        <a:xfrm>
          <a:off x="3716772" y="3054049"/>
          <a:ext cx="4092640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Платежными организациями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3054049"/>
        <a:ext cx="4092640" cy="610257"/>
      </dsp:txXfrm>
    </dsp:sp>
    <dsp:sp modelId="{9D971488-42FA-4349-885D-33B319DCEB1C}">
      <dsp:nvSpPr>
        <dsp:cNvPr id="0" name=""/>
        <dsp:cNvSpPr/>
      </dsp:nvSpPr>
      <dsp:spPr>
        <a:xfrm>
          <a:off x="3716772" y="3816870"/>
          <a:ext cx="4092640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Платежными агентами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3816870"/>
        <a:ext cx="4092640" cy="610257"/>
      </dsp:txXfrm>
    </dsp:sp>
    <dsp:sp modelId="{214890D6-DDF9-462D-925B-7C8F8F7CA641}">
      <dsp:nvSpPr>
        <dsp:cNvPr id="0" name=""/>
        <dsp:cNvSpPr/>
      </dsp:nvSpPr>
      <dsp:spPr>
        <a:xfrm>
          <a:off x="3716772" y="4579692"/>
          <a:ext cx="4092640" cy="610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Платежными субагентами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772" y="4579692"/>
        <a:ext cx="4092640" cy="61025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15CAD-60E5-42F5-A77B-A6EF5836F538}">
      <dsp:nvSpPr>
        <dsp:cNvPr id="0" name=""/>
        <dsp:cNvSpPr/>
      </dsp:nvSpPr>
      <dsp:spPr>
        <a:xfrm>
          <a:off x="0" y="0"/>
          <a:ext cx="10515600" cy="162579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Платежная услуга оказывается на основании договора, заключенного между клиентом и поставщиком платежных услуг, который должен содержать следующие условия:</a:t>
          </a:r>
        </a:p>
      </dsp:txBody>
      <dsp:txXfrm>
        <a:off x="0" y="0"/>
        <a:ext cx="10515600" cy="1625795"/>
      </dsp:txXfrm>
    </dsp:sp>
    <dsp:sp modelId="{DDBC5FA8-DE51-4A9F-8E37-D3EF0B5D4E94}">
      <dsp:nvSpPr>
        <dsp:cNvPr id="0" name=""/>
        <dsp:cNvSpPr/>
      </dsp:nvSpPr>
      <dsp:spPr>
        <a:xfrm>
          <a:off x="2973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виды и общая характеристика оказываемых платежных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3" y="1625795"/>
        <a:ext cx="851055" cy="3414169"/>
      </dsp:txXfrm>
    </dsp:sp>
    <dsp:sp modelId="{09EC6606-7709-4962-A51E-7AA6F1BC4DAF}">
      <dsp:nvSpPr>
        <dsp:cNvPr id="0" name=""/>
        <dsp:cNvSpPr/>
      </dsp:nvSpPr>
      <dsp:spPr>
        <a:xfrm>
          <a:off x="854028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порядок и максимальный срок оказания платежной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услуги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4028" y="1625795"/>
        <a:ext cx="851055" cy="3414169"/>
      </dsp:txXfrm>
    </dsp:sp>
    <dsp:sp modelId="{C16AC1A8-63F2-40CB-A7B9-C56FA7DCD829}">
      <dsp:nvSpPr>
        <dsp:cNvPr id="0" name=""/>
        <dsp:cNvSpPr/>
      </dsp:nvSpPr>
      <dsp:spPr>
        <a:xfrm>
          <a:off x="1705083" y="1625795"/>
          <a:ext cx="110166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размеры взимаемых сборов и комиссий или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содержащего данную информацию, и порядок их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взимания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05083" y="1625795"/>
        <a:ext cx="1101665" cy="3414169"/>
      </dsp:txXfrm>
    </dsp:sp>
    <dsp:sp modelId="{C117898F-A43D-4E6C-87C6-E35A7F8EDA6C}">
      <dsp:nvSpPr>
        <dsp:cNvPr id="0" name=""/>
        <dsp:cNvSpPr/>
      </dsp:nvSpPr>
      <dsp:spPr>
        <a:xfrm>
          <a:off x="2806748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4) порядок предоставления информации о платежной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услуге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6748" y="1625795"/>
        <a:ext cx="851055" cy="3414169"/>
      </dsp:txXfrm>
    </dsp:sp>
    <dsp:sp modelId="{C1CFAA4B-63FE-4F6D-B2D5-28CFF4ECAB2E}">
      <dsp:nvSpPr>
        <dsp:cNvPr id="0" name=""/>
        <dsp:cNvSpPr/>
      </dsp:nvSpPr>
      <dsp:spPr>
        <a:xfrm>
          <a:off x="3657803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5) порядок защитных действий от несанкционированных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платежей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7803" y="1625795"/>
        <a:ext cx="851055" cy="3414169"/>
      </dsp:txXfrm>
    </dsp:sp>
    <dsp:sp modelId="{2E081A50-F9D6-4ABC-B629-9619350C9F01}">
      <dsp:nvSpPr>
        <dsp:cNvPr id="0" name=""/>
        <dsp:cNvSpPr/>
      </dsp:nvSpPr>
      <dsp:spPr>
        <a:xfrm>
          <a:off x="4508858" y="1625795"/>
          <a:ext cx="104046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6) порядок определения обменного курса, применяемого при оказании платежной услуги в иностранной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валюте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08858" y="1625795"/>
        <a:ext cx="1040465" cy="3414169"/>
      </dsp:txXfrm>
    </dsp:sp>
    <dsp:sp modelId="{552BDB5E-938D-4B62-A828-2933D34F1DF3}">
      <dsp:nvSpPr>
        <dsp:cNvPr id="0" name=""/>
        <dsp:cNvSpPr/>
      </dsp:nvSpPr>
      <dsp:spPr>
        <a:xfrm>
          <a:off x="5549324" y="1625795"/>
          <a:ext cx="105983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7) условия, при которых поставщик платежных услуг оставляет за собой право на отказ в оказании платежной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услуги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9324" y="1625795"/>
        <a:ext cx="1059835" cy="3414169"/>
      </dsp:txXfrm>
    </dsp:sp>
    <dsp:sp modelId="{7377B45A-A582-41A9-8919-58E7CDB2F1B5}">
      <dsp:nvSpPr>
        <dsp:cNvPr id="0" name=""/>
        <dsp:cNvSpPr/>
      </dsp:nvSpPr>
      <dsp:spPr>
        <a:xfrm>
          <a:off x="6609160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8) порядок регулирования вопросов по несанкционированным платежным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услугам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09160" y="1625795"/>
        <a:ext cx="851055" cy="3414169"/>
      </dsp:txXfrm>
    </dsp:sp>
    <dsp:sp modelId="{7C7842AF-455B-4C30-86E7-F5F6A9DF36A5}">
      <dsp:nvSpPr>
        <dsp:cNvPr id="0" name=""/>
        <dsp:cNvSpPr/>
      </dsp:nvSpPr>
      <dsp:spPr>
        <a:xfrm>
          <a:off x="7460215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9) право клиента на расторжение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договора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60215" y="1625795"/>
        <a:ext cx="851055" cy="3414169"/>
      </dsp:txXfrm>
    </dsp:sp>
    <dsp:sp modelId="{00835D8F-7022-40D5-82AC-5117C2EE5FC9}">
      <dsp:nvSpPr>
        <dsp:cNvPr id="0" name=""/>
        <dsp:cNvSpPr/>
      </dsp:nvSpPr>
      <dsp:spPr>
        <a:xfrm>
          <a:off x="8311270" y="1625795"/>
          <a:ext cx="851055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10) порядок предъявления претензий и разрешения спорных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ситуаций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11270" y="1625795"/>
        <a:ext cx="851055" cy="3414169"/>
      </dsp:txXfrm>
    </dsp:sp>
    <dsp:sp modelId="{D70D8068-C8B2-4982-B897-4FF6DA3BB532}">
      <dsp:nvSpPr>
        <dsp:cNvPr id="0" name=""/>
        <dsp:cNvSpPr/>
      </dsp:nvSpPr>
      <dsp:spPr>
        <a:xfrm>
          <a:off x="9162325" y="1625795"/>
          <a:ext cx="1350300" cy="3414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11) порядок и размеры выплат по возмещению ущерба за необоснованный отказ от исполнения либо ненадлежащее исполнение указания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62325" y="1625795"/>
        <a:ext cx="1350300" cy="3414169"/>
      </dsp:txXfrm>
    </dsp:sp>
    <dsp:sp modelId="{676F7657-ADA1-4A31-9A7C-A8B104752AD9}">
      <dsp:nvSpPr>
        <dsp:cNvPr id="0" name=""/>
        <dsp:cNvSpPr/>
      </dsp:nvSpPr>
      <dsp:spPr>
        <a:xfrm>
          <a:off x="0" y="5039964"/>
          <a:ext cx="10515600" cy="37935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08863-B40F-455F-B658-FE3B6DD2C061}">
      <dsp:nvSpPr>
        <dsp:cNvPr id="0" name=""/>
        <dsp:cNvSpPr/>
      </dsp:nvSpPr>
      <dsp:spPr>
        <a:xfrm>
          <a:off x="0" y="2331"/>
          <a:ext cx="10515600" cy="1427857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оказывает платежную услугу только на основании и в соответствии с условиями указания клиента. Запрещается изменение поставщиком платежных услуг условий и реквизитов указания клиента.</a:t>
          </a:r>
          <a:endParaRPr lang="ru-RU" sz="1800" b="1" kern="120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02" y="72033"/>
        <a:ext cx="10376196" cy="1288453"/>
      </dsp:txXfrm>
    </dsp:sp>
    <dsp:sp modelId="{BB53B19E-9161-4601-B6B1-CC8DC5F88B74}">
      <dsp:nvSpPr>
        <dsp:cNvPr id="0" name=""/>
        <dsp:cNvSpPr/>
      </dsp:nvSpPr>
      <dsp:spPr>
        <a:xfrm>
          <a:off x="0" y="1444475"/>
          <a:ext cx="10515600" cy="1427857"/>
        </a:xfrm>
        <a:prstGeom prst="roundRect">
          <a:avLst/>
        </a:prstGeom>
        <a:solidFill>
          <a:schemeClr val="accent2">
            <a:shade val="80000"/>
            <a:hueOff val="-160472"/>
            <a:satOff val="3389"/>
            <a:lumOff val="902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платежных услуг и информационных банковских услуг клиент вправе использовать систему удаленного доступа как поставщика платежных услуг, обслуживающего его банковский счет, так и стороннего поставщика платежных услуг.</a:t>
          </a:r>
          <a:endParaRPr lang="en-US" sz="1800" b="1" kern="120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02" y="1514177"/>
        <a:ext cx="10376196" cy="1288453"/>
      </dsp:txXfrm>
    </dsp:sp>
    <dsp:sp modelId="{B560577D-2331-4FC5-93E1-9D0803AB5393}">
      <dsp:nvSpPr>
        <dsp:cNvPr id="0" name=""/>
        <dsp:cNvSpPr/>
      </dsp:nvSpPr>
      <dsp:spPr>
        <a:xfrm>
          <a:off x="0" y="2886620"/>
          <a:ext cx="10515600" cy="1427857"/>
        </a:xfrm>
        <a:prstGeom prst="roundRect">
          <a:avLst/>
        </a:prstGeom>
        <a:solidFill>
          <a:schemeClr val="accent2">
            <a:shade val="80000"/>
            <a:hueOff val="-320943"/>
            <a:satOff val="6777"/>
            <a:lumOff val="1805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реализации прав клиента на получение платежных услуг и информационных банковских услуг от стороннего поставщика платежных услуг поставщик платежных услуг, обслуживающий банковский счет клиента, обязан обеспечить стороннему поставщику платежных услуг доступ к банковскому счету и информации клиента в соответствии с требованиями нормативного правового акта Национального Банка.</a:t>
          </a:r>
          <a:endParaRPr lang="en-US" sz="1800" b="1" kern="120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02" y="2956322"/>
        <a:ext cx="10376196" cy="1288453"/>
      </dsp:txXfrm>
    </dsp:sp>
    <dsp:sp modelId="{F1FB7464-4D6F-4F18-AD41-3CD392668692}">
      <dsp:nvSpPr>
        <dsp:cNvPr id="0" name=""/>
        <dsp:cNvSpPr/>
      </dsp:nvSpPr>
      <dsp:spPr>
        <a:xfrm>
          <a:off x="0" y="4328764"/>
          <a:ext cx="10515600" cy="1427857"/>
        </a:xfrm>
        <a:prstGeom prst="roundRect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Запрещается взимание комиссии за оказание платежной услуги из суммы платежа или перевода денег, за исключением случаев, когда условие взимания комиссии путем ее вычета из суммы платежа или перевода денег предусмотрено в договоре между бенефициаром и поставщиком платежных услуг бенефициара. Поставщик платежных услуг бенефициара уведомляет бенефициара о сумме принятого платежа или перевода денег и произведенных из нее вычетах.</a:t>
          </a:r>
          <a:endParaRPr lang="en-US" sz="1800" b="1" kern="120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02" y="4398466"/>
        <a:ext cx="10376196" cy="128845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351A1-1AEC-4375-927B-901AE3E2ED59}">
      <dsp:nvSpPr>
        <dsp:cNvPr id="0" name=""/>
        <dsp:cNvSpPr/>
      </dsp:nvSpPr>
      <dsp:spPr>
        <a:xfrm>
          <a:off x="-5720829" y="-875664"/>
          <a:ext cx="6811009" cy="6811009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09B27-69C5-4677-8C5E-EC945BAD82AF}">
      <dsp:nvSpPr>
        <dsp:cNvPr id="0" name=""/>
        <dsp:cNvSpPr/>
      </dsp:nvSpPr>
      <dsp:spPr>
        <a:xfrm>
          <a:off x="570655" y="388988"/>
          <a:ext cx="9667203" cy="7783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1) проведение надлежащей проверки и идентификации клиента в соответствии с законодательством РК о противодействии легализации доходов, полученных преступным путем, и финансированию терроризма</a:t>
          </a:r>
        </a:p>
      </dsp:txBody>
      <dsp:txXfrm>
        <a:off x="570655" y="388988"/>
        <a:ext cx="9667203" cy="778381"/>
      </dsp:txXfrm>
    </dsp:sp>
    <dsp:sp modelId="{76D09572-7522-4631-8AA5-5B3B26049600}">
      <dsp:nvSpPr>
        <dsp:cNvPr id="0" name=""/>
        <dsp:cNvSpPr/>
      </dsp:nvSpPr>
      <dsp:spPr>
        <a:xfrm>
          <a:off x="84166" y="291690"/>
          <a:ext cx="972976" cy="9729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6408D6-37CA-469D-9FE8-C865D86A88D0}">
      <dsp:nvSpPr>
        <dsp:cNvPr id="0" name=""/>
        <dsp:cNvSpPr/>
      </dsp:nvSpPr>
      <dsp:spPr>
        <a:xfrm>
          <a:off x="1016918" y="1402082"/>
          <a:ext cx="9220939" cy="1087740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наличие в платежном документе о платеже или переводе денег и передачу участнику платежа или перевода денег реквизитов по отправителю денег и бенефициару, предусмотренных Законом РК "О противодействии легализации (отмыванию) доходов, полученных преступным путем, и финансированию терроризма"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16918" y="1402082"/>
        <a:ext cx="9220939" cy="1087740"/>
      </dsp:txXfrm>
    </dsp:sp>
    <dsp:sp modelId="{E6EB0BFF-5B22-404A-91D1-A651195B4FCC}">
      <dsp:nvSpPr>
        <dsp:cNvPr id="0" name=""/>
        <dsp:cNvSpPr/>
      </dsp:nvSpPr>
      <dsp:spPr>
        <a:xfrm>
          <a:off x="530430" y="1459464"/>
          <a:ext cx="972976" cy="9729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224E8-61F5-4626-A5E1-501B5E38CE35}">
      <dsp:nvSpPr>
        <dsp:cNvPr id="0" name=""/>
        <dsp:cNvSpPr/>
      </dsp:nvSpPr>
      <dsp:spPr>
        <a:xfrm>
          <a:off x="1016918" y="2724536"/>
          <a:ext cx="9220939" cy="778381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3) сохранение в течение 5 лет после оказания платежной услуги либо закрытия банковского счета клиента сведений, позволяющих идентифицировать отправителя денег или бенефициара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16918" y="2724536"/>
        <a:ext cx="9220939" cy="778381"/>
      </dsp:txXfrm>
    </dsp:sp>
    <dsp:sp modelId="{56CC9047-FABC-4A44-A2E7-2B25E22C1AD0}">
      <dsp:nvSpPr>
        <dsp:cNvPr id="0" name=""/>
        <dsp:cNvSpPr/>
      </dsp:nvSpPr>
      <dsp:spPr>
        <a:xfrm>
          <a:off x="530430" y="2627238"/>
          <a:ext cx="972976" cy="9729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1325F0-F10A-481F-81C0-EBF561C0A232}">
      <dsp:nvSpPr>
        <dsp:cNvPr id="0" name=""/>
        <dsp:cNvSpPr/>
      </dsp:nvSpPr>
      <dsp:spPr>
        <a:xfrm>
          <a:off x="570655" y="3892310"/>
          <a:ext cx="9667203" cy="778381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4) сохранность идентификационных средств клиента от доступа третьим лицам.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655" y="3892310"/>
        <a:ext cx="9667203" cy="778381"/>
      </dsp:txXfrm>
    </dsp:sp>
    <dsp:sp modelId="{0EE8B441-E34E-4766-8293-8F1CF5FD6954}">
      <dsp:nvSpPr>
        <dsp:cNvPr id="0" name=""/>
        <dsp:cNvSpPr/>
      </dsp:nvSpPr>
      <dsp:spPr>
        <a:xfrm>
          <a:off x="84166" y="3795012"/>
          <a:ext cx="972976" cy="9729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A17E9-D6DC-41FC-8EA4-DBDF2888BC84}">
      <dsp:nvSpPr>
        <dsp:cNvPr id="0" name=""/>
        <dsp:cNvSpPr/>
      </dsp:nvSpPr>
      <dsp:spPr>
        <a:xfrm>
          <a:off x="0" y="1061"/>
          <a:ext cx="10596154" cy="10841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после оказания платежной услуги (за исключением платежной услуги по выпуску платежных карточек) представляет клиенту документ, подтверждающий факт оказания платежной услуги, на бумажном носителе либо посредством сети телекоммуникаций.</a:t>
          </a:r>
        </a:p>
      </dsp:txBody>
      <dsp:txXfrm>
        <a:off x="52925" y="53986"/>
        <a:ext cx="10490304" cy="978319"/>
      </dsp:txXfrm>
    </dsp:sp>
    <dsp:sp modelId="{8B56E192-6562-4A37-8C31-18443D372D7C}">
      <dsp:nvSpPr>
        <dsp:cNvPr id="0" name=""/>
        <dsp:cNvSpPr/>
      </dsp:nvSpPr>
      <dsp:spPr>
        <a:xfrm>
          <a:off x="0" y="1096734"/>
          <a:ext cx="10596154" cy="10841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 к содержанию документа, подтверждающего оказание платежной услуги, устанавливаются нормативным правовым актом Национального Банка.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25" y="1149659"/>
        <a:ext cx="10490304" cy="978319"/>
      </dsp:txXfrm>
    </dsp:sp>
    <dsp:sp modelId="{C39C5B27-9C22-4135-91B0-48193200AABB}">
      <dsp:nvSpPr>
        <dsp:cNvPr id="0" name=""/>
        <dsp:cNvSpPr/>
      </dsp:nvSpPr>
      <dsp:spPr>
        <a:xfrm>
          <a:off x="0" y="2192406"/>
          <a:ext cx="10596154" cy="10841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обеспечивает конфиденциальность сведений, полученных при оказании платежных услуг, и не допускает их раскрытия третьим лицам, за исключением случаев, предусмотренных законами Республики Казахстан.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25" y="2245331"/>
        <a:ext cx="10490304" cy="978319"/>
      </dsp:txXfrm>
    </dsp:sp>
    <dsp:sp modelId="{D830B68C-6520-446E-99BB-4AA858F27FCF}">
      <dsp:nvSpPr>
        <dsp:cNvPr id="0" name=""/>
        <dsp:cNvSpPr/>
      </dsp:nvSpPr>
      <dsp:spPr>
        <a:xfrm>
          <a:off x="0" y="3288079"/>
          <a:ext cx="10596154" cy="10841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при оказании платежных услуг осуществляет сбор и обработку персональных данных с согласия субъекта персональных данных, за исключением случаев, предусмотренных Законом Республики Казахстан "О персональных данных и их защите".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25" y="3341004"/>
        <a:ext cx="10490304" cy="978319"/>
      </dsp:txXfrm>
    </dsp:sp>
    <dsp:sp modelId="{EF6CB964-6E32-4EEA-B3DC-FC4029F01D99}">
      <dsp:nvSpPr>
        <dsp:cNvPr id="0" name=""/>
        <dsp:cNvSpPr/>
      </dsp:nvSpPr>
      <dsp:spPr>
        <a:xfrm>
          <a:off x="0" y="4383752"/>
          <a:ext cx="10596154" cy="10841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вправе собирать копии документов, удостоверяющих личность нерезидентов, для целей, предусмотренных настоящим Законом.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25" y="4436677"/>
        <a:ext cx="10490304" cy="97831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A3798-421A-4089-927A-4385002ED32E}">
      <dsp:nvSpPr>
        <dsp:cNvPr id="0" name=""/>
        <dsp:cNvSpPr/>
      </dsp:nvSpPr>
      <dsp:spPr>
        <a:xfrm>
          <a:off x="0" y="0"/>
          <a:ext cx="10515600" cy="155781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Платежной организации запрещается осуществлять иную предпринимательскую деятельность, за исключением следующих видов деятельности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</dsp:txBody>
      <dsp:txXfrm>
        <a:off x="0" y="0"/>
        <a:ext cx="10515600" cy="1557813"/>
      </dsp:txXfrm>
    </dsp:sp>
    <dsp:sp modelId="{71249088-B72D-4E6E-908D-EAFF37BFD451}">
      <dsp:nvSpPr>
        <dsp:cNvPr id="0" name=""/>
        <dsp:cNvSpPr/>
      </dsp:nvSpPr>
      <dsp:spPr>
        <a:xfrm>
          <a:off x="5153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покупка, продажа, имущественный наем недвижимого имущества;</a:t>
          </a:r>
        </a:p>
      </dsp:txBody>
      <dsp:txXfrm>
        <a:off x="5153" y="1557813"/>
        <a:ext cx="1011510" cy="3271409"/>
      </dsp:txXfrm>
    </dsp:sp>
    <dsp:sp modelId="{7B45C0AA-6506-4A9A-9CF9-AF43FDDA5B22}">
      <dsp:nvSpPr>
        <dsp:cNvPr id="0" name=""/>
        <dsp:cNvSpPr/>
      </dsp:nvSpPr>
      <dsp:spPr>
        <a:xfrm>
          <a:off x="1016663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рекламные, маркетинговые, консультационные и информационные услуги;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16663" y="1557813"/>
        <a:ext cx="1011510" cy="3271409"/>
      </dsp:txXfrm>
    </dsp:sp>
    <dsp:sp modelId="{0835B8AA-F086-4DBE-AA4C-2C85BA5E2718}">
      <dsp:nvSpPr>
        <dsp:cNvPr id="0" name=""/>
        <dsp:cNvSpPr/>
      </dsp:nvSpPr>
      <dsp:spPr>
        <a:xfrm>
          <a:off x="2028173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разработка, адаптация, модификация, техническая поддержка программного обеспечения;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8173" y="1557813"/>
        <a:ext cx="1011510" cy="3271409"/>
      </dsp:txXfrm>
    </dsp:sp>
    <dsp:sp modelId="{6DC8AC1B-D21C-46AF-B7CA-2D69D65E47F7}">
      <dsp:nvSpPr>
        <dsp:cNvPr id="0" name=""/>
        <dsp:cNvSpPr/>
      </dsp:nvSpPr>
      <dsp:spPr>
        <a:xfrm>
          <a:off x="3039684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покупка, продажа, имущественный наем электронных терминалов, других устройств и оборудования для обработки и передачи информации по платежам;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39684" y="1557813"/>
        <a:ext cx="1011510" cy="3271409"/>
      </dsp:txXfrm>
    </dsp:sp>
    <dsp:sp modelId="{51E45B01-F5B3-4D36-90AB-3DACDA564CCE}">
      <dsp:nvSpPr>
        <dsp:cNvPr id="0" name=""/>
        <dsp:cNvSpPr/>
      </dsp:nvSpPr>
      <dsp:spPr>
        <a:xfrm>
          <a:off x="4059569" y="1540410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связанной с использованием </a:t>
          </a:r>
          <a:r>
            <a:rPr lang="ru-RU" sz="14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вычисл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-ой 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техники и </a:t>
          </a:r>
          <a:r>
            <a:rPr lang="ru-RU" sz="14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инфор-ных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технологий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услуги по обработке и передаче данных по платежам, создание и использование базы данных 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ИТ;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59569" y="1540410"/>
        <a:ext cx="1011510" cy="3271409"/>
      </dsp:txXfrm>
    </dsp:sp>
    <dsp:sp modelId="{5BA43DDF-81C5-4F5C-B51D-9BE9C01BA292}">
      <dsp:nvSpPr>
        <dsp:cNvPr id="0" name=""/>
        <dsp:cNvSpPr/>
      </dsp:nvSpPr>
      <dsp:spPr>
        <a:xfrm>
          <a:off x="5062704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услуги в области логистики и курьерская деятельность, включая выполнение агентской и посреднической деятельности в данных сферах;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62704" y="1557813"/>
        <a:ext cx="1011510" cy="3271409"/>
      </dsp:txXfrm>
    </dsp:sp>
    <dsp:sp modelId="{9D311F3B-6258-4571-940D-0703BC1D34BB}">
      <dsp:nvSpPr>
        <dsp:cNvPr id="0" name=""/>
        <dsp:cNvSpPr/>
      </dsp:nvSpPr>
      <dsp:spPr>
        <a:xfrm>
          <a:off x="6074215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создание и обеспечение безопасности информационных систем и сетей;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74215" y="1557813"/>
        <a:ext cx="1011510" cy="3271409"/>
      </dsp:txXfrm>
    </dsp:sp>
    <dsp:sp modelId="{091BA260-07F9-4B05-B89D-492FEA5EE9E5}">
      <dsp:nvSpPr>
        <dsp:cNvPr id="0" name=""/>
        <dsp:cNvSpPr/>
      </dsp:nvSpPr>
      <dsp:spPr>
        <a:xfrm>
          <a:off x="7085725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разработка и реализация средств криптографической защиты информации;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85725" y="1557813"/>
        <a:ext cx="1011510" cy="3271409"/>
      </dsp:txXfrm>
    </dsp:sp>
    <dsp:sp modelId="{33FC6B28-878E-462F-BF40-A499F4A7035A}">
      <dsp:nvSpPr>
        <dsp:cNvPr id="0" name=""/>
        <dsp:cNvSpPr/>
      </dsp:nvSpPr>
      <dsp:spPr>
        <a:xfrm>
          <a:off x="8097235" y="1557813"/>
          <a:ext cx="140170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услуги по удостоверению соответствия открытого ключа электронной цифровой подписи закрытому ключу электронной цифровой подписи, а также подтверждению достоверности регистрационного свидетельства.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97235" y="1557813"/>
        <a:ext cx="1401700" cy="3271409"/>
      </dsp:txXfrm>
    </dsp:sp>
    <dsp:sp modelId="{6939348A-B4C6-4FF2-893D-D28FCF58DF08}">
      <dsp:nvSpPr>
        <dsp:cNvPr id="0" name=""/>
        <dsp:cNvSpPr/>
      </dsp:nvSpPr>
      <dsp:spPr>
        <a:xfrm>
          <a:off x="9498936" y="1557813"/>
          <a:ext cx="1011510" cy="3271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10) деятельность в качестве участника или оператора платежной системы.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98936" y="1557813"/>
        <a:ext cx="1011510" cy="3271409"/>
      </dsp:txXfrm>
    </dsp:sp>
    <dsp:sp modelId="{0492052D-79EE-4D38-969F-BC56BAE451DA}">
      <dsp:nvSpPr>
        <dsp:cNvPr id="0" name=""/>
        <dsp:cNvSpPr/>
      </dsp:nvSpPr>
      <dsp:spPr>
        <a:xfrm>
          <a:off x="0" y="4829223"/>
          <a:ext cx="10515600" cy="36348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7CC7E-8A68-477B-ADB2-F77DF3FEB021}">
      <dsp:nvSpPr>
        <dsp:cNvPr id="0" name=""/>
        <dsp:cNvSpPr/>
      </dsp:nvSpPr>
      <dsp:spPr>
        <a:xfrm>
          <a:off x="0" y="1528"/>
          <a:ext cx="10515600" cy="13519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платежных услуг вправе заключить с третьими лицами договор об аутсорсинге.</a:t>
          </a:r>
        </a:p>
      </dsp:txBody>
      <dsp:txXfrm>
        <a:off x="65999" y="67527"/>
        <a:ext cx="10383602" cy="1219996"/>
      </dsp:txXfrm>
    </dsp:sp>
    <dsp:sp modelId="{F80AF810-65FF-438A-92F7-A954F864B66E}">
      <dsp:nvSpPr>
        <dsp:cNvPr id="0" name=""/>
        <dsp:cNvSpPr/>
      </dsp:nvSpPr>
      <dsp:spPr>
        <a:xfrm>
          <a:off x="0" y="1367895"/>
          <a:ext cx="10515600" cy="13519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При аутсорсинге поставщик платежных услуг уведомляет об этом Национальный Банк в течение пятнадцати рабочих дней со дня заключения договора об аутсорсинге.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999" y="1433894"/>
        <a:ext cx="10383602" cy="1219996"/>
      </dsp:txXfrm>
    </dsp:sp>
    <dsp:sp modelId="{D13E5E05-C6CD-4096-A289-B69A5D6D1B36}">
      <dsp:nvSpPr>
        <dsp:cNvPr id="0" name=""/>
        <dsp:cNvSpPr/>
      </dsp:nvSpPr>
      <dsp:spPr>
        <a:xfrm>
          <a:off x="0" y="2734261"/>
          <a:ext cx="10515600" cy="13519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Порядок аутсорсинга определяется внутренними правилами поставщика платежных услуг и в соответствии с договором об аутсорсинге.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999" y="2800260"/>
        <a:ext cx="10383602" cy="1219996"/>
      </dsp:txXfrm>
    </dsp:sp>
    <dsp:sp modelId="{F1942019-2F4C-4337-A614-0E97F67FA6FA}">
      <dsp:nvSpPr>
        <dsp:cNvPr id="0" name=""/>
        <dsp:cNvSpPr/>
      </dsp:nvSpPr>
      <dsp:spPr>
        <a:xfrm>
          <a:off x="0" y="4100628"/>
          <a:ext cx="10515600" cy="13519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несет гражданско-правовую ответственность за неисполнение либо ненадлежащее исполнение третьим лицом своих обязательств по договору об аутсорсинге. Поставщик платежных услуг при необходимости расторгает договор об аутсорсинге при условии обеспечения бесперебойности и качества оказания платежных услуг, а также интересов получателей платежных услуг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999" y="4166627"/>
        <a:ext cx="10383602" cy="12199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247FC-2F05-412B-9D67-9714968C6B42}">
      <dsp:nvSpPr>
        <dsp:cNvPr id="0" name=""/>
        <dsp:cNvSpPr/>
      </dsp:nvSpPr>
      <dsp:spPr>
        <a:xfrm>
          <a:off x="0" y="0"/>
          <a:ext cx="10515600" cy="165192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НБ относит поставщика платежных услуг к значимым поставщикам при его соответствии одному из следующих критериев, если поставщик платежных услуг обеспечивает в течение года в объеме не менее показателя, установленного НБ следующие услуги:</a:t>
          </a:r>
        </a:p>
      </dsp:txBody>
      <dsp:txXfrm>
        <a:off x="0" y="0"/>
        <a:ext cx="10515600" cy="1651920"/>
      </dsp:txXfrm>
    </dsp:sp>
    <dsp:sp modelId="{7EE29AAE-774E-4501-BEDB-B0A0815A4A75}">
      <dsp:nvSpPr>
        <dsp:cNvPr id="0" name=""/>
        <dsp:cNvSpPr/>
      </dsp:nvSpPr>
      <dsp:spPr>
        <a:xfrm>
          <a:off x="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осуществление платежей и переводов денег в системно значимой или значимой платежной системе, операторами которых являются резиденты РК </a:t>
          </a:r>
        </a:p>
      </dsp:txBody>
      <dsp:txXfrm>
        <a:off x="0" y="1651920"/>
        <a:ext cx="1314449" cy="3469033"/>
      </dsp:txXfrm>
    </dsp:sp>
    <dsp:sp modelId="{4C73D3B0-04A8-4BB2-A09F-D56A7F8B6512}">
      <dsp:nvSpPr>
        <dsp:cNvPr id="0" name=""/>
        <dsp:cNvSpPr/>
      </dsp:nvSpPr>
      <dsp:spPr>
        <a:xfrm>
          <a:off x="131445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оказание услуг по выпуску платежных карточек и обработке операций с их использованием на территории РК и за рубежом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4450" y="1651920"/>
        <a:ext cx="1314449" cy="3469033"/>
      </dsp:txXfrm>
    </dsp:sp>
    <dsp:sp modelId="{D5068BF8-EF79-4798-B3E8-5E39AAF195E2}">
      <dsp:nvSpPr>
        <dsp:cNvPr id="0" name=""/>
        <dsp:cNvSpPr/>
      </dsp:nvSpPr>
      <dsp:spPr>
        <a:xfrm>
          <a:off x="262890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оказание услуг по выпуску, погашению электронных денег и обработке операций, осуществленных с их использованием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8900" y="1651920"/>
        <a:ext cx="1314449" cy="3469033"/>
      </dsp:txXfrm>
    </dsp:sp>
    <dsp:sp modelId="{36CD5CAB-C924-49DA-9CC1-7DC0E2C1A39C}">
      <dsp:nvSpPr>
        <dsp:cNvPr id="0" name=""/>
        <dsp:cNvSpPr/>
      </dsp:nvSpPr>
      <dsp:spPr>
        <a:xfrm>
          <a:off x="394335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оказание услуг по осуществлению платежей через электронные терминалы и системы удаленного доступа без использования платежных карточек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43350" y="1651920"/>
        <a:ext cx="1314449" cy="3469033"/>
      </dsp:txXfrm>
    </dsp:sp>
    <dsp:sp modelId="{B5F39106-C2A2-44AA-AF8D-1AD1E404C8EC}">
      <dsp:nvSpPr>
        <dsp:cNvPr id="0" name=""/>
        <dsp:cNvSpPr/>
      </dsp:nvSpPr>
      <dsp:spPr>
        <a:xfrm>
          <a:off x="525780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оказание услуг по переводу денег через систему денежных переводов на территории РК и за рубеж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1651920"/>
        <a:ext cx="1314449" cy="3469033"/>
      </dsp:txXfrm>
    </dsp:sp>
    <dsp:sp modelId="{6416CB13-85DC-413E-A2AD-F1BA8311401F}">
      <dsp:nvSpPr>
        <dsp:cNvPr id="0" name=""/>
        <dsp:cNvSpPr/>
      </dsp:nvSpPr>
      <dsp:spPr>
        <a:xfrm>
          <a:off x="657225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оказание услуг по осуществлению платежей и переводов денег через корсчета, открытые между банками, на территории РК и за рубеж;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72250" y="1651920"/>
        <a:ext cx="1314449" cy="3469033"/>
      </dsp:txXfrm>
    </dsp:sp>
    <dsp:sp modelId="{A9D4D18A-C659-4B06-A0F8-B59B6CC5913A}">
      <dsp:nvSpPr>
        <dsp:cNvPr id="0" name=""/>
        <dsp:cNvSpPr/>
      </dsp:nvSpPr>
      <dsp:spPr>
        <a:xfrm>
          <a:off x="7886700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поставщик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услуг </a:t>
          </a:r>
          <a:r>
            <a:rPr lang="ru-RU" sz="16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обеспеч-ет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орг-зацию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6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осуще-ние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пенсионных выплат,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пособий</a:t>
          </a: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социальных и иных выплат из госбюджета или </a:t>
          </a:r>
          <a:r>
            <a:rPr lang="ru-RU" sz="16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Госфонда</a:t>
          </a: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социального страхования;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86700" y="1651920"/>
        <a:ext cx="1314449" cy="3469033"/>
      </dsp:txXfrm>
    </dsp:sp>
    <dsp:sp modelId="{BF6813CD-34FC-4CF3-8379-28CE4383AC90}">
      <dsp:nvSpPr>
        <dsp:cNvPr id="0" name=""/>
        <dsp:cNvSpPr/>
      </dsp:nvSpPr>
      <dsp:spPr>
        <a:xfrm>
          <a:off x="9201149" y="1651920"/>
          <a:ext cx="1314449" cy="3469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поставщик платежных услуг обеспечивает оказание услуг, не оказываемых иными поставщиками платежных услуг на рынке платежных услуг РК 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01149" y="1651920"/>
        <a:ext cx="1314449" cy="3469033"/>
      </dsp:txXfrm>
    </dsp:sp>
    <dsp:sp modelId="{0603AE8E-B7DB-45E3-A138-57E29A14AE4F}">
      <dsp:nvSpPr>
        <dsp:cNvPr id="0" name=""/>
        <dsp:cNvSpPr/>
      </dsp:nvSpPr>
      <dsp:spPr>
        <a:xfrm>
          <a:off x="0" y="5120954"/>
          <a:ext cx="10515600" cy="38544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B18242-1565-4AEA-977C-A193A54D285F}">
      <dsp:nvSpPr>
        <dsp:cNvPr id="0" name=""/>
        <dsp:cNvSpPr/>
      </dsp:nvSpPr>
      <dsp:spPr>
        <a:xfrm>
          <a:off x="0" y="0"/>
          <a:ext cx="10439400" cy="42323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Значимый поставщик платежных услуг в свою очередь определяет:</a:t>
          </a:r>
        </a:p>
      </dsp:txBody>
      <dsp:txXfrm>
        <a:off x="0" y="0"/>
        <a:ext cx="10439400" cy="2285477"/>
      </dsp:txXfrm>
    </dsp:sp>
    <dsp:sp modelId="{567B6094-9E1A-4DBF-97DD-CEEEB802A4B9}">
      <dsp:nvSpPr>
        <dsp:cNvPr id="0" name=""/>
        <dsp:cNvSpPr/>
      </dsp:nvSpPr>
      <dsp:spPr>
        <a:xfrm>
          <a:off x="1274" y="2200829"/>
          <a:ext cx="2087370" cy="19468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1) состав, полномочия и регламент работы органа управления;</a:t>
          </a:r>
        </a:p>
      </dsp:txBody>
      <dsp:txXfrm>
        <a:off x="1274" y="2200829"/>
        <a:ext cx="2087370" cy="1946887"/>
      </dsp:txXfrm>
    </dsp:sp>
    <dsp:sp modelId="{49F89654-FF4E-4451-A731-83706B13F1D9}">
      <dsp:nvSpPr>
        <dsp:cNvPr id="0" name=""/>
        <dsp:cNvSpPr/>
      </dsp:nvSpPr>
      <dsp:spPr>
        <a:xfrm>
          <a:off x="2062510" y="2218254"/>
          <a:ext cx="2087370" cy="19468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2) полномочия руководящего органа;</a:t>
          </a:r>
          <a:endParaRPr lang="en-US" sz="16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2510" y="2218254"/>
        <a:ext cx="2087370" cy="1946887"/>
      </dsp:txXfrm>
    </dsp:sp>
    <dsp:sp modelId="{CC2C4503-BC40-4A6E-BF5E-C081C2662245}">
      <dsp:nvSpPr>
        <dsp:cNvPr id="0" name=""/>
        <dsp:cNvSpPr/>
      </dsp:nvSpPr>
      <dsp:spPr>
        <a:xfrm>
          <a:off x="4176014" y="2200829"/>
          <a:ext cx="2087370" cy="19468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3) систему управления рисками, присущими деятельности значимого поставщика платежных услуг;</a:t>
          </a:r>
          <a:endParaRPr lang="en-US" sz="16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76014" y="2200829"/>
        <a:ext cx="2087370" cy="1946887"/>
      </dsp:txXfrm>
    </dsp:sp>
    <dsp:sp modelId="{D6AE9299-0FF3-4D8B-ADE6-95C3745F57BA}">
      <dsp:nvSpPr>
        <dsp:cNvPr id="0" name=""/>
        <dsp:cNvSpPr/>
      </dsp:nvSpPr>
      <dsp:spPr>
        <a:xfrm>
          <a:off x="6263385" y="2200829"/>
          <a:ext cx="2087370" cy="19468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4) порядок разрешения конфликтов интересов между значимым поставщиком платежных услуг и заинтересованными лицами;</a:t>
          </a:r>
          <a:endParaRPr lang="en-US" sz="16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63385" y="2200829"/>
        <a:ext cx="2087370" cy="1946887"/>
      </dsp:txXfrm>
    </dsp:sp>
    <dsp:sp modelId="{F435AA17-BFD1-4FA3-8739-FD17A975F05F}">
      <dsp:nvSpPr>
        <dsp:cNvPr id="0" name=""/>
        <dsp:cNvSpPr/>
      </dsp:nvSpPr>
      <dsp:spPr>
        <a:xfrm>
          <a:off x="8350755" y="2200829"/>
          <a:ext cx="2087370" cy="19468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5) цели и задачи на предмет удовлетворенности клиентов качеством оказываемых услуг.</a:t>
          </a:r>
          <a:endParaRPr lang="en-US" sz="16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50755" y="2200829"/>
        <a:ext cx="2087370" cy="19468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40B01-7BEC-42F4-88CC-63C2239C9C50}">
      <dsp:nvSpPr>
        <dsp:cNvPr id="0" name=""/>
        <dsp:cNvSpPr/>
      </dsp:nvSpPr>
      <dsp:spPr>
        <a:xfrm>
          <a:off x="3718250" y="2112684"/>
          <a:ext cx="3079099" cy="307909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управления рисками, присущими деятельности значимого поставщика платежных услуг, определяет:</a:t>
          </a:r>
          <a:endParaRPr lang="ru-RU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69174" y="2563608"/>
        <a:ext cx="2177251" cy="2177251"/>
      </dsp:txXfrm>
    </dsp:sp>
    <dsp:sp modelId="{36FAD6EA-C066-4C6B-8D12-1BE6AFA55097}">
      <dsp:nvSpPr>
        <dsp:cNvPr id="0" name=""/>
        <dsp:cNvSpPr/>
      </dsp:nvSpPr>
      <dsp:spPr>
        <a:xfrm rot="12900000">
          <a:off x="1476114" y="1487363"/>
          <a:ext cx="2633122" cy="87754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7ACAFF-89DA-4EAF-AF6D-FADEBAE555D3}">
      <dsp:nvSpPr>
        <dsp:cNvPr id="0" name=""/>
        <dsp:cNvSpPr/>
      </dsp:nvSpPr>
      <dsp:spPr>
        <a:xfrm>
          <a:off x="251639" y="929"/>
          <a:ext cx="2925144" cy="23401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процедуры выявления, измерения, мониторинга и управления рисками;</a:t>
          </a:r>
          <a:endParaRPr lang="ru-RU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179" y="69469"/>
        <a:ext cx="2788064" cy="2203035"/>
      </dsp:txXfrm>
    </dsp:sp>
    <dsp:sp modelId="{74F827EC-5BB2-4B61-B895-E52DB04D5E90}">
      <dsp:nvSpPr>
        <dsp:cNvPr id="0" name=""/>
        <dsp:cNvSpPr/>
      </dsp:nvSpPr>
      <dsp:spPr>
        <a:xfrm rot="19500000">
          <a:off x="6406363" y="1487363"/>
          <a:ext cx="2633122" cy="87754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9ACCF8-A542-434D-8DDF-7F9BCDE826F2}">
      <dsp:nvSpPr>
        <dsp:cNvPr id="0" name=""/>
        <dsp:cNvSpPr/>
      </dsp:nvSpPr>
      <dsp:spPr>
        <a:xfrm>
          <a:off x="7338815" y="929"/>
          <a:ext cx="2925144" cy="23401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процедуры обеспечения непрерывности деятельности по оказанию платежных услуг и план восстановления его деятельности.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07355" y="69469"/>
        <a:ext cx="2788064" cy="22030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211F5-5CE3-4DAC-BF72-EF5934D348B5}">
      <dsp:nvSpPr>
        <dsp:cNvPr id="0" name=""/>
        <dsp:cNvSpPr/>
      </dsp:nvSpPr>
      <dsp:spPr>
        <a:xfrm>
          <a:off x="198117" y="1923"/>
          <a:ext cx="5199934" cy="189208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представляет в Национальный Банк Республики Казахстан в порядке, определенном нормативным правовым актом Национального Банка, сведения по оказанным им платежным услугам;</a:t>
          </a:r>
        </a:p>
      </dsp:txBody>
      <dsp:txXfrm>
        <a:off x="959630" y="279013"/>
        <a:ext cx="3676908" cy="1337909"/>
      </dsp:txXfrm>
    </dsp:sp>
    <dsp:sp modelId="{A325FC77-B80F-47AF-82CB-67BB412642D8}">
      <dsp:nvSpPr>
        <dsp:cNvPr id="0" name=""/>
        <dsp:cNvSpPr/>
      </dsp:nvSpPr>
      <dsp:spPr>
        <a:xfrm>
          <a:off x="2249378" y="2047650"/>
          <a:ext cx="1097411" cy="1097411"/>
        </a:xfrm>
        <a:prstGeom prst="mathPlus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4840" y="2467300"/>
        <a:ext cx="806487" cy="258111"/>
      </dsp:txXfrm>
    </dsp:sp>
    <dsp:sp modelId="{955EF1F6-7228-430E-8A6B-19216FE396F3}">
      <dsp:nvSpPr>
        <dsp:cNvPr id="0" name=""/>
        <dsp:cNvSpPr/>
      </dsp:nvSpPr>
      <dsp:spPr>
        <a:xfrm>
          <a:off x="372293" y="3298699"/>
          <a:ext cx="4851581" cy="1892089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обеспечивает проведение оценки качества оказываемых услуг и представляет результаты проведенной оценки в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Нацбанк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РК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2791" y="3575789"/>
        <a:ext cx="3430585" cy="1337909"/>
      </dsp:txXfrm>
    </dsp:sp>
    <dsp:sp modelId="{4D105D35-A5D6-48C5-8C2F-71AC63C2B105}">
      <dsp:nvSpPr>
        <dsp:cNvPr id="0" name=""/>
        <dsp:cNvSpPr/>
      </dsp:nvSpPr>
      <dsp:spPr>
        <a:xfrm>
          <a:off x="5681864" y="2244427"/>
          <a:ext cx="601684" cy="703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81864" y="2385198"/>
        <a:ext cx="421179" cy="422315"/>
      </dsp:txXfrm>
    </dsp:sp>
    <dsp:sp modelId="{307EB4DA-D73C-41F1-99C5-2C08022A6719}">
      <dsp:nvSpPr>
        <dsp:cNvPr id="0" name=""/>
        <dsp:cNvSpPr/>
      </dsp:nvSpPr>
      <dsp:spPr>
        <a:xfrm>
          <a:off x="6533304" y="704267"/>
          <a:ext cx="3784178" cy="3784178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Значимый поставщик платежных услуг:</a:t>
          </a:r>
        </a:p>
      </dsp:txBody>
      <dsp:txXfrm>
        <a:off x="7087484" y="1258447"/>
        <a:ext cx="2675818" cy="26758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14621-A322-43DA-9849-6B645C282BF8}">
      <dsp:nvSpPr>
        <dsp:cNvPr id="0" name=""/>
        <dsp:cNvSpPr/>
      </dsp:nvSpPr>
      <dsp:spPr>
        <a:xfrm>
          <a:off x="0" y="0"/>
          <a:ext cx="10607040" cy="1517904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Поставщик платежных услуг может оказывать следующие виды платежных услуг</a:t>
          </a:r>
          <a:r>
            <a:rPr lang="ru-RU" sz="18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607040" cy="1517904"/>
      </dsp:txXfrm>
    </dsp:sp>
    <dsp:sp modelId="{36C644CE-98DC-4364-8CB7-6633393ABBBA}">
      <dsp:nvSpPr>
        <dsp:cNvPr id="0" name=""/>
        <dsp:cNvSpPr/>
      </dsp:nvSpPr>
      <dsp:spPr>
        <a:xfrm>
          <a:off x="4997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услуги по приему и осуществлению платежей и переводов денег с использованием БС </a:t>
          </a:r>
          <a:endParaRPr lang="ru-RU" sz="18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97" y="1517904"/>
        <a:ext cx="1068213" cy="3187598"/>
      </dsp:txXfrm>
    </dsp:sp>
    <dsp:sp modelId="{AB7DA304-49AF-4CFB-A41E-D1F32872853D}">
      <dsp:nvSpPr>
        <dsp:cNvPr id="0" name=""/>
        <dsp:cNvSpPr/>
      </dsp:nvSpPr>
      <dsp:spPr>
        <a:xfrm>
          <a:off x="1073211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181920"/>
                <a:satOff val="-10491"/>
                <a:lumOff val="10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81920"/>
                <a:satOff val="-10491"/>
                <a:lumOff val="10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81920"/>
                <a:satOff val="-10491"/>
                <a:lumOff val="10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услуги по приему наличных денег для зачисления на банковские счета, в том числе 3 лиц</a:t>
          </a:r>
          <a:endParaRPr lang="en-US" sz="18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73211" y="1517904"/>
        <a:ext cx="1068213" cy="3187598"/>
      </dsp:txXfrm>
    </dsp:sp>
    <dsp:sp modelId="{DCD6C057-55B7-4C93-AB50-3C4432CCE480}">
      <dsp:nvSpPr>
        <dsp:cNvPr id="0" name=""/>
        <dsp:cNvSpPr/>
      </dsp:nvSpPr>
      <dsp:spPr>
        <a:xfrm>
          <a:off x="2141425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услуги по приему нал-х денег для осуществления платежа без открытия БС отправителя денег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41425" y="1517904"/>
        <a:ext cx="1068213" cy="3187598"/>
      </dsp:txXfrm>
    </dsp:sp>
    <dsp:sp modelId="{657724D0-06C6-4399-B8D0-F7ED60949CB3}">
      <dsp:nvSpPr>
        <dsp:cNvPr id="0" name=""/>
        <dsp:cNvSpPr/>
      </dsp:nvSpPr>
      <dsp:spPr>
        <a:xfrm>
          <a:off x="3209639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545761"/>
                <a:satOff val="-31473"/>
                <a:lumOff val="32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45761"/>
                <a:satOff val="-31473"/>
                <a:lumOff val="32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45761"/>
                <a:satOff val="-31473"/>
                <a:lumOff val="32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услуги по осуществлению переводов денег без открытия БС </a:t>
          </a:r>
          <a:endParaRPr lang="en-US" sz="18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9639" y="1517904"/>
        <a:ext cx="1068213" cy="3187598"/>
      </dsp:txXfrm>
    </dsp:sp>
    <dsp:sp modelId="{44C2F066-7DE5-4750-9095-8D9265FFA966}">
      <dsp:nvSpPr>
        <dsp:cNvPr id="0" name=""/>
        <dsp:cNvSpPr/>
      </dsp:nvSpPr>
      <dsp:spPr>
        <a:xfrm>
          <a:off x="4277853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услуги по выпуску и погашению электронных денег</a:t>
          </a:r>
          <a:endParaRPr lang="en-US" sz="18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7853" y="1517904"/>
        <a:ext cx="1068213" cy="3187598"/>
      </dsp:txXfrm>
    </dsp:sp>
    <dsp:sp modelId="{36F9E582-F6E1-4FEC-95A9-F188E28E3BA4}">
      <dsp:nvSpPr>
        <dsp:cNvPr id="0" name=""/>
        <dsp:cNvSpPr/>
      </dsp:nvSpPr>
      <dsp:spPr>
        <a:xfrm>
          <a:off x="5346066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909602"/>
                <a:satOff val="-52455"/>
                <a:lumOff val="5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09602"/>
                <a:satOff val="-52455"/>
                <a:lumOff val="5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09602"/>
                <a:satOff val="-52455"/>
                <a:lumOff val="5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услуги по выпуску платежных карточек</a:t>
          </a:r>
          <a:endParaRPr lang="en-US" sz="18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46066" y="1517904"/>
        <a:ext cx="1068213" cy="3187598"/>
      </dsp:txXfrm>
    </dsp:sp>
    <dsp:sp modelId="{4C6E1423-64BB-4544-B522-591A1E4FB789}">
      <dsp:nvSpPr>
        <dsp:cNvPr id="0" name=""/>
        <dsp:cNvSpPr/>
      </dsp:nvSpPr>
      <dsp:spPr>
        <a:xfrm>
          <a:off x="6414280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услуги по реализации (распространению) электронных денег и платежных карточек</a:t>
          </a:r>
          <a:endParaRPr lang="en-US" sz="18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14280" y="1517904"/>
        <a:ext cx="1068213" cy="3187598"/>
      </dsp:txXfrm>
    </dsp:sp>
    <dsp:sp modelId="{AE761728-9BB5-4636-9A53-7A070AD51C71}">
      <dsp:nvSpPr>
        <dsp:cNvPr id="0" name=""/>
        <dsp:cNvSpPr/>
      </dsp:nvSpPr>
      <dsp:spPr>
        <a:xfrm>
          <a:off x="7482494" y="1517904"/>
          <a:ext cx="1068213" cy="3187598"/>
        </a:xfrm>
        <a:prstGeom prst="rect">
          <a:avLst/>
        </a:prstGeom>
        <a:gradFill rotWithShape="0">
          <a:gsLst>
            <a:gs pos="0">
              <a:schemeClr val="accent2">
                <a:hueOff val="-1273443"/>
                <a:satOff val="-73437"/>
                <a:lumOff val="7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73443"/>
                <a:satOff val="-73437"/>
                <a:lumOff val="7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73443"/>
                <a:satOff val="-73437"/>
                <a:lumOff val="7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услуги по приему и обработке платежей совершаемых с использованием электронных денег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82494" y="1517904"/>
        <a:ext cx="1068213" cy="3187598"/>
      </dsp:txXfrm>
    </dsp:sp>
    <dsp:sp modelId="{79B0ACD4-7BD1-4B63-A1F3-4189036EE3A6}">
      <dsp:nvSpPr>
        <dsp:cNvPr id="0" name=""/>
        <dsp:cNvSpPr/>
      </dsp:nvSpPr>
      <dsp:spPr>
        <a:xfrm>
          <a:off x="8550708" y="1517904"/>
          <a:ext cx="2051333" cy="3187598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услуги по обработке платежей, инициированных клиентом в эл. форме, и передаче необходимой инфо банку, для осуществления платежа и перевода либо принятия денег по данным платежам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50708" y="1517904"/>
        <a:ext cx="2051333" cy="3187598"/>
      </dsp:txXfrm>
    </dsp:sp>
    <dsp:sp modelId="{BC8D2A65-D1AF-475E-BFC1-8B887E44883E}">
      <dsp:nvSpPr>
        <dsp:cNvPr id="0" name=""/>
        <dsp:cNvSpPr/>
      </dsp:nvSpPr>
      <dsp:spPr>
        <a:xfrm>
          <a:off x="0" y="4705502"/>
          <a:ext cx="10607040" cy="354177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7D6BB-E2DB-4E2D-8A8E-88F4603CC237}">
      <dsp:nvSpPr>
        <dsp:cNvPr id="0" name=""/>
        <dsp:cNvSpPr/>
      </dsp:nvSpPr>
      <dsp:spPr>
        <a:xfrm>
          <a:off x="2593682" y="634292"/>
          <a:ext cx="4885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51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24960" y="677414"/>
        <a:ext cx="25955" cy="5196"/>
      </dsp:txXfrm>
    </dsp:sp>
    <dsp:sp modelId="{0C2D4F33-9761-4BFE-87B9-590B9A9811DB}">
      <dsp:nvSpPr>
        <dsp:cNvPr id="0" name=""/>
        <dsp:cNvSpPr/>
      </dsp:nvSpPr>
      <dsp:spPr>
        <a:xfrm>
          <a:off x="338477" y="2911"/>
          <a:ext cx="2257004" cy="135420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НЕ ОТНОСЯТСЯ К ПЛАТЕЖНЫМ УСЛУГАМ</a:t>
          </a: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477" y="2911"/>
        <a:ext cx="2257004" cy="1354202"/>
      </dsp:txXfrm>
    </dsp:sp>
    <dsp:sp modelId="{430CF0CD-78CB-428D-9D7C-B930E3E72AF4}">
      <dsp:nvSpPr>
        <dsp:cNvPr id="0" name=""/>
        <dsp:cNvSpPr/>
      </dsp:nvSpPr>
      <dsp:spPr>
        <a:xfrm>
          <a:off x="6723369" y="634292"/>
          <a:ext cx="4885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511" y="45720"/>
              </a:lnTo>
            </a:path>
          </a:pathLst>
        </a:custGeom>
        <a:noFill/>
        <a:ln w="6350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54646" y="677414"/>
        <a:ext cx="25955" cy="5196"/>
      </dsp:txXfrm>
    </dsp:sp>
    <dsp:sp modelId="{BF516777-7FF2-49D3-AEB9-D38626A7CD44}">
      <dsp:nvSpPr>
        <dsp:cNvPr id="0" name=""/>
        <dsp:cNvSpPr/>
      </dsp:nvSpPr>
      <dsp:spPr>
        <a:xfrm>
          <a:off x="3114593" y="2911"/>
          <a:ext cx="3610575" cy="1354202"/>
        </a:xfrm>
        <a:prstGeom prst="rect">
          <a:avLst/>
        </a:prstGeom>
        <a:gradFill rotWithShape="0">
          <a:gsLst>
            <a:gs pos="0">
              <a:schemeClr val="accent2">
                <a:hueOff val="-207909"/>
                <a:satOff val="-11990"/>
                <a:lumOff val="123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07909"/>
                <a:satOff val="-11990"/>
                <a:lumOff val="123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07909"/>
                <a:satOff val="-11990"/>
                <a:lumOff val="123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 услуги по передаче наличных денег лицом, осуществляющим платеж лицу, перед которым плательщик имеет обязательства, осуществляемые без участия поставщика платежных услуг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14593" y="2911"/>
        <a:ext cx="3610575" cy="1354202"/>
      </dsp:txXfrm>
    </dsp:sp>
    <dsp:sp modelId="{1D335933-FF2A-4D59-92C6-2E3CF14556E4}">
      <dsp:nvSpPr>
        <dsp:cNvPr id="0" name=""/>
        <dsp:cNvSpPr/>
      </dsp:nvSpPr>
      <dsp:spPr>
        <a:xfrm>
          <a:off x="1370989" y="1355314"/>
          <a:ext cx="6787704" cy="488511"/>
        </a:xfrm>
        <a:custGeom>
          <a:avLst/>
          <a:gdLst/>
          <a:ahLst/>
          <a:cxnLst/>
          <a:rect l="0" t="0" r="0" b="0"/>
          <a:pathLst>
            <a:path>
              <a:moveTo>
                <a:pt x="6787704" y="0"/>
              </a:moveTo>
              <a:lnTo>
                <a:pt x="6787704" y="261355"/>
              </a:lnTo>
              <a:lnTo>
                <a:pt x="0" y="261355"/>
              </a:lnTo>
              <a:lnTo>
                <a:pt x="0" y="488511"/>
              </a:lnTo>
            </a:path>
          </a:pathLst>
        </a:custGeom>
        <a:noFill/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4653" y="1596971"/>
        <a:ext cx="340376" cy="5196"/>
      </dsp:txXfrm>
    </dsp:sp>
    <dsp:sp modelId="{46C4D3D2-3511-4869-A3E4-6B7E758D6260}">
      <dsp:nvSpPr>
        <dsp:cNvPr id="0" name=""/>
        <dsp:cNvSpPr/>
      </dsp:nvSpPr>
      <dsp:spPr>
        <a:xfrm>
          <a:off x="7244280" y="2911"/>
          <a:ext cx="1828828" cy="1354202"/>
        </a:xfrm>
        <a:prstGeom prst="rect">
          <a:avLst/>
        </a:prstGeom>
        <a:gradFill rotWithShape="0">
          <a:gsLst>
            <a:gs pos="0">
              <a:schemeClr val="accent2">
                <a:hueOff val="-415818"/>
                <a:satOff val="-23979"/>
                <a:lumOff val="24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15818"/>
                <a:satOff val="-23979"/>
                <a:lumOff val="24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15818"/>
                <a:satOff val="-23979"/>
                <a:lumOff val="24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услуги по инкассации банкнот, монет и ценностей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44280" y="2911"/>
        <a:ext cx="1828828" cy="1354202"/>
      </dsp:txXfrm>
    </dsp:sp>
    <dsp:sp modelId="{D492FCA6-8EEF-44A5-BEBD-D2C3E829961E}">
      <dsp:nvSpPr>
        <dsp:cNvPr id="0" name=""/>
        <dsp:cNvSpPr/>
      </dsp:nvSpPr>
      <dsp:spPr>
        <a:xfrm>
          <a:off x="2401701" y="2507606"/>
          <a:ext cx="4885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511" y="45720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32979" y="2550728"/>
        <a:ext cx="25955" cy="5196"/>
      </dsp:txXfrm>
    </dsp:sp>
    <dsp:sp modelId="{3DAFD363-A9AD-42DC-B3D2-9FB71B1344FD}">
      <dsp:nvSpPr>
        <dsp:cNvPr id="0" name=""/>
        <dsp:cNvSpPr/>
      </dsp:nvSpPr>
      <dsp:spPr>
        <a:xfrm>
          <a:off x="338477" y="1876225"/>
          <a:ext cx="2065023" cy="1354202"/>
        </a:xfrm>
        <a:prstGeom prst="rect">
          <a:avLst/>
        </a:prstGeom>
        <a:gradFill rotWithShape="0">
          <a:gsLst>
            <a:gs pos="0">
              <a:schemeClr val="accent2">
                <a:hueOff val="-623727"/>
                <a:satOff val="-35969"/>
                <a:lumOff val="369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623727"/>
                <a:satOff val="-35969"/>
                <a:lumOff val="369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623727"/>
                <a:satOff val="-35969"/>
                <a:lumOff val="369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услуги по сбору и передаче денег в целях благотворительной или некоммерческой деятельности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477" y="1876225"/>
        <a:ext cx="2065023" cy="1354202"/>
      </dsp:txXfrm>
    </dsp:sp>
    <dsp:sp modelId="{9409C624-6E06-4AAF-AF17-B56FCDB51706}">
      <dsp:nvSpPr>
        <dsp:cNvPr id="0" name=""/>
        <dsp:cNvSpPr/>
      </dsp:nvSpPr>
      <dsp:spPr>
        <a:xfrm>
          <a:off x="5177817" y="2507606"/>
          <a:ext cx="4885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511" y="45720"/>
              </a:lnTo>
            </a:path>
          </a:pathLst>
        </a:custGeom>
        <a:noFill/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09095" y="2550728"/>
        <a:ext cx="25955" cy="5196"/>
      </dsp:txXfrm>
    </dsp:sp>
    <dsp:sp modelId="{26BE05AD-1890-4F8A-9F6A-723FED1DCD40}">
      <dsp:nvSpPr>
        <dsp:cNvPr id="0" name=""/>
        <dsp:cNvSpPr/>
      </dsp:nvSpPr>
      <dsp:spPr>
        <a:xfrm>
          <a:off x="2922612" y="1876225"/>
          <a:ext cx="2257004" cy="1354202"/>
        </a:xfrm>
        <a:prstGeom prst="rect">
          <a:avLst/>
        </a:prstGeom>
        <a:gradFill rotWithShape="0">
          <a:gsLst>
            <a:gs pos="0">
              <a:schemeClr val="accent2">
                <a:hueOff val="-831636"/>
                <a:satOff val="-47959"/>
                <a:lumOff val="493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31636"/>
                <a:satOff val="-47959"/>
                <a:lumOff val="493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31636"/>
                <a:satOff val="-47959"/>
                <a:lumOff val="493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4) услуги по осуществлению обменных операций с наличной ин. валютой без открытия банковского счета</a:t>
          </a:r>
          <a:endParaRPr lang="en-US" sz="16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2612" y="1876225"/>
        <a:ext cx="2257004" cy="1354202"/>
      </dsp:txXfrm>
    </dsp:sp>
    <dsp:sp modelId="{74561D59-8756-4890-8148-D0E69E62EDF8}">
      <dsp:nvSpPr>
        <dsp:cNvPr id="0" name=""/>
        <dsp:cNvSpPr/>
      </dsp:nvSpPr>
      <dsp:spPr>
        <a:xfrm>
          <a:off x="2537387" y="3228628"/>
          <a:ext cx="5378035" cy="531540"/>
        </a:xfrm>
        <a:custGeom>
          <a:avLst/>
          <a:gdLst/>
          <a:ahLst/>
          <a:cxnLst/>
          <a:rect l="0" t="0" r="0" b="0"/>
          <a:pathLst>
            <a:path>
              <a:moveTo>
                <a:pt x="5378035" y="0"/>
              </a:moveTo>
              <a:lnTo>
                <a:pt x="5378035" y="282870"/>
              </a:lnTo>
              <a:lnTo>
                <a:pt x="0" y="282870"/>
              </a:lnTo>
              <a:lnTo>
                <a:pt x="0" y="531540"/>
              </a:lnTo>
            </a:path>
          </a:pathLst>
        </a:custGeom>
        <a:noFill/>
        <a:ln w="6350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91221" y="3491800"/>
        <a:ext cx="270366" cy="5196"/>
      </dsp:txXfrm>
    </dsp:sp>
    <dsp:sp modelId="{9BC64290-3CEC-44BE-B589-367DBD6FB430}">
      <dsp:nvSpPr>
        <dsp:cNvPr id="0" name=""/>
        <dsp:cNvSpPr/>
      </dsp:nvSpPr>
      <dsp:spPr>
        <a:xfrm>
          <a:off x="5698728" y="1876225"/>
          <a:ext cx="4433389" cy="1354202"/>
        </a:xfrm>
        <a:prstGeom prst="rect">
          <a:avLst/>
        </a:prstGeom>
        <a:gradFill rotWithShape="0">
          <a:gsLst>
            <a:gs pos="0">
              <a:schemeClr val="accent2">
                <a:hueOff val="-1039545"/>
                <a:satOff val="-59949"/>
                <a:lumOff val="616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039545"/>
                <a:satOff val="-59949"/>
                <a:lumOff val="616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039545"/>
                <a:satOff val="-59949"/>
                <a:lumOff val="616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5) услуги, обеспечивающие технологическую поддержку оказания платежных услуг, а также передачей в пользование и технологической поддержкой элек. терминалов и оборудования, используемого при оказании платежных услуг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98728" y="1876225"/>
        <a:ext cx="4433389" cy="1354202"/>
      </dsp:txXfrm>
    </dsp:sp>
    <dsp:sp modelId="{A5D66EEE-9BC5-45AD-9FF3-F110E10FCA31}">
      <dsp:nvSpPr>
        <dsp:cNvPr id="0" name=""/>
        <dsp:cNvSpPr/>
      </dsp:nvSpPr>
      <dsp:spPr>
        <a:xfrm>
          <a:off x="4734496" y="4423950"/>
          <a:ext cx="4885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511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65774" y="4467072"/>
        <a:ext cx="25955" cy="5196"/>
      </dsp:txXfrm>
    </dsp:sp>
    <dsp:sp modelId="{CC1A0B04-F5BC-402F-B9A0-9596343F4A35}">
      <dsp:nvSpPr>
        <dsp:cNvPr id="0" name=""/>
        <dsp:cNvSpPr/>
      </dsp:nvSpPr>
      <dsp:spPr>
        <a:xfrm>
          <a:off x="338477" y="3792568"/>
          <a:ext cx="4397818" cy="1354202"/>
        </a:xfrm>
        <a:prstGeom prst="rect">
          <a:avLst/>
        </a:prstGeom>
        <a:gradFill rotWithShape="0">
          <a:gsLst>
            <a:gs pos="0">
              <a:schemeClr val="accent2">
                <a:hueOff val="-1247454"/>
                <a:satOff val="-71938"/>
                <a:lumOff val="739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247454"/>
                <a:satOff val="-71938"/>
                <a:lumOff val="739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247454"/>
                <a:satOff val="-71938"/>
                <a:lumOff val="739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6) услуги, связанные с выпуском и использованием средств эл. платежа, предназначенных для приобретения товаров или услуг, предоставляемых эмитентом средств эл. платежа либо в его помещениях, или для приобретения определенного вида товара или услуги 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477" y="3792568"/>
        <a:ext cx="4397818" cy="1354202"/>
      </dsp:txXfrm>
    </dsp:sp>
    <dsp:sp modelId="{603474EC-F962-42C0-9B51-9E6165F93670}">
      <dsp:nvSpPr>
        <dsp:cNvPr id="0" name=""/>
        <dsp:cNvSpPr/>
      </dsp:nvSpPr>
      <dsp:spPr>
        <a:xfrm>
          <a:off x="5255407" y="3749539"/>
          <a:ext cx="4921714" cy="1440262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7) услуги, обеспечивающие </a:t>
          </a:r>
          <a:r>
            <a:rPr lang="ru-RU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инфор-ое</a:t>
          </a: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</a:t>
          </a:r>
          <a:r>
            <a:rPr lang="ru-RU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техн-ое</a:t>
          </a: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взаимодействие между бенефициаром – индивидуальным предпринимателем, юридическим лицом и поставщиком платежных услуг при осуществлении последним переводов денег в пользу бенефициара по принятым от плательщиков платежам без участия третьих лиц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5407" y="3749539"/>
        <a:ext cx="4921714" cy="14402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A0841-5480-4460-B2A8-488C5E0F04AD}">
      <dsp:nvSpPr>
        <dsp:cNvPr id="0" name=""/>
        <dsp:cNvSpPr/>
      </dsp:nvSpPr>
      <dsp:spPr>
        <a:xfrm>
          <a:off x="26114" y="0"/>
          <a:ext cx="8478665" cy="6994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 УСЛУГИ ОКАЗЫВАЮТСЯ: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601" y="20487"/>
        <a:ext cx="7286014" cy="658495"/>
      </dsp:txXfrm>
    </dsp:sp>
    <dsp:sp modelId="{A7645947-5E38-4671-BD7C-24C3B9CC49B4}">
      <dsp:nvSpPr>
        <dsp:cNvPr id="0" name=""/>
        <dsp:cNvSpPr/>
      </dsp:nvSpPr>
      <dsp:spPr>
        <a:xfrm>
          <a:off x="744935" y="805025"/>
          <a:ext cx="8478665" cy="1042241"/>
        </a:xfrm>
        <a:prstGeom prst="roundRect">
          <a:avLst>
            <a:gd name="adj" fmla="val 1000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банками при наличии лицензии АРР ФР на открытие и ведение банковских счетов клиентов и переводные операции, банками, осуществляющими деятельность без лицензии АРР ФР в соответствии с законами РК </a:t>
          </a:r>
        </a:p>
      </dsp:txBody>
      <dsp:txXfrm>
        <a:off x="775461" y="835551"/>
        <a:ext cx="7030068" cy="981189"/>
      </dsp:txXfrm>
    </dsp:sp>
    <dsp:sp modelId="{61BFFEC3-ED4A-4329-A8FD-EBE96B7BE11B}">
      <dsp:nvSpPr>
        <dsp:cNvPr id="0" name=""/>
        <dsp:cNvSpPr/>
      </dsp:nvSpPr>
      <dsp:spPr>
        <a:xfrm>
          <a:off x="1100997" y="1915886"/>
          <a:ext cx="9347135" cy="1963270"/>
        </a:xfrm>
        <a:prstGeom prst="roundRect">
          <a:avLst>
            <a:gd name="adj" fmla="val 1000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организацией, осуществляющей отдельные виды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БО, </a:t>
          </a: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 исключением поставщиков платежных услуг, при наличии лицензии АРР ФР на переводные операции. При этом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организацией, осуществляющей расчеты по сделкам с финансовыми инструментами, при наличии лицензии АРР ФР на открытие и ведение банковских счетов клиентов;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Национальным оператором почты, а также при наличии у него лицензии АРР ФР на открытие и ведение банковских счетов клиентов;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8499" y="1973388"/>
        <a:ext cx="7714143" cy="1848266"/>
      </dsp:txXfrm>
    </dsp:sp>
    <dsp:sp modelId="{B285AE0D-27C2-4628-9E8C-DA36EDFA8358}">
      <dsp:nvSpPr>
        <dsp:cNvPr id="0" name=""/>
        <dsp:cNvSpPr/>
      </dsp:nvSpPr>
      <dsp:spPr>
        <a:xfrm>
          <a:off x="2084819" y="3962597"/>
          <a:ext cx="8478665" cy="733904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оператором почты платежных услуг, при осуществлении почтовых переводов денег с соблюдением условий согласно Закона.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06314" y="3984092"/>
        <a:ext cx="7048130" cy="690914"/>
      </dsp:txXfrm>
    </dsp:sp>
    <dsp:sp modelId="{A71B06C1-C15A-41BC-96F3-09B6ECD99BDA}">
      <dsp:nvSpPr>
        <dsp:cNvPr id="0" name=""/>
        <dsp:cNvSpPr/>
      </dsp:nvSpPr>
      <dsp:spPr>
        <a:xfrm>
          <a:off x="7809913" y="510878"/>
          <a:ext cx="677457" cy="67745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62341" y="510878"/>
        <a:ext cx="372601" cy="509786"/>
      </dsp:txXfrm>
    </dsp:sp>
    <dsp:sp modelId="{3C5C619B-E9FB-4831-808C-66586078A4D8}">
      <dsp:nvSpPr>
        <dsp:cNvPr id="0" name=""/>
        <dsp:cNvSpPr/>
      </dsp:nvSpPr>
      <dsp:spPr>
        <a:xfrm>
          <a:off x="8459044" y="1638506"/>
          <a:ext cx="677457" cy="67745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3695877"/>
            <a:satOff val="-6408"/>
            <a:lumOff val="-64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11472" y="1638506"/>
        <a:ext cx="372601" cy="509786"/>
      </dsp:txXfrm>
    </dsp:sp>
    <dsp:sp modelId="{CF73CBCB-47E0-450E-860E-848B6C34C873}">
      <dsp:nvSpPr>
        <dsp:cNvPr id="0" name=""/>
        <dsp:cNvSpPr/>
      </dsp:nvSpPr>
      <dsp:spPr>
        <a:xfrm>
          <a:off x="9219492" y="3496874"/>
          <a:ext cx="677457" cy="67745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71920" y="3496874"/>
        <a:ext cx="372601" cy="50978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9EEFE-BCE7-4611-84AF-EE49AB448A68}">
      <dsp:nvSpPr>
        <dsp:cNvPr id="0" name=""/>
        <dsp:cNvSpPr/>
      </dsp:nvSpPr>
      <dsp:spPr>
        <a:xfrm>
          <a:off x="0" y="25782"/>
          <a:ext cx="10515600" cy="12168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вправе осуществлять деятельность по оказанию платежных услуг в качестве платежного агента банка либо платежного субагента на основании агентского договора по оказанию платежных услуг, заключенного с банком или платежным агентом.</a:t>
          </a:r>
          <a:endParaRPr lang="ru-RU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85181"/>
        <a:ext cx="10396802" cy="1098002"/>
      </dsp:txXfrm>
    </dsp:sp>
    <dsp:sp modelId="{A5348820-9BC7-4F86-AAB3-3760C471AB23}">
      <dsp:nvSpPr>
        <dsp:cNvPr id="0" name=""/>
        <dsp:cNvSpPr/>
      </dsp:nvSpPr>
      <dsp:spPr>
        <a:xfrm>
          <a:off x="0" y="1429782"/>
          <a:ext cx="10515600" cy="574499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оказывает платежные услуги, при наличии договора с поставщиком услуги.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45" y="1457827"/>
        <a:ext cx="10459510" cy="518409"/>
      </dsp:txXfrm>
    </dsp:sp>
    <dsp:sp modelId="{02D90F1C-1BF2-4408-80C4-EC752656E89A}">
      <dsp:nvSpPr>
        <dsp:cNvPr id="0" name=""/>
        <dsp:cNvSpPr/>
      </dsp:nvSpPr>
      <dsp:spPr>
        <a:xfrm>
          <a:off x="0" y="2191482"/>
          <a:ext cx="10515600" cy="980801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Допускается оказание платежной организацией платежных услуг по приему платежей в бюджет без открытия банковского счета клиента при наличии агентского договора по оказанию платежных услуг, заключенного с банком и организацией, осуществляющей отдельные виды банковских операций.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79" y="2239361"/>
        <a:ext cx="10419842" cy="885043"/>
      </dsp:txXfrm>
    </dsp:sp>
    <dsp:sp modelId="{2CA68B93-E2AD-458C-B5E7-90A47841506F}">
      <dsp:nvSpPr>
        <dsp:cNvPr id="0" name=""/>
        <dsp:cNvSpPr/>
      </dsp:nvSpPr>
      <dsp:spPr>
        <a:xfrm>
          <a:off x="0" y="3359483"/>
          <a:ext cx="10515600" cy="99322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при оказании платежных услуг использует свой банковский счет в целях зачисления денег исключительно для оказания платежных услуг в соответствии с Законом.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85" y="3407968"/>
        <a:ext cx="10418630" cy="896255"/>
      </dsp:txXfrm>
    </dsp:sp>
    <dsp:sp modelId="{1E981AED-6FA3-4396-89EC-AA1EE6FFDA6B}">
      <dsp:nvSpPr>
        <dsp:cNvPr id="0" name=""/>
        <dsp:cNvSpPr/>
      </dsp:nvSpPr>
      <dsp:spPr>
        <a:xfrm>
          <a:off x="0" y="4539908"/>
          <a:ext cx="10515600" cy="12168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договорах оказания платежных услуг, должны быть определены порядок перевода денег с банковского счета платежной организации на банковский счет поставщика услуги, права и обязанности сторон, а также порядок вознаграждения платежной организации за оказание платежной услуги и условия привлечения платежной организации к оказанию платежной услуги.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4599307"/>
        <a:ext cx="1039680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4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8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6354"/>
            <a:ext cx="10515600" cy="541060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579734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1907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7383"/>
            <a:ext cx="10515600" cy="5889581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Оказание платежных услуг</a:t>
            </a:r>
            <a:endPara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Запрещается оказание на территории Республики Казахстан платежных услуг без соответствующей лицензии уполномоченного органа по регулированию, контролю и надзору финансового рынка и финансовых организаций или учетной регистрации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НБ РК.</a:t>
            </a: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25879106"/>
              </p:ext>
            </p:extLst>
          </p:nvPr>
        </p:nvGraphicFramePr>
        <p:xfrm>
          <a:off x="905691" y="1593670"/>
          <a:ext cx="10598332" cy="4737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8549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74112"/>
              </p:ext>
            </p:extLst>
          </p:nvPr>
        </p:nvGraphicFramePr>
        <p:xfrm>
          <a:off x="829491" y="653142"/>
          <a:ext cx="10515600" cy="5782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7401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664615"/>
              </p:ext>
            </p:extLst>
          </p:nvPr>
        </p:nvGraphicFramePr>
        <p:xfrm>
          <a:off x="838200" y="757646"/>
          <a:ext cx="10515600" cy="5419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8093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900318"/>
              </p:ext>
            </p:extLst>
          </p:nvPr>
        </p:nvGraphicFramePr>
        <p:xfrm>
          <a:off x="838200" y="418011"/>
          <a:ext cx="10515600" cy="5758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2177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2183"/>
            <a:ext cx="10515600" cy="5584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 платежных услуг при оказании платежной услуги обеспечивает соблюдение следующих условий: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91548041"/>
              </p:ext>
            </p:extLst>
          </p:nvPr>
        </p:nvGraphicFramePr>
        <p:xfrm>
          <a:off x="1045029" y="1480457"/>
          <a:ext cx="10308771" cy="5059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3924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06333318"/>
              </p:ext>
            </p:extLst>
          </p:nvPr>
        </p:nvGraphicFramePr>
        <p:xfrm>
          <a:off x="829491" y="836021"/>
          <a:ext cx="10596154" cy="5468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5297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71030"/>
              </p:ext>
            </p:extLst>
          </p:nvPr>
        </p:nvGraphicFramePr>
        <p:xfrm>
          <a:off x="838200" y="984250"/>
          <a:ext cx="10515600" cy="5192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3071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454287"/>
              </p:ext>
            </p:extLst>
          </p:nvPr>
        </p:nvGraphicFramePr>
        <p:xfrm>
          <a:off x="838200" y="722812"/>
          <a:ext cx="10515600" cy="5454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794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3109"/>
            <a:ext cx="10515600" cy="525385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86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4070"/>
            <a:ext cx="10515600" cy="5192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Поставщики платежных услуг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платежных услуг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платежных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</a:p>
          <a:p>
            <a:pPr marL="457200" lvl="0" indent="-457200">
              <a:buFont typeface="+mj-lt"/>
              <a:buAutoNum type="arabicPeriod"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Поставщики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платежных услуг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Республики Казахстан для удобства регулирования рынка платежных услуг разработал «Критерии и способы определения значимых поставщиков платежных услуг»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45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488500"/>
              </p:ext>
            </p:extLst>
          </p:nvPr>
        </p:nvGraphicFramePr>
        <p:xfrm>
          <a:off x="838200" y="984250"/>
          <a:ext cx="10515600" cy="5192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7159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970534"/>
              </p:ext>
            </p:extLst>
          </p:nvPr>
        </p:nvGraphicFramePr>
        <p:xfrm>
          <a:off x="838200" y="670560"/>
          <a:ext cx="10515600" cy="5506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937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0229"/>
            <a:ext cx="10515600" cy="54367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Банк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поставщиков платежных услуг к значимым поставщикам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проведенного анализа рынка платежных услуг. В течение пяти рабочих дней в письменной форме уведомляет об этом поставщика платежных услуг и публикует указанные сведения на своем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интернет-ресурсе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02070556"/>
              </p:ext>
            </p:extLst>
          </p:nvPr>
        </p:nvGraphicFramePr>
        <p:xfrm>
          <a:off x="914400" y="2246812"/>
          <a:ext cx="10439400" cy="4232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185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0130542"/>
              </p:ext>
            </p:extLst>
          </p:nvPr>
        </p:nvGraphicFramePr>
        <p:xfrm>
          <a:off x="838200" y="984250"/>
          <a:ext cx="10515600" cy="5192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663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244328"/>
              </p:ext>
            </p:extLst>
          </p:nvPr>
        </p:nvGraphicFramePr>
        <p:xfrm>
          <a:off x="838200" y="984250"/>
          <a:ext cx="10515600" cy="5192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621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7646"/>
            <a:ext cx="10515600" cy="541931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Виды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платежных услуг</a:t>
            </a:r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83075560"/>
              </p:ext>
            </p:extLst>
          </p:nvPr>
        </p:nvGraphicFramePr>
        <p:xfrm>
          <a:off x="957943" y="1384663"/>
          <a:ext cx="10607040" cy="5059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0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187709"/>
              </p:ext>
            </p:extLst>
          </p:nvPr>
        </p:nvGraphicFramePr>
        <p:xfrm>
          <a:off x="838200" y="984250"/>
          <a:ext cx="10515600" cy="5192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0845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1958</Words>
  <Application>Microsoft Office PowerPoint</Application>
  <PresentationFormat>Широкоэкранный</PresentationFormat>
  <Paragraphs>133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15</cp:revision>
  <dcterms:created xsi:type="dcterms:W3CDTF">2024-07-24T07:39:07Z</dcterms:created>
  <dcterms:modified xsi:type="dcterms:W3CDTF">2024-07-26T06:09:06Z</dcterms:modified>
</cp:coreProperties>
</file>