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57" r:id="rId3"/>
    <p:sldId id="270" r:id="rId4"/>
    <p:sldId id="271" r:id="rId5"/>
    <p:sldId id="272" r:id="rId6"/>
    <p:sldId id="273" r:id="rId7"/>
    <p:sldId id="264" r:id="rId8"/>
    <p:sldId id="274" r:id="rId9"/>
    <p:sldId id="261" r:id="rId10"/>
    <p:sldId id="275" r:id="rId11"/>
    <p:sldId id="276" r:id="rId12"/>
    <p:sldId id="277" r:id="rId13"/>
    <p:sldId id="262" r:id="rId14"/>
    <p:sldId id="263" r:id="rId15"/>
    <p:sldId id="278" r:id="rId16"/>
    <p:sldId id="279" r:id="rId17"/>
    <p:sldId id="258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8" r:id="rId26"/>
    <p:sldId id="256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259" r:id="rId39"/>
    <p:sldId id="305" r:id="rId40"/>
    <p:sldId id="306" r:id="rId41"/>
    <p:sldId id="307" r:id="rId42"/>
    <p:sldId id="311" r:id="rId43"/>
    <p:sldId id="312" r:id="rId44"/>
    <p:sldId id="289" r:id="rId45"/>
    <p:sldId id="290" r:id="rId46"/>
    <p:sldId id="265" r:id="rId47"/>
    <p:sldId id="266" r:id="rId48"/>
    <p:sldId id="267" r:id="rId49"/>
    <p:sldId id="268" r:id="rId50"/>
    <p:sldId id="269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1"/>
  </p:normalViewPr>
  <p:slideViewPr>
    <p:cSldViewPr snapToGrid="0" snapToObjects="1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DBF61-C328-45AE-9305-A0F834E7A918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F8C001-2091-4B5C-B6E3-CDFAC4983A73}">
      <dgm:prSet phldrT="[Текст]"/>
      <dgm:spPr/>
      <dgm:t>
        <a:bodyPr/>
        <a:lstStyle/>
        <a:p>
          <a:r>
            <a:rPr lang="ru-RU" b="1" dirty="0"/>
            <a:t>Типы методов</a:t>
          </a:r>
        </a:p>
      </dgm:t>
    </dgm:pt>
    <dgm:pt modelId="{495E9592-7288-42F8-BE8A-805525AC82D0}" type="parTrans" cxnId="{97E3D002-88EC-406A-B861-D81E796D52CB}">
      <dgm:prSet/>
      <dgm:spPr/>
      <dgm:t>
        <a:bodyPr/>
        <a:lstStyle/>
        <a:p>
          <a:endParaRPr lang="ru-RU"/>
        </a:p>
      </dgm:t>
    </dgm:pt>
    <dgm:pt modelId="{541C74E1-3D1D-4F93-AEB9-EDFAA03BBA49}" type="sibTrans" cxnId="{97E3D002-88EC-406A-B861-D81E796D52CB}">
      <dgm:prSet/>
      <dgm:spPr/>
      <dgm:t>
        <a:bodyPr/>
        <a:lstStyle/>
        <a:p>
          <a:endParaRPr lang="ru-RU"/>
        </a:p>
      </dgm:t>
    </dgm:pt>
    <dgm:pt modelId="{153BD80E-1660-46B1-93EC-820674236488}">
      <dgm:prSet phldrT="[Текст]"/>
      <dgm:spPr/>
      <dgm:t>
        <a:bodyPr/>
        <a:lstStyle/>
        <a:p>
          <a:r>
            <a:rPr lang="ru-RU" b="1" dirty="0"/>
            <a:t>Специальные (</a:t>
          </a:r>
          <a:r>
            <a:rPr lang="ru-RU" b="1" dirty="0" err="1"/>
            <a:t>Конкретнонаучные</a:t>
          </a:r>
          <a:r>
            <a:rPr lang="ru-RU" b="1" dirty="0"/>
            <a:t>/ </a:t>
          </a:r>
          <a:r>
            <a:rPr lang="ru-RU" b="1" dirty="0" err="1"/>
            <a:t>частнонаучные</a:t>
          </a:r>
          <a:r>
            <a:rPr lang="ru-RU" dirty="0"/>
            <a:t>)</a:t>
          </a:r>
        </a:p>
      </dgm:t>
    </dgm:pt>
    <dgm:pt modelId="{A6AC9F4A-9571-4C50-9DFA-8E07350339FD}" type="parTrans" cxnId="{149A111D-33F1-470B-99FF-CD7D498B63C0}">
      <dgm:prSet/>
      <dgm:spPr/>
      <dgm:t>
        <a:bodyPr/>
        <a:lstStyle/>
        <a:p>
          <a:endParaRPr lang="ru-RU"/>
        </a:p>
      </dgm:t>
    </dgm:pt>
    <dgm:pt modelId="{82E1CE9A-862D-4DDE-8C53-A0E7DFCA0648}" type="sibTrans" cxnId="{149A111D-33F1-470B-99FF-CD7D498B63C0}">
      <dgm:prSet/>
      <dgm:spPr/>
      <dgm:t>
        <a:bodyPr/>
        <a:lstStyle/>
        <a:p>
          <a:endParaRPr lang="ru-RU"/>
        </a:p>
      </dgm:t>
    </dgm:pt>
    <dgm:pt modelId="{BD0F5C98-726D-4E80-BE06-5970E41650E7}">
      <dgm:prSet phldrT="[Текст]"/>
      <dgm:spPr/>
      <dgm:t>
        <a:bodyPr/>
        <a:lstStyle/>
        <a:p>
          <a:r>
            <a:rPr lang="ru-RU" b="1" dirty="0"/>
            <a:t>Общенаучные</a:t>
          </a:r>
        </a:p>
      </dgm:t>
    </dgm:pt>
    <dgm:pt modelId="{40BC88FF-8D5C-4B04-87F5-B9A3C4756E7D}" type="parTrans" cxnId="{E69746AB-8F57-4A39-AC8E-B87D80364492}">
      <dgm:prSet/>
      <dgm:spPr/>
      <dgm:t>
        <a:bodyPr/>
        <a:lstStyle/>
        <a:p>
          <a:endParaRPr lang="ru-RU"/>
        </a:p>
      </dgm:t>
    </dgm:pt>
    <dgm:pt modelId="{5C86C067-5005-434C-9E01-5EA9B2A3C7E6}" type="sibTrans" cxnId="{E69746AB-8F57-4A39-AC8E-B87D80364492}">
      <dgm:prSet/>
      <dgm:spPr/>
      <dgm:t>
        <a:bodyPr/>
        <a:lstStyle/>
        <a:p>
          <a:endParaRPr lang="ru-RU"/>
        </a:p>
      </dgm:t>
    </dgm:pt>
    <dgm:pt modelId="{2183789F-1CD5-4BC4-BC74-4752CF89129C}">
      <dgm:prSet phldrT="[Текст]"/>
      <dgm:spPr/>
      <dgm:t>
        <a:bodyPr/>
        <a:lstStyle/>
        <a:p>
          <a:r>
            <a:rPr lang="ru-RU" b="1" dirty="0"/>
            <a:t>Философские (базовые)</a:t>
          </a:r>
        </a:p>
      </dgm:t>
    </dgm:pt>
    <dgm:pt modelId="{2DDD4DA1-AD56-447D-9888-7BD2CD76F704}" type="parTrans" cxnId="{02FD94AC-607F-4881-B8B8-96674621D346}">
      <dgm:prSet/>
      <dgm:spPr/>
    </dgm:pt>
    <dgm:pt modelId="{C12B1DEA-4DB5-4143-9403-E08D6ECC8D70}" type="sibTrans" cxnId="{02FD94AC-607F-4881-B8B8-96674621D346}">
      <dgm:prSet/>
      <dgm:spPr/>
    </dgm:pt>
    <dgm:pt modelId="{BC9F054D-7352-4527-A323-9AF013E88913}">
      <dgm:prSet phldrT="[Текст]"/>
      <dgm:spPr/>
      <dgm:t>
        <a:bodyPr/>
        <a:lstStyle/>
        <a:p>
          <a:r>
            <a:rPr lang="ru-RU" b="1" dirty="0"/>
            <a:t>Общенаучные</a:t>
          </a:r>
        </a:p>
      </dgm:t>
    </dgm:pt>
    <dgm:pt modelId="{1BC65000-FADF-4F17-B115-154CDC7C30BC}" type="parTrans" cxnId="{8943497A-8E5E-4A37-8FA6-3AA7504F7AFE}">
      <dgm:prSet/>
      <dgm:spPr/>
    </dgm:pt>
    <dgm:pt modelId="{D7FC78CC-3818-41C0-950B-2EFD4833A726}" type="sibTrans" cxnId="{8943497A-8E5E-4A37-8FA6-3AA7504F7AFE}">
      <dgm:prSet/>
      <dgm:spPr/>
    </dgm:pt>
    <dgm:pt modelId="{40AF05A3-6110-4EFC-A019-EB82CF303F0F}" type="pres">
      <dgm:prSet presAssocID="{720DBF61-C328-45AE-9305-A0F834E7A9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545149-C83A-49CF-986A-74C87DB571A6}" type="pres">
      <dgm:prSet presAssocID="{4BF8C001-2091-4B5C-B6E3-CDFAC4983A73}" presName="hierRoot1" presStyleCnt="0"/>
      <dgm:spPr/>
    </dgm:pt>
    <dgm:pt modelId="{5DD74891-EB97-4068-B96A-51FAC084E497}" type="pres">
      <dgm:prSet presAssocID="{4BF8C001-2091-4B5C-B6E3-CDFAC4983A73}" presName="composite" presStyleCnt="0"/>
      <dgm:spPr/>
    </dgm:pt>
    <dgm:pt modelId="{0668679C-F0D3-4054-A0EC-879C201DA228}" type="pres">
      <dgm:prSet presAssocID="{4BF8C001-2091-4B5C-B6E3-CDFAC4983A73}" presName="background" presStyleLbl="node0" presStyleIdx="0" presStyleCnt="1"/>
      <dgm:spPr/>
    </dgm:pt>
    <dgm:pt modelId="{750534F9-DE2A-4012-94E7-D1DC4A637425}" type="pres">
      <dgm:prSet presAssocID="{4BF8C001-2091-4B5C-B6E3-CDFAC4983A73}" presName="text" presStyleLbl="fgAcc0" presStyleIdx="0" presStyleCnt="1" custAng="0" custLinFactNeighborX="0" custLinFactNeighborY="2103">
        <dgm:presLayoutVars>
          <dgm:chPref val="3"/>
        </dgm:presLayoutVars>
      </dgm:prSet>
      <dgm:spPr/>
    </dgm:pt>
    <dgm:pt modelId="{8487FBC8-BB7A-4090-A0FC-DDAC9B9669CB}" type="pres">
      <dgm:prSet presAssocID="{4BF8C001-2091-4B5C-B6E3-CDFAC4983A73}" presName="hierChild2" presStyleCnt="0"/>
      <dgm:spPr/>
    </dgm:pt>
    <dgm:pt modelId="{F1BE65A8-828E-47D9-AC32-BE82B5210F20}" type="pres">
      <dgm:prSet presAssocID="{40BC88FF-8D5C-4B04-87F5-B9A3C4756E7D}" presName="Name10" presStyleLbl="parChTrans1D2" presStyleIdx="0" presStyleCnt="2"/>
      <dgm:spPr/>
    </dgm:pt>
    <dgm:pt modelId="{AE13CECC-3A49-421E-81CA-71EED2EA9E99}" type="pres">
      <dgm:prSet presAssocID="{BD0F5C98-726D-4E80-BE06-5970E41650E7}" presName="hierRoot2" presStyleCnt="0"/>
      <dgm:spPr/>
    </dgm:pt>
    <dgm:pt modelId="{10C2A101-E025-4299-BC36-036910EDD37A}" type="pres">
      <dgm:prSet presAssocID="{BD0F5C98-726D-4E80-BE06-5970E41650E7}" presName="composite2" presStyleCnt="0"/>
      <dgm:spPr/>
    </dgm:pt>
    <dgm:pt modelId="{2D2E5B9C-7EA7-4F49-AF26-405A8D079D5C}" type="pres">
      <dgm:prSet presAssocID="{BD0F5C98-726D-4E80-BE06-5970E41650E7}" presName="background2" presStyleLbl="node2" presStyleIdx="0" presStyleCnt="2"/>
      <dgm:spPr/>
    </dgm:pt>
    <dgm:pt modelId="{372C50E6-2F65-4475-A831-789FDB9F536B}" type="pres">
      <dgm:prSet presAssocID="{BD0F5C98-726D-4E80-BE06-5970E41650E7}" presName="text2" presStyleLbl="fgAcc2" presStyleIdx="0" presStyleCnt="2">
        <dgm:presLayoutVars>
          <dgm:chPref val="3"/>
        </dgm:presLayoutVars>
      </dgm:prSet>
      <dgm:spPr/>
    </dgm:pt>
    <dgm:pt modelId="{EFA6D5F9-6F51-4DBC-BB7B-256FEDF1DB09}" type="pres">
      <dgm:prSet presAssocID="{BD0F5C98-726D-4E80-BE06-5970E41650E7}" presName="hierChild3" presStyleCnt="0"/>
      <dgm:spPr/>
    </dgm:pt>
    <dgm:pt modelId="{CC3105DE-C536-4D8C-AC14-63FC2D7694A0}" type="pres">
      <dgm:prSet presAssocID="{2DDD4DA1-AD56-447D-9888-7BD2CD76F704}" presName="Name17" presStyleLbl="parChTrans1D3" presStyleIdx="0" presStyleCnt="2"/>
      <dgm:spPr/>
    </dgm:pt>
    <dgm:pt modelId="{F4E080CC-8E0E-4595-B6AD-245989A8E48A}" type="pres">
      <dgm:prSet presAssocID="{2183789F-1CD5-4BC4-BC74-4752CF89129C}" presName="hierRoot3" presStyleCnt="0"/>
      <dgm:spPr/>
    </dgm:pt>
    <dgm:pt modelId="{D91EF264-10B3-495C-B97B-0872331D9E45}" type="pres">
      <dgm:prSet presAssocID="{2183789F-1CD5-4BC4-BC74-4752CF89129C}" presName="composite3" presStyleCnt="0"/>
      <dgm:spPr/>
    </dgm:pt>
    <dgm:pt modelId="{D756D8D9-3610-440D-B4EB-3553B8EF079E}" type="pres">
      <dgm:prSet presAssocID="{2183789F-1CD5-4BC4-BC74-4752CF89129C}" presName="background3" presStyleLbl="node3" presStyleIdx="0" presStyleCnt="2"/>
      <dgm:spPr/>
    </dgm:pt>
    <dgm:pt modelId="{5907DEDF-5E55-49A9-8A32-EE3F0D752FD3}" type="pres">
      <dgm:prSet presAssocID="{2183789F-1CD5-4BC4-BC74-4752CF89129C}" presName="text3" presStyleLbl="fgAcc3" presStyleIdx="0" presStyleCnt="2">
        <dgm:presLayoutVars>
          <dgm:chPref val="3"/>
        </dgm:presLayoutVars>
      </dgm:prSet>
      <dgm:spPr/>
    </dgm:pt>
    <dgm:pt modelId="{02527697-618D-47F8-AD7C-CDF64285DB3A}" type="pres">
      <dgm:prSet presAssocID="{2183789F-1CD5-4BC4-BC74-4752CF89129C}" presName="hierChild4" presStyleCnt="0"/>
      <dgm:spPr/>
    </dgm:pt>
    <dgm:pt modelId="{7D0B7E02-BB55-48AE-936B-E09B9627806D}" type="pres">
      <dgm:prSet presAssocID="{1BC65000-FADF-4F17-B115-154CDC7C30BC}" presName="Name17" presStyleLbl="parChTrans1D3" presStyleIdx="1" presStyleCnt="2"/>
      <dgm:spPr/>
    </dgm:pt>
    <dgm:pt modelId="{68679E88-379F-480D-86F6-8386C43E7671}" type="pres">
      <dgm:prSet presAssocID="{BC9F054D-7352-4527-A323-9AF013E88913}" presName="hierRoot3" presStyleCnt="0"/>
      <dgm:spPr/>
    </dgm:pt>
    <dgm:pt modelId="{6A85127D-70EA-429C-BA2F-B0A59FA06C86}" type="pres">
      <dgm:prSet presAssocID="{BC9F054D-7352-4527-A323-9AF013E88913}" presName="composite3" presStyleCnt="0"/>
      <dgm:spPr/>
    </dgm:pt>
    <dgm:pt modelId="{11BF2859-F3C3-4F15-84C2-6CDBACEA00F7}" type="pres">
      <dgm:prSet presAssocID="{BC9F054D-7352-4527-A323-9AF013E88913}" presName="background3" presStyleLbl="node3" presStyleIdx="1" presStyleCnt="2"/>
      <dgm:spPr/>
    </dgm:pt>
    <dgm:pt modelId="{AACEC51E-3FBC-4A54-9883-9DCC30A5D770}" type="pres">
      <dgm:prSet presAssocID="{BC9F054D-7352-4527-A323-9AF013E88913}" presName="text3" presStyleLbl="fgAcc3" presStyleIdx="1" presStyleCnt="2">
        <dgm:presLayoutVars>
          <dgm:chPref val="3"/>
        </dgm:presLayoutVars>
      </dgm:prSet>
      <dgm:spPr/>
    </dgm:pt>
    <dgm:pt modelId="{D0C64F6F-FFD3-4BE7-8337-5E379BCCAB79}" type="pres">
      <dgm:prSet presAssocID="{BC9F054D-7352-4527-A323-9AF013E88913}" presName="hierChild4" presStyleCnt="0"/>
      <dgm:spPr/>
    </dgm:pt>
    <dgm:pt modelId="{FEA011F4-08D5-4A64-A75E-94CD81D2693F}" type="pres">
      <dgm:prSet presAssocID="{A6AC9F4A-9571-4C50-9DFA-8E07350339FD}" presName="Name10" presStyleLbl="parChTrans1D2" presStyleIdx="1" presStyleCnt="2"/>
      <dgm:spPr/>
    </dgm:pt>
    <dgm:pt modelId="{1DBD22C0-81B0-44AF-AB4F-3941A8F34A74}" type="pres">
      <dgm:prSet presAssocID="{153BD80E-1660-46B1-93EC-820674236488}" presName="hierRoot2" presStyleCnt="0"/>
      <dgm:spPr/>
    </dgm:pt>
    <dgm:pt modelId="{95232C3C-E0F8-4C17-91DD-FBD21F0082A3}" type="pres">
      <dgm:prSet presAssocID="{153BD80E-1660-46B1-93EC-820674236488}" presName="composite2" presStyleCnt="0"/>
      <dgm:spPr/>
    </dgm:pt>
    <dgm:pt modelId="{0BBD37BE-0E8E-4040-B7E1-1050C6AA51DE}" type="pres">
      <dgm:prSet presAssocID="{153BD80E-1660-46B1-93EC-820674236488}" presName="background2" presStyleLbl="node2" presStyleIdx="1" presStyleCnt="2"/>
      <dgm:spPr/>
    </dgm:pt>
    <dgm:pt modelId="{AAA26788-0CF2-4E4B-96F0-D48C8831870F}" type="pres">
      <dgm:prSet presAssocID="{153BD80E-1660-46B1-93EC-820674236488}" presName="text2" presStyleLbl="fgAcc2" presStyleIdx="1" presStyleCnt="2">
        <dgm:presLayoutVars>
          <dgm:chPref val="3"/>
        </dgm:presLayoutVars>
      </dgm:prSet>
      <dgm:spPr/>
    </dgm:pt>
    <dgm:pt modelId="{AB8069EA-1C21-45E6-9CA0-5567F5A8DE0A}" type="pres">
      <dgm:prSet presAssocID="{153BD80E-1660-46B1-93EC-820674236488}" presName="hierChild3" presStyleCnt="0"/>
      <dgm:spPr/>
    </dgm:pt>
  </dgm:ptLst>
  <dgm:cxnLst>
    <dgm:cxn modelId="{78A82D02-93E8-4221-BFCA-8CC418F603AD}" type="presOf" srcId="{720DBF61-C328-45AE-9305-A0F834E7A918}" destId="{40AF05A3-6110-4EFC-A019-EB82CF303F0F}" srcOrd="0" destOrd="0" presId="urn:microsoft.com/office/officeart/2005/8/layout/hierarchy1"/>
    <dgm:cxn modelId="{97E3D002-88EC-406A-B861-D81E796D52CB}" srcId="{720DBF61-C328-45AE-9305-A0F834E7A918}" destId="{4BF8C001-2091-4B5C-B6E3-CDFAC4983A73}" srcOrd="0" destOrd="0" parTransId="{495E9592-7288-42F8-BE8A-805525AC82D0}" sibTransId="{541C74E1-3D1D-4F93-AEB9-EDFAA03BBA49}"/>
    <dgm:cxn modelId="{62BBCA08-F7B3-4CB1-80D8-7B8161B142C8}" type="presOf" srcId="{BC9F054D-7352-4527-A323-9AF013E88913}" destId="{AACEC51E-3FBC-4A54-9883-9DCC30A5D770}" srcOrd="0" destOrd="0" presId="urn:microsoft.com/office/officeart/2005/8/layout/hierarchy1"/>
    <dgm:cxn modelId="{CBDA3F17-D1AD-42C4-91BF-CF2289649C1F}" type="presOf" srcId="{1BC65000-FADF-4F17-B115-154CDC7C30BC}" destId="{7D0B7E02-BB55-48AE-936B-E09B9627806D}" srcOrd="0" destOrd="0" presId="urn:microsoft.com/office/officeart/2005/8/layout/hierarchy1"/>
    <dgm:cxn modelId="{149A111D-33F1-470B-99FF-CD7D498B63C0}" srcId="{4BF8C001-2091-4B5C-B6E3-CDFAC4983A73}" destId="{153BD80E-1660-46B1-93EC-820674236488}" srcOrd="1" destOrd="0" parTransId="{A6AC9F4A-9571-4C50-9DFA-8E07350339FD}" sibTransId="{82E1CE9A-862D-4DDE-8C53-A0E7DFCA0648}"/>
    <dgm:cxn modelId="{02897D24-B4F1-401F-90DC-EB518C50F69B}" type="presOf" srcId="{40BC88FF-8D5C-4B04-87F5-B9A3C4756E7D}" destId="{F1BE65A8-828E-47D9-AC32-BE82B5210F20}" srcOrd="0" destOrd="0" presId="urn:microsoft.com/office/officeart/2005/8/layout/hierarchy1"/>
    <dgm:cxn modelId="{0329A678-3769-4AEA-BB41-AA588931EBBA}" type="presOf" srcId="{A6AC9F4A-9571-4C50-9DFA-8E07350339FD}" destId="{FEA011F4-08D5-4A64-A75E-94CD81D2693F}" srcOrd="0" destOrd="0" presId="urn:microsoft.com/office/officeart/2005/8/layout/hierarchy1"/>
    <dgm:cxn modelId="{8943497A-8E5E-4A37-8FA6-3AA7504F7AFE}" srcId="{BD0F5C98-726D-4E80-BE06-5970E41650E7}" destId="{BC9F054D-7352-4527-A323-9AF013E88913}" srcOrd="1" destOrd="0" parTransId="{1BC65000-FADF-4F17-B115-154CDC7C30BC}" sibTransId="{D7FC78CC-3818-41C0-950B-2EFD4833A726}"/>
    <dgm:cxn modelId="{5FA6F09A-EF11-4D7D-ABE0-90BA42AF63AD}" type="presOf" srcId="{BD0F5C98-726D-4E80-BE06-5970E41650E7}" destId="{372C50E6-2F65-4475-A831-789FDB9F536B}" srcOrd="0" destOrd="0" presId="urn:microsoft.com/office/officeart/2005/8/layout/hierarchy1"/>
    <dgm:cxn modelId="{E69746AB-8F57-4A39-AC8E-B87D80364492}" srcId="{4BF8C001-2091-4B5C-B6E3-CDFAC4983A73}" destId="{BD0F5C98-726D-4E80-BE06-5970E41650E7}" srcOrd="0" destOrd="0" parTransId="{40BC88FF-8D5C-4B04-87F5-B9A3C4756E7D}" sibTransId="{5C86C067-5005-434C-9E01-5EA9B2A3C7E6}"/>
    <dgm:cxn modelId="{02FD94AC-607F-4881-B8B8-96674621D346}" srcId="{BD0F5C98-726D-4E80-BE06-5970E41650E7}" destId="{2183789F-1CD5-4BC4-BC74-4752CF89129C}" srcOrd="0" destOrd="0" parTransId="{2DDD4DA1-AD56-447D-9888-7BD2CD76F704}" sibTransId="{C12B1DEA-4DB5-4143-9403-E08D6ECC8D70}"/>
    <dgm:cxn modelId="{A24CDEE5-A83C-4ADA-904E-BF5E11B48426}" type="presOf" srcId="{153BD80E-1660-46B1-93EC-820674236488}" destId="{AAA26788-0CF2-4E4B-96F0-D48C8831870F}" srcOrd="0" destOrd="0" presId="urn:microsoft.com/office/officeart/2005/8/layout/hierarchy1"/>
    <dgm:cxn modelId="{5BF265EA-91EE-4865-9437-CE742311188D}" type="presOf" srcId="{4BF8C001-2091-4B5C-B6E3-CDFAC4983A73}" destId="{750534F9-DE2A-4012-94E7-D1DC4A637425}" srcOrd="0" destOrd="0" presId="urn:microsoft.com/office/officeart/2005/8/layout/hierarchy1"/>
    <dgm:cxn modelId="{8E336DEC-6B01-4957-AA92-602A2D106CF9}" type="presOf" srcId="{2DDD4DA1-AD56-447D-9888-7BD2CD76F704}" destId="{CC3105DE-C536-4D8C-AC14-63FC2D7694A0}" srcOrd="0" destOrd="0" presId="urn:microsoft.com/office/officeart/2005/8/layout/hierarchy1"/>
    <dgm:cxn modelId="{2F86D9F4-E9A4-4691-947B-C8DFA4ACF679}" type="presOf" srcId="{2183789F-1CD5-4BC4-BC74-4752CF89129C}" destId="{5907DEDF-5E55-49A9-8A32-EE3F0D752FD3}" srcOrd="0" destOrd="0" presId="urn:microsoft.com/office/officeart/2005/8/layout/hierarchy1"/>
    <dgm:cxn modelId="{F477FC0B-E266-47CC-A5A6-E3B606B9B25E}" type="presParOf" srcId="{40AF05A3-6110-4EFC-A019-EB82CF303F0F}" destId="{EE545149-C83A-49CF-986A-74C87DB571A6}" srcOrd="0" destOrd="0" presId="urn:microsoft.com/office/officeart/2005/8/layout/hierarchy1"/>
    <dgm:cxn modelId="{C2025484-4400-482E-B35B-8C5CF1033E3D}" type="presParOf" srcId="{EE545149-C83A-49CF-986A-74C87DB571A6}" destId="{5DD74891-EB97-4068-B96A-51FAC084E497}" srcOrd="0" destOrd="0" presId="urn:microsoft.com/office/officeart/2005/8/layout/hierarchy1"/>
    <dgm:cxn modelId="{E39EE147-DBFA-420E-86A3-C5EE026D36CA}" type="presParOf" srcId="{5DD74891-EB97-4068-B96A-51FAC084E497}" destId="{0668679C-F0D3-4054-A0EC-879C201DA228}" srcOrd="0" destOrd="0" presId="urn:microsoft.com/office/officeart/2005/8/layout/hierarchy1"/>
    <dgm:cxn modelId="{F0AE0DAC-3123-4072-87E9-E86B87E63EFD}" type="presParOf" srcId="{5DD74891-EB97-4068-B96A-51FAC084E497}" destId="{750534F9-DE2A-4012-94E7-D1DC4A637425}" srcOrd="1" destOrd="0" presId="urn:microsoft.com/office/officeart/2005/8/layout/hierarchy1"/>
    <dgm:cxn modelId="{87BF6A4E-74BA-4CA8-9F95-1DB04377CB89}" type="presParOf" srcId="{EE545149-C83A-49CF-986A-74C87DB571A6}" destId="{8487FBC8-BB7A-4090-A0FC-DDAC9B9669CB}" srcOrd="1" destOrd="0" presId="urn:microsoft.com/office/officeart/2005/8/layout/hierarchy1"/>
    <dgm:cxn modelId="{890F87AE-A31F-4934-8DB6-75A846FF0C01}" type="presParOf" srcId="{8487FBC8-BB7A-4090-A0FC-DDAC9B9669CB}" destId="{F1BE65A8-828E-47D9-AC32-BE82B5210F20}" srcOrd="0" destOrd="0" presId="urn:microsoft.com/office/officeart/2005/8/layout/hierarchy1"/>
    <dgm:cxn modelId="{0E48F6B4-569C-4D9C-AB67-4E6AB067CD0F}" type="presParOf" srcId="{8487FBC8-BB7A-4090-A0FC-DDAC9B9669CB}" destId="{AE13CECC-3A49-421E-81CA-71EED2EA9E99}" srcOrd="1" destOrd="0" presId="urn:microsoft.com/office/officeart/2005/8/layout/hierarchy1"/>
    <dgm:cxn modelId="{3B485E6F-628F-46AE-A1C3-47ED92076909}" type="presParOf" srcId="{AE13CECC-3A49-421E-81CA-71EED2EA9E99}" destId="{10C2A101-E025-4299-BC36-036910EDD37A}" srcOrd="0" destOrd="0" presId="urn:microsoft.com/office/officeart/2005/8/layout/hierarchy1"/>
    <dgm:cxn modelId="{F452F879-699F-4444-B047-037626C414B8}" type="presParOf" srcId="{10C2A101-E025-4299-BC36-036910EDD37A}" destId="{2D2E5B9C-7EA7-4F49-AF26-405A8D079D5C}" srcOrd="0" destOrd="0" presId="urn:microsoft.com/office/officeart/2005/8/layout/hierarchy1"/>
    <dgm:cxn modelId="{D67AD5FD-1D98-423F-8ABF-C7309C651EA6}" type="presParOf" srcId="{10C2A101-E025-4299-BC36-036910EDD37A}" destId="{372C50E6-2F65-4475-A831-789FDB9F536B}" srcOrd="1" destOrd="0" presId="urn:microsoft.com/office/officeart/2005/8/layout/hierarchy1"/>
    <dgm:cxn modelId="{7A204AE8-EF49-44B5-A5D0-FD1B0D6F183F}" type="presParOf" srcId="{AE13CECC-3A49-421E-81CA-71EED2EA9E99}" destId="{EFA6D5F9-6F51-4DBC-BB7B-256FEDF1DB09}" srcOrd="1" destOrd="0" presId="urn:microsoft.com/office/officeart/2005/8/layout/hierarchy1"/>
    <dgm:cxn modelId="{7737D508-ECC3-4B2B-A778-5AF06912329A}" type="presParOf" srcId="{EFA6D5F9-6F51-4DBC-BB7B-256FEDF1DB09}" destId="{CC3105DE-C536-4D8C-AC14-63FC2D7694A0}" srcOrd="0" destOrd="0" presId="urn:microsoft.com/office/officeart/2005/8/layout/hierarchy1"/>
    <dgm:cxn modelId="{380C79CA-D852-4E33-8545-CFCF8DB216F6}" type="presParOf" srcId="{EFA6D5F9-6F51-4DBC-BB7B-256FEDF1DB09}" destId="{F4E080CC-8E0E-4595-B6AD-245989A8E48A}" srcOrd="1" destOrd="0" presId="urn:microsoft.com/office/officeart/2005/8/layout/hierarchy1"/>
    <dgm:cxn modelId="{11728CDD-2E9F-4BC6-883E-521BF4608C0C}" type="presParOf" srcId="{F4E080CC-8E0E-4595-B6AD-245989A8E48A}" destId="{D91EF264-10B3-495C-B97B-0872331D9E45}" srcOrd="0" destOrd="0" presId="urn:microsoft.com/office/officeart/2005/8/layout/hierarchy1"/>
    <dgm:cxn modelId="{6282B3D2-07B9-4305-BB32-1723F4C77136}" type="presParOf" srcId="{D91EF264-10B3-495C-B97B-0872331D9E45}" destId="{D756D8D9-3610-440D-B4EB-3553B8EF079E}" srcOrd="0" destOrd="0" presId="urn:microsoft.com/office/officeart/2005/8/layout/hierarchy1"/>
    <dgm:cxn modelId="{6C8E3359-59D6-4F73-94DA-FA5FA38AB050}" type="presParOf" srcId="{D91EF264-10B3-495C-B97B-0872331D9E45}" destId="{5907DEDF-5E55-49A9-8A32-EE3F0D752FD3}" srcOrd="1" destOrd="0" presId="urn:microsoft.com/office/officeart/2005/8/layout/hierarchy1"/>
    <dgm:cxn modelId="{0FF5762B-767A-4CFA-952C-BCCBB25B59E4}" type="presParOf" srcId="{F4E080CC-8E0E-4595-B6AD-245989A8E48A}" destId="{02527697-618D-47F8-AD7C-CDF64285DB3A}" srcOrd="1" destOrd="0" presId="urn:microsoft.com/office/officeart/2005/8/layout/hierarchy1"/>
    <dgm:cxn modelId="{261D71FD-C16C-4526-A630-ECEC4D6EAC55}" type="presParOf" srcId="{EFA6D5F9-6F51-4DBC-BB7B-256FEDF1DB09}" destId="{7D0B7E02-BB55-48AE-936B-E09B9627806D}" srcOrd="2" destOrd="0" presId="urn:microsoft.com/office/officeart/2005/8/layout/hierarchy1"/>
    <dgm:cxn modelId="{F38EE812-4031-4923-856F-032504246537}" type="presParOf" srcId="{EFA6D5F9-6F51-4DBC-BB7B-256FEDF1DB09}" destId="{68679E88-379F-480D-86F6-8386C43E7671}" srcOrd="3" destOrd="0" presId="urn:microsoft.com/office/officeart/2005/8/layout/hierarchy1"/>
    <dgm:cxn modelId="{4536A01F-8309-4E33-99F4-869A4AABE802}" type="presParOf" srcId="{68679E88-379F-480D-86F6-8386C43E7671}" destId="{6A85127D-70EA-429C-BA2F-B0A59FA06C86}" srcOrd="0" destOrd="0" presId="urn:microsoft.com/office/officeart/2005/8/layout/hierarchy1"/>
    <dgm:cxn modelId="{383288D6-F835-418D-935E-B29BB2B7363C}" type="presParOf" srcId="{6A85127D-70EA-429C-BA2F-B0A59FA06C86}" destId="{11BF2859-F3C3-4F15-84C2-6CDBACEA00F7}" srcOrd="0" destOrd="0" presId="urn:microsoft.com/office/officeart/2005/8/layout/hierarchy1"/>
    <dgm:cxn modelId="{2B03270A-53B4-4E79-8805-E20DC26D49DD}" type="presParOf" srcId="{6A85127D-70EA-429C-BA2F-B0A59FA06C86}" destId="{AACEC51E-3FBC-4A54-9883-9DCC30A5D770}" srcOrd="1" destOrd="0" presId="urn:microsoft.com/office/officeart/2005/8/layout/hierarchy1"/>
    <dgm:cxn modelId="{3BEC71D4-FC45-4789-B5EF-E90284EF6C3F}" type="presParOf" srcId="{68679E88-379F-480D-86F6-8386C43E7671}" destId="{D0C64F6F-FFD3-4BE7-8337-5E379BCCAB79}" srcOrd="1" destOrd="0" presId="urn:microsoft.com/office/officeart/2005/8/layout/hierarchy1"/>
    <dgm:cxn modelId="{C695EA91-F2A2-4C38-9C2B-7B885D4ADF6C}" type="presParOf" srcId="{8487FBC8-BB7A-4090-A0FC-DDAC9B9669CB}" destId="{FEA011F4-08D5-4A64-A75E-94CD81D2693F}" srcOrd="2" destOrd="0" presId="urn:microsoft.com/office/officeart/2005/8/layout/hierarchy1"/>
    <dgm:cxn modelId="{A91C3978-2B77-4096-BDAD-5D5A60D01661}" type="presParOf" srcId="{8487FBC8-BB7A-4090-A0FC-DDAC9B9669CB}" destId="{1DBD22C0-81B0-44AF-AB4F-3941A8F34A74}" srcOrd="3" destOrd="0" presId="urn:microsoft.com/office/officeart/2005/8/layout/hierarchy1"/>
    <dgm:cxn modelId="{5A8E1136-CB17-458D-A3D2-B7389EF51B53}" type="presParOf" srcId="{1DBD22C0-81B0-44AF-AB4F-3941A8F34A74}" destId="{95232C3C-E0F8-4C17-91DD-FBD21F0082A3}" srcOrd="0" destOrd="0" presId="urn:microsoft.com/office/officeart/2005/8/layout/hierarchy1"/>
    <dgm:cxn modelId="{9B0AA6B0-FC42-47F6-AFDB-9CBC1CACD7E3}" type="presParOf" srcId="{95232C3C-E0F8-4C17-91DD-FBD21F0082A3}" destId="{0BBD37BE-0E8E-4040-B7E1-1050C6AA51DE}" srcOrd="0" destOrd="0" presId="urn:microsoft.com/office/officeart/2005/8/layout/hierarchy1"/>
    <dgm:cxn modelId="{04FE96BF-2871-47AB-A40E-26938107F3E0}" type="presParOf" srcId="{95232C3C-E0F8-4C17-91DD-FBD21F0082A3}" destId="{AAA26788-0CF2-4E4B-96F0-D48C8831870F}" srcOrd="1" destOrd="0" presId="urn:microsoft.com/office/officeart/2005/8/layout/hierarchy1"/>
    <dgm:cxn modelId="{FC465562-88B8-42E1-BDA3-BEFCF6ACF091}" type="presParOf" srcId="{1DBD22C0-81B0-44AF-AB4F-3941A8F34A74}" destId="{AB8069EA-1C21-45E6-9CA0-5567F5A8DE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7D094-FC0A-43C6-A432-08AAE5EDA3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D4AC6-32B3-4732-8AD1-B85EFEA10184}">
      <dgm:prSet phldrT="[Текст]"/>
      <dgm:spPr/>
      <dgm:t>
        <a:bodyPr/>
        <a:lstStyle/>
        <a:p>
          <a:r>
            <a:rPr lang="ru-RU" b="0" i="0" dirty="0"/>
            <a:t>Эмпирический и теоретический</a:t>
          </a:r>
          <a:endParaRPr lang="ru-RU" dirty="0"/>
        </a:p>
      </dgm:t>
    </dgm:pt>
    <dgm:pt modelId="{8FD1293B-7052-4422-A4AE-67BEB8F7C2D8}" type="parTrans" cxnId="{D81BEE58-81F0-4546-BECA-937444EB72E6}">
      <dgm:prSet/>
      <dgm:spPr/>
      <dgm:t>
        <a:bodyPr/>
        <a:lstStyle/>
        <a:p>
          <a:endParaRPr lang="ru-RU"/>
        </a:p>
      </dgm:t>
    </dgm:pt>
    <dgm:pt modelId="{AB4C002C-A412-4A4A-A244-9E3ADEC170B7}" type="sibTrans" cxnId="{D81BEE58-81F0-4546-BECA-937444EB72E6}">
      <dgm:prSet/>
      <dgm:spPr/>
      <dgm:t>
        <a:bodyPr/>
        <a:lstStyle/>
        <a:p>
          <a:endParaRPr lang="ru-RU"/>
        </a:p>
      </dgm:t>
    </dgm:pt>
    <dgm:pt modelId="{AF8CAFA0-3ADC-4479-A772-E25C838B7961}">
      <dgm:prSet phldrT="[Текст]"/>
      <dgm:spPr/>
      <dgm:t>
        <a:bodyPr/>
        <a:lstStyle/>
        <a:p>
          <a:r>
            <a:rPr lang="ru-RU" b="0" i="0" dirty="0"/>
            <a:t>Наблюдение и эксперимент</a:t>
          </a:r>
          <a:endParaRPr lang="ru-RU" dirty="0"/>
        </a:p>
      </dgm:t>
    </dgm:pt>
    <dgm:pt modelId="{FAC48010-0AF6-4F65-8BF5-591B75460DB7}" type="parTrans" cxnId="{B47E5B1B-B68D-4E1B-A2CB-3B2AC3E65B77}">
      <dgm:prSet/>
      <dgm:spPr/>
      <dgm:t>
        <a:bodyPr/>
        <a:lstStyle/>
        <a:p>
          <a:endParaRPr lang="ru-RU"/>
        </a:p>
      </dgm:t>
    </dgm:pt>
    <dgm:pt modelId="{AE9EB4E0-5A69-41B6-B8D0-BA13632982D0}" type="sibTrans" cxnId="{B47E5B1B-B68D-4E1B-A2CB-3B2AC3E65B77}">
      <dgm:prSet/>
      <dgm:spPr/>
      <dgm:t>
        <a:bodyPr/>
        <a:lstStyle/>
        <a:p>
          <a:endParaRPr lang="ru-RU"/>
        </a:p>
      </dgm:t>
    </dgm:pt>
    <dgm:pt modelId="{5341F6F6-2083-417F-B551-34F6995BC9C6}">
      <dgm:prSet phldrT="[Текст]"/>
      <dgm:spPr/>
      <dgm:t>
        <a:bodyPr/>
        <a:lstStyle/>
        <a:p>
          <a:r>
            <a:rPr lang="ru-RU" b="0" i="0" dirty="0"/>
            <a:t>Выделение и обобщение</a:t>
          </a:r>
          <a:endParaRPr lang="ru-RU" dirty="0"/>
        </a:p>
      </dgm:t>
    </dgm:pt>
    <dgm:pt modelId="{C79523E5-A157-4A05-B529-DBAD09A334E8}" type="parTrans" cxnId="{2B27C632-F1C8-495B-A60C-E857103506A3}">
      <dgm:prSet/>
      <dgm:spPr/>
      <dgm:t>
        <a:bodyPr/>
        <a:lstStyle/>
        <a:p>
          <a:endParaRPr lang="ru-RU"/>
        </a:p>
      </dgm:t>
    </dgm:pt>
    <dgm:pt modelId="{63C5337C-66A5-4DEC-970D-263064B49079}" type="sibTrans" cxnId="{2B27C632-F1C8-495B-A60C-E857103506A3}">
      <dgm:prSet/>
      <dgm:spPr/>
      <dgm:t>
        <a:bodyPr/>
        <a:lstStyle/>
        <a:p>
          <a:endParaRPr lang="ru-RU"/>
        </a:p>
      </dgm:t>
    </dgm:pt>
    <dgm:pt modelId="{47BC38A5-A2EE-4E27-989F-0B77A7F3B1DC}">
      <dgm:prSet phldrT="[Текст]"/>
      <dgm:spPr/>
      <dgm:t>
        <a:bodyPr/>
        <a:lstStyle/>
        <a:p>
          <a:r>
            <a:rPr lang="ru-RU" b="0" i="0" dirty="0"/>
            <a:t>Абстрагирование и конкретизация</a:t>
          </a:r>
          <a:endParaRPr lang="ru-RU" dirty="0"/>
        </a:p>
      </dgm:t>
    </dgm:pt>
    <dgm:pt modelId="{38FCABE7-9B75-49C4-B828-F949C045DDBE}" type="parTrans" cxnId="{F5C0AFAD-2B12-4C0B-8285-CA30B5BCE4E0}">
      <dgm:prSet/>
      <dgm:spPr/>
    </dgm:pt>
    <dgm:pt modelId="{D4612A36-2463-4356-AFAC-D670BD8ED4E1}" type="sibTrans" cxnId="{F5C0AFAD-2B12-4C0B-8285-CA30B5BCE4E0}">
      <dgm:prSet/>
      <dgm:spPr/>
    </dgm:pt>
    <dgm:pt modelId="{DE54E49F-D723-406B-BC3C-8FF2F9F68A1D}">
      <dgm:prSet phldrT="[Текст]"/>
      <dgm:spPr/>
      <dgm:t>
        <a:bodyPr/>
        <a:lstStyle/>
        <a:p>
          <a:r>
            <a:rPr lang="ru-RU" b="0" i="0" dirty="0"/>
            <a:t>Анализ и синтез</a:t>
          </a:r>
          <a:endParaRPr lang="ru-RU" dirty="0"/>
        </a:p>
      </dgm:t>
    </dgm:pt>
    <dgm:pt modelId="{95D18755-81B9-4FAE-B26D-591F16348A98}" type="parTrans" cxnId="{3CAD0846-C9D7-4147-B542-519BBAFF2771}">
      <dgm:prSet/>
      <dgm:spPr/>
    </dgm:pt>
    <dgm:pt modelId="{0DC9FD8C-F2B4-499A-8EBF-8502F205D1F0}" type="sibTrans" cxnId="{3CAD0846-C9D7-4147-B542-519BBAFF2771}">
      <dgm:prSet/>
      <dgm:spPr/>
    </dgm:pt>
    <dgm:pt modelId="{E87F8096-0EAE-4459-AF27-B628BAFBD098}">
      <dgm:prSet phldrT="[Текст]"/>
      <dgm:spPr/>
      <dgm:t>
        <a:bodyPr/>
        <a:lstStyle/>
        <a:p>
          <a:r>
            <a:rPr lang="ru-RU" b="0" i="0" dirty="0"/>
            <a:t>Индукция и дедукция</a:t>
          </a:r>
          <a:endParaRPr lang="ru-RU" dirty="0"/>
        </a:p>
      </dgm:t>
    </dgm:pt>
    <dgm:pt modelId="{857229CA-022C-4E4A-B84F-56D6A48DA9B9}" type="parTrans" cxnId="{C1FA3F99-3510-466E-BAF1-DC520FA31D62}">
      <dgm:prSet/>
      <dgm:spPr/>
    </dgm:pt>
    <dgm:pt modelId="{221B04A6-65A4-447D-A189-254AA5A2022A}" type="sibTrans" cxnId="{C1FA3F99-3510-466E-BAF1-DC520FA31D62}">
      <dgm:prSet/>
      <dgm:spPr/>
    </dgm:pt>
    <dgm:pt modelId="{2028AD86-6ADA-45EF-A600-56C77A1BFE7C}">
      <dgm:prSet phldrT="[Текст]"/>
      <dgm:spPr/>
      <dgm:t>
        <a:bodyPr/>
        <a:lstStyle/>
        <a:p>
          <a:r>
            <a:rPr lang="ru-RU" b="0" i="0" dirty="0" err="1"/>
            <a:t>Опредмечивание</a:t>
          </a:r>
          <a:r>
            <a:rPr lang="ru-RU" b="0" i="0" dirty="0"/>
            <a:t> и </a:t>
          </a:r>
          <a:r>
            <a:rPr lang="ru-RU" b="0" i="0" dirty="0" err="1"/>
            <a:t>распредмечивание</a:t>
          </a:r>
          <a:endParaRPr lang="ru-RU" dirty="0"/>
        </a:p>
      </dgm:t>
    </dgm:pt>
    <dgm:pt modelId="{F4FF6C41-7F3E-4296-B23A-A77D15207FF0}" type="parTrans" cxnId="{579E153D-D373-40BF-A9AF-4C30A20069C2}">
      <dgm:prSet/>
      <dgm:spPr/>
    </dgm:pt>
    <dgm:pt modelId="{D6C17E9F-49F4-49ED-B21F-870F41966F43}" type="sibTrans" cxnId="{579E153D-D373-40BF-A9AF-4C30A20069C2}">
      <dgm:prSet/>
      <dgm:spPr/>
    </dgm:pt>
    <dgm:pt modelId="{A460C3E9-3B12-4D0D-B2F3-DD9893D9DFD2}">
      <dgm:prSet phldrT="[Текст]"/>
      <dgm:spPr/>
      <dgm:t>
        <a:bodyPr/>
        <a:lstStyle/>
        <a:p>
          <a:r>
            <a:rPr lang="ru-RU" b="0" i="0" dirty="0"/>
            <a:t>Формализация и актуализация</a:t>
          </a:r>
          <a:endParaRPr lang="ru-RU" dirty="0"/>
        </a:p>
      </dgm:t>
    </dgm:pt>
    <dgm:pt modelId="{77374858-D81F-47B4-AB67-A1252A1DB5F9}" type="parTrans" cxnId="{462C9449-6B85-477A-9032-64400D841C6C}">
      <dgm:prSet/>
      <dgm:spPr/>
    </dgm:pt>
    <dgm:pt modelId="{290CCA48-BE94-4FF9-814F-6CED7670EC8B}" type="sibTrans" cxnId="{462C9449-6B85-477A-9032-64400D841C6C}">
      <dgm:prSet/>
      <dgm:spPr/>
    </dgm:pt>
    <dgm:pt modelId="{DFD72D6A-7DFA-4B7E-906B-CFE19F507C3B}" type="pres">
      <dgm:prSet presAssocID="{63D7D094-FC0A-43C6-A432-08AAE5EDA3D6}" presName="linear" presStyleCnt="0">
        <dgm:presLayoutVars>
          <dgm:dir/>
          <dgm:animLvl val="lvl"/>
          <dgm:resizeHandles val="exact"/>
        </dgm:presLayoutVars>
      </dgm:prSet>
      <dgm:spPr/>
    </dgm:pt>
    <dgm:pt modelId="{7D760354-6A86-48A7-89FD-255E67FE49BE}" type="pres">
      <dgm:prSet presAssocID="{4C9D4AC6-32B3-4732-8AD1-B85EFEA10184}" presName="parentLin" presStyleCnt="0"/>
      <dgm:spPr/>
    </dgm:pt>
    <dgm:pt modelId="{2B0E3E94-533F-45CD-BCC6-788DBE372CF8}" type="pres">
      <dgm:prSet presAssocID="{4C9D4AC6-32B3-4732-8AD1-B85EFEA10184}" presName="parentLeftMargin" presStyleLbl="node1" presStyleIdx="0" presStyleCnt="8"/>
      <dgm:spPr/>
    </dgm:pt>
    <dgm:pt modelId="{2ED61B44-462A-40DF-8AD4-4C172363AD95}" type="pres">
      <dgm:prSet presAssocID="{4C9D4AC6-32B3-4732-8AD1-B85EFEA1018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2F8239E-5BF9-491E-B66B-560C40F76B9F}" type="pres">
      <dgm:prSet presAssocID="{4C9D4AC6-32B3-4732-8AD1-B85EFEA10184}" presName="negativeSpace" presStyleCnt="0"/>
      <dgm:spPr/>
    </dgm:pt>
    <dgm:pt modelId="{2959A7A0-7F06-44FE-A25A-00AE82AD73EA}" type="pres">
      <dgm:prSet presAssocID="{4C9D4AC6-32B3-4732-8AD1-B85EFEA10184}" presName="childText" presStyleLbl="conFgAcc1" presStyleIdx="0" presStyleCnt="8">
        <dgm:presLayoutVars>
          <dgm:bulletEnabled val="1"/>
        </dgm:presLayoutVars>
      </dgm:prSet>
      <dgm:spPr/>
    </dgm:pt>
    <dgm:pt modelId="{4AC9E8CB-54BB-4645-A09F-0EE2B229C640}" type="pres">
      <dgm:prSet presAssocID="{AB4C002C-A412-4A4A-A244-9E3ADEC170B7}" presName="spaceBetweenRectangles" presStyleCnt="0"/>
      <dgm:spPr/>
    </dgm:pt>
    <dgm:pt modelId="{C9010922-12C6-4F84-9746-4C19EE3530EC}" type="pres">
      <dgm:prSet presAssocID="{AF8CAFA0-3ADC-4479-A772-E25C838B7961}" presName="parentLin" presStyleCnt="0"/>
      <dgm:spPr/>
    </dgm:pt>
    <dgm:pt modelId="{E6487CF4-4014-4387-8840-45D0E7DC27DF}" type="pres">
      <dgm:prSet presAssocID="{AF8CAFA0-3ADC-4479-A772-E25C838B7961}" presName="parentLeftMargin" presStyleLbl="node1" presStyleIdx="0" presStyleCnt="8"/>
      <dgm:spPr/>
    </dgm:pt>
    <dgm:pt modelId="{1C647B14-9811-444F-B7A9-8C15462A1457}" type="pres">
      <dgm:prSet presAssocID="{AF8CAFA0-3ADC-4479-A772-E25C838B796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7C2A55C-CAB4-4005-B813-4B7BB46DB729}" type="pres">
      <dgm:prSet presAssocID="{AF8CAFA0-3ADC-4479-A772-E25C838B7961}" presName="negativeSpace" presStyleCnt="0"/>
      <dgm:spPr/>
    </dgm:pt>
    <dgm:pt modelId="{C61D126C-C2A8-4895-9751-5086702DDEB0}" type="pres">
      <dgm:prSet presAssocID="{AF8CAFA0-3ADC-4479-A772-E25C838B7961}" presName="childText" presStyleLbl="conFgAcc1" presStyleIdx="1" presStyleCnt="8">
        <dgm:presLayoutVars>
          <dgm:bulletEnabled val="1"/>
        </dgm:presLayoutVars>
      </dgm:prSet>
      <dgm:spPr/>
    </dgm:pt>
    <dgm:pt modelId="{250DCA83-B981-4108-A971-F8B3A551CEFC}" type="pres">
      <dgm:prSet presAssocID="{AE9EB4E0-5A69-41B6-B8D0-BA13632982D0}" presName="spaceBetweenRectangles" presStyleCnt="0"/>
      <dgm:spPr/>
    </dgm:pt>
    <dgm:pt modelId="{D04AB50D-E496-49E9-BEB5-64F648156C76}" type="pres">
      <dgm:prSet presAssocID="{5341F6F6-2083-417F-B551-34F6995BC9C6}" presName="parentLin" presStyleCnt="0"/>
      <dgm:spPr/>
    </dgm:pt>
    <dgm:pt modelId="{4923E5FE-5D33-4763-9D7A-2FB18642064E}" type="pres">
      <dgm:prSet presAssocID="{5341F6F6-2083-417F-B551-34F6995BC9C6}" presName="parentLeftMargin" presStyleLbl="node1" presStyleIdx="1" presStyleCnt="8"/>
      <dgm:spPr/>
    </dgm:pt>
    <dgm:pt modelId="{C33C08E7-F943-445B-A50D-AD1A056CE3E5}" type="pres">
      <dgm:prSet presAssocID="{5341F6F6-2083-417F-B551-34F6995BC9C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C5CD2D6-7D75-464D-B31B-6AB7D2CC06BB}" type="pres">
      <dgm:prSet presAssocID="{5341F6F6-2083-417F-B551-34F6995BC9C6}" presName="negativeSpace" presStyleCnt="0"/>
      <dgm:spPr/>
    </dgm:pt>
    <dgm:pt modelId="{6EE37668-72B3-4F55-AAE6-C435CA362465}" type="pres">
      <dgm:prSet presAssocID="{5341F6F6-2083-417F-B551-34F6995BC9C6}" presName="childText" presStyleLbl="conFgAcc1" presStyleIdx="2" presStyleCnt="8">
        <dgm:presLayoutVars>
          <dgm:bulletEnabled val="1"/>
        </dgm:presLayoutVars>
      </dgm:prSet>
      <dgm:spPr/>
    </dgm:pt>
    <dgm:pt modelId="{A4593602-8C6D-494D-B3FE-237D4ACF0AF8}" type="pres">
      <dgm:prSet presAssocID="{63C5337C-66A5-4DEC-970D-263064B49079}" presName="spaceBetweenRectangles" presStyleCnt="0"/>
      <dgm:spPr/>
    </dgm:pt>
    <dgm:pt modelId="{3C84B4B6-B5FD-4DC2-8BA8-F966EF6621C6}" type="pres">
      <dgm:prSet presAssocID="{47BC38A5-A2EE-4E27-989F-0B77A7F3B1DC}" presName="parentLin" presStyleCnt="0"/>
      <dgm:spPr/>
    </dgm:pt>
    <dgm:pt modelId="{57FCA407-090A-48BF-B4A2-2C58A902557D}" type="pres">
      <dgm:prSet presAssocID="{47BC38A5-A2EE-4E27-989F-0B77A7F3B1DC}" presName="parentLeftMargin" presStyleLbl="node1" presStyleIdx="2" presStyleCnt="8"/>
      <dgm:spPr/>
    </dgm:pt>
    <dgm:pt modelId="{66D1BBAD-97D8-45C5-AC49-1B0338CED1E9}" type="pres">
      <dgm:prSet presAssocID="{47BC38A5-A2EE-4E27-989F-0B77A7F3B1D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2330B5E-E926-4D0B-936E-B55122F539B6}" type="pres">
      <dgm:prSet presAssocID="{47BC38A5-A2EE-4E27-989F-0B77A7F3B1DC}" presName="negativeSpace" presStyleCnt="0"/>
      <dgm:spPr/>
    </dgm:pt>
    <dgm:pt modelId="{DBBB473A-6109-4FC9-85E7-C711E708DE2B}" type="pres">
      <dgm:prSet presAssocID="{47BC38A5-A2EE-4E27-989F-0B77A7F3B1DC}" presName="childText" presStyleLbl="conFgAcc1" presStyleIdx="3" presStyleCnt="8">
        <dgm:presLayoutVars>
          <dgm:bulletEnabled val="1"/>
        </dgm:presLayoutVars>
      </dgm:prSet>
      <dgm:spPr/>
    </dgm:pt>
    <dgm:pt modelId="{C7EB4A79-3ADB-420E-A998-92F3FBEBFF6C}" type="pres">
      <dgm:prSet presAssocID="{D4612A36-2463-4356-AFAC-D670BD8ED4E1}" presName="spaceBetweenRectangles" presStyleCnt="0"/>
      <dgm:spPr/>
    </dgm:pt>
    <dgm:pt modelId="{9BC2E71F-8AFD-4CFD-A9DB-8777E92F6095}" type="pres">
      <dgm:prSet presAssocID="{DE54E49F-D723-406B-BC3C-8FF2F9F68A1D}" presName="parentLin" presStyleCnt="0"/>
      <dgm:spPr/>
    </dgm:pt>
    <dgm:pt modelId="{7DF2BCB0-EDD2-4E64-BDDE-B0067D6FAE0A}" type="pres">
      <dgm:prSet presAssocID="{DE54E49F-D723-406B-BC3C-8FF2F9F68A1D}" presName="parentLeftMargin" presStyleLbl="node1" presStyleIdx="3" presStyleCnt="8"/>
      <dgm:spPr/>
    </dgm:pt>
    <dgm:pt modelId="{E3CDBB76-8A47-4568-9760-06600EE6E836}" type="pres">
      <dgm:prSet presAssocID="{DE54E49F-D723-406B-BC3C-8FF2F9F68A1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E0AE3D9-8593-4CE9-B96C-09F51D3C52D2}" type="pres">
      <dgm:prSet presAssocID="{DE54E49F-D723-406B-BC3C-8FF2F9F68A1D}" presName="negativeSpace" presStyleCnt="0"/>
      <dgm:spPr/>
    </dgm:pt>
    <dgm:pt modelId="{B5DA98AE-4036-4112-83CA-B6D1A6589F0A}" type="pres">
      <dgm:prSet presAssocID="{DE54E49F-D723-406B-BC3C-8FF2F9F68A1D}" presName="childText" presStyleLbl="conFgAcc1" presStyleIdx="4" presStyleCnt="8">
        <dgm:presLayoutVars>
          <dgm:bulletEnabled val="1"/>
        </dgm:presLayoutVars>
      </dgm:prSet>
      <dgm:spPr/>
    </dgm:pt>
    <dgm:pt modelId="{A1C7818D-E2DE-4953-9DF4-CC73C8749910}" type="pres">
      <dgm:prSet presAssocID="{0DC9FD8C-F2B4-499A-8EBF-8502F205D1F0}" presName="spaceBetweenRectangles" presStyleCnt="0"/>
      <dgm:spPr/>
    </dgm:pt>
    <dgm:pt modelId="{2CB71289-F70E-4456-9FC9-204AE2292D40}" type="pres">
      <dgm:prSet presAssocID="{E87F8096-0EAE-4459-AF27-B628BAFBD098}" presName="parentLin" presStyleCnt="0"/>
      <dgm:spPr/>
    </dgm:pt>
    <dgm:pt modelId="{554E6071-0EF8-4E8E-9492-E9A2F46F3F9C}" type="pres">
      <dgm:prSet presAssocID="{E87F8096-0EAE-4459-AF27-B628BAFBD098}" presName="parentLeftMargin" presStyleLbl="node1" presStyleIdx="4" presStyleCnt="8"/>
      <dgm:spPr/>
    </dgm:pt>
    <dgm:pt modelId="{7D146DC9-5CDD-4A61-AF5D-F628DC357FA6}" type="pres">
      <dgm:prSet presAssocID="{E87F8096-0EAE-4459-AF27-B628BAFBD09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5030625-34E6-4A8E-A53A-2E7FC53A04D7}" type="pres">
      <dgm:prSet presAssocID="{E87F8096-0EAE-4459-AF27-B628BAFBD098}" presName="negativeSpace" presStyleCnt="0"/>
      <dgm:spPr/>
    </dgm:pt>
    <dgm:pt modelId="{05CDF95E-ED08-4B6B-946D-4EDD73D86C30}" type="pres">
      <dgm:prSet presAssocID="{E87F8096-0EAE-4459-AF27-B628BAFBD098}" presName="childText" presStyleLbl="conFgAcc1" presStyleIdx="5" presStyleCnt="8">
        <dgm:presLayoutVars>
          <dgm:bulletEnabled val="1"/>
        </dgm:presLayoutVars>
      </dgm:prSet>
      <dgm:spPr/>
    </dgm:pt>
    <dgm:pt modelId="{B4E653C7-AD48-4418-97AB-E609C4FD9E54}" type="pres">
      <dgm:prSet presAssocID="{221B04A6-65A4-447D-A189-254AA5A2022A}" presName="spaceBetweenRectangles" presStyleCnt="0"/>
      <dgm:spPr/>
    </dgm:pt>
    <dgm:pt modelId="{C56AD645-AC86-443F-A6E3-00702D931656}" type="pres">
      <dgm:prSet presAssocID="{2028AD86-6ADA-45EF-A600-56C77A1BFE7C}" presName="parentLin" presStyleCnt="0"/>
      <dgm:spPr/>
    </dgm:pt>
    <dgm:pt modelId="{5DC1BAFB-CA12-4D33-9017-B360D098F559}" type="pres">
      <dgm:prSet presAssocID="{2028AD86-6ADA-45EF-A600-56C77A1BFE7C}" presName="parentLeftMargin" presStyleLbl="node1" presStyleIdx="5" presStyleCnt="8"/>
      <dgm:spPr/>
    </dgm:pt>
    <dgm:pt modelId="{5FA43D0E-E5AB-497B-BF77-2B37F89DF2DF}" type="pres">
      <dgm:prSet presAssocID="{2028AD86-6ADA-45EF-A600-56C77A1BFE7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2C93362-1A4C-466B-9834-A04EB6C0ACC6}" type="pres">
      <dgm:prSet presAssocID="{2028AD86-6ADA-45EF-A600-56C77A1BFE7C}" presName="negativeSpace" presStyleCnt="0"/>
      <dgm:spPr/>
    </dgm:pt>
    <dgm:pt modelId="{2635618D-7BB7-4C82-A797-CB2E10205146}" type="pres">
      <dgm:prSet presAssocID="{2028AD86-6ADA-45EF-A600-56C77A1BFE7C}" presName="childText" presStyleLbl="conFgAcc1" presStyleIdx="6" presStyleCnt="8">
        <dgm:presLayoutVars>
          <dgm:bulletEnabled val="1"/>
        </dgm:presLayoutVars>
      </dgm:prSet>
      <dgm:spPr/>
    </dgm:pt>
    <dgm:pt modelId="{44C00FD8-39A3-4935-9219-FF410E9ACDAE}" type="pres">
      <dgm:prSet presAssocID="{D6C17E9F-49F4-49ED-B21F-870F41966F43}" presName="spaceBetweenRectangles" presStyleCnt="0"/>
      <dgm:spPr/>
    </dgm:pt>
    <dgm:pt modelId="{16CC760F-EB72-4481-8A1C-A514F8025AB6}" type="pres">
      <dgm:prSet presAssocID="{A460C3E9-3B12-4D0D-B2F3-DD9893D9DFD2}" presName="parentLin" presStyleCnt="0"/>
      <dgm:spPr/>
    </dgm:pt>
    <dgm:pt modelId="{4AEB6CE3-74AD-4F37-B882-AAFD4A461B17}" type="pres">
      <dgm:prSet presAssocID="{A460C3E9-3B12-4D0D-B2F3-DD9893D9DFD2}" presName="parentLeftMargin" presStyleLbl="node1" presStyleIdx="6" presStyleCnt="8"/>
      <dgm:spPr/>
    </dgm:pt>
    <dgm:pt modelId="{259DFDD1-9C9C-461B-9451-6A81EFA537D5}" type="pres">
      <dgm:prSet presAssocID="{A460C3E9-3B12-4D0D-B2F3-DD9893D9DFD2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62A4489F-331A-478D-8B0F-DA594CCB675D}" type="pres">
      <dgm:prSet presAssocID="{A460C3E9-3B12-4D0D-B2F3-DD9893D9DFD2}" presName="negativeSpace" presStyleCnt="0"/>
      <dgm:spPr/>
    </dgm:pt>
    <dgm:pt modelId="{DD93E6A4-4B2D-42F4-AC30-2D4F23B22D78}" type="pres">
      <dgm:prSet presAssocID="{A460C3E9-3B12-4D0D-B2F3-DD9893D9DFD2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0438CB11-A797-47AE-8B08-6D490FA52481}" type="presOf" srcId="{E87F8096-0EAE-4459-AF27-B628BAFBD098}" destId="{554E6071-0EF8-4E8E-9492-E9A2F46F3F9C}" srcOrd="0" destOrd="0" presId="urn:microsoft.com/office/officeart/2005/8/layout/list1"/>
    <dgm:cxn modelId="{2687AC13-7B8E-4307-8707-E58C6814D31C}" type="presOf" srcId="{A460C3E9-3B12-4D0D-B2F3-DD9893D9DFD2}" destId="{4AEB6CE3-74AD-4F37-B882-AAFD4A461B17}" srcOrd="0" destOrd="0" presId="urn:microsoft.com/office/officeart/2005/8/layout/list1"/>
    <dgm:cxn modelId="{CF7DC515-719B-4BBA-8BE6-2F083E964B6F}" type="presOf" srcId="{4C9D4AC6-32B3-4732-8AD1-B85EFEA10184}" destId="{2ED61B44-462A-40DF-8AD4-4C172363AD95}" srcOrd="1" destOrd="0" presId="urn:microsoft.com/office/officeart/2005/8/layout/list1"/>
    <dgm:cxn modelId="{B47E5B1B-B68D-4E1B-A2CB-3B2AC3E65B77}" srcId="{63D7D094-FC0A-43C6-A432-08AAE5EDA3D6}" destId="{AF8CAFA0-3ADC-4479-A772-E25C838B7961}" srcOrd="1" destOrd="0" parTransId="{FAC48010-0AF6-4F65-8BF5-591B75460DB7}" sibTransId="{AE9EB4E0-5A69-41B6-B8D0-BA13632982D0}"/>
    <dgm:cxn modelId="{2B27C632-F1C8-495B-A60C-E857103506A3}" srcId="{63D7D094-FC0A-43C6-A432-08AAE5EDA3D6}" destId="{5341F6F6-2083-417F-B551-34F6995BC9C6}" srcOrd="2" destOrd="0" parTransId="{C79523E5-A157-4A05-B529-DBAD09A334E8}" sibTransId="{63C5337C-66A5-4DEC-970D-263064B49079}"/>
    <dgm:cxn modelId="{50DFB139-7DA4-446B-90DB-B0D5B6DA4490}" type="presOf" srcId="{DE54E49F-D723-406B-BC3C-8FF2F9F68A1D}" destId="{E3CDBB76-8A47-4568-9760-06600EE6E836}" srcOrd="1" destOrd="0" presId="urn:microsoft.com/office/officeart/2005/8/layout/list1"/>
    <dgm:cxn modelId="{579E153D-D373-40BF-A9AF-4C30A20069C2}" srcId="{63D7D094-FC0A-43C6-A432-08AAE5EDA3D6}" destId="{2028AD86-6ADA-45EF-A600-56C77A1BFE7C}" srcOrd="6" destOrd="0" parTransId="{F4FF6C41-7F3E-4296-B23A-A77D15207FF0}" sibTransId="{D6C17E9F-49F4-49ED-B21F-870F41966F43}"/>
    <dgm:cxn modelId="{D6AF4C43-8A4D-43F7-A878-E03EA28E0E41}" type="presOf" srcId="{DE54E49F-D723-406B-BC3C-8FF2F9F68A1D}" destId="{7DF2BCB0-EDD2-4E64-BDDE-B0067D6FAE0A}" srcOrd="0" destOrd="0" presId="urn:microsoft.com/office/officeart/2005/8/layout/list1"/>
    <dgm:cxn modelId="{3CAD0846-C9D7-4147-B542-519BBAFF2771}" srcId="{63D7D094-FC0A-43C6-A432-08AAE5EDA3D6}" destId="{DE54E49F-D723-406B-BC3C-8FF2F9F68A1D}" srcOrd="4" destOrd="0" parTransId="{95D18755-81B9-4FAE-B26D-591F16348A98}" sibTransId="{0DC9FD8C-F2B4-499A-8EBF-8502F205D1F0}"/>
    <dgm:cxn modelId="{462C9449-6B85-477A-9032-64400D841C6C}" srcId="{63D7D094-FC0A-43C6-A432-08AAE5EDA3D6}" destId="{A460C3E9-3B12-4D0D-B2F3-DD9893D9DFD2}" srcOrd="7" destOrd="0" parTransId="{77374858-D81F-47B4-AB67-A1252A1DB5F9}" sibTransId="{290CCA48-BE94-4FF9-814F-6CED7670EC8B}"/>
    <dgm:cxn modelId="{D81BEE58-81F0-4546-BECA-937444EB72E6}" srcId="{63D7D094-FC0A-43C6-A432-08AAE5EDA3D6}" destId="{4C9D4AC6-32B3-4732-8AD1-B85EFEA10184}" srcOrd="0" destOrd="0" parTransId="{8FD1293B-7052-4422-A4AE-67BEB8F7C2D8}" sibTransId="{AB4C002C-A412-4A4A-A244-9E3ADEC170B7}"/>
    <dgm:cxn modelId="{DA14B15A-018E-4FA4-ACCA-0F1E40E3BF38}" type="presOf" srcId="{AF8CAFA0-3ADC-4479-A772-E25C838B7961}" destId="{E6487CF4-4014-4387-8840-45D0E7DC27DF}" srcOrd="0" destOrd="0" presId="urn:microsoft.com/office/officeart/2005/8/layout/list1"/>
    <dgm:cxn modelId="{7578965C-7455-4DFC-A813-6272C9A1D6BD}" type="presOf" srcId="{4C9D4AC6-32B3-4732-8AD1-B85EFEA10184}" destId="{2B0E3E94-533F-45CD-BCC6-788DBE372CF8}" srcOrd="0" destOrd="0" presId="urn:microsoft.com/office/officeart/2005/8/layout/list1"/>
    <dgm:cxn modelId="{B2B32475-EA1B-4FAB-9DEF-38EC1D63261B}" type="presOf" srcId="{E87F8096-0EAE-4459-AF27-B628BAFBD098}" destId="{7D146DC9-5CDD-4A61-AF5D-F628DC357FA6}" srcOrd="1" destOrd="0" presId="urn:microsoft.com/office/officeart/2005/8/layout/list1"/>
    <dgm:cxn modelId="{61565186-6F35-42EF-ABA9-A9ABD7D0CF97}" type="presOf" srcId="{47BC38A5-A2EE-4E27-989F-0B77A7F3B1DC}" destId="{57FCA407-090A-48BF-B4A2-2C58A902557D}" srcOrd="0" destOrd="0" presId="urn:microsoft.com/office/officeart/2005/8/layout/list1"/>
    <dgm:cxn modelId="{5F9B0B94-9363-4867-A582-4DD7322706ED}" type="presOf" srcId="{AF8CAFA0-3ADC-4479-A772-E25C838B7961}" destId="{1C647B14-9811-444F-B7A9-8C15462A1457}" srcOrd="1" destOrd="0" presId="urn:microsoft.com/office/officeart/2005/8/layout/list1"/>
    <dgm:cxn modelId="{AD6B5395-678D-4663-A584-612A18D273D8}" type="presOf" srcId="{47BC38A5-A2EE-4E27-989F-0B77A7F3B1DC}" destId="{66D1BBAD-97D8-45C5-AC49-1B0338CED1E9}" srcOrd="1" destOrd="0" presId="urn:microsoft.com/office/officeart/2005/8/layout/list1"/>
    <dgm:cxn modelId="{D01F0599-41DF-4BD2-AE1C-4C6EDE7BF53F}" type="presOf" srcId="{63D7D094-FC0A-43C6-A432-08AAE5EDA3D6}" destId="{DFD72D6A-7DFA-4B7E-906B-CFE19F507C3B}" srcOrd="0" destOrd="0" presId="urn:microsoft.com/office/officeart/2005/8/layout/list1"/>
    <dgm:cxn modelId="{C1FA3F99-3510-466E-BAF1-DC520FA31D62}" srcId="{63D7D094-FC0A-43C6-A432-08AAE5EDA3D6}" destId="{E87F8096-0EAE-4459-AF27-B628BAFBD098}" srcOrd="5" destOrd="0" parTransId="{857229CA-022C-4E4A-B84F-56D6A48DA9B9}" sibTransId="{221B04A6-65A4-447D-A189-254AA5A2022A}"/>
    <dgm:cxn modelId="{A3B46999-A8D4-4E26-9D2E-55D5E3E2D597}" type="presOf" srcId="{5341F6F6-2083-417F-B551-34F6995BC9C6}" destId="{C33C08E7-F943-445B-A50D-AD1A056CE3E5}" srcOrd="1" destOrd="0" presId="urn:microsoft.com/office/officeart/2005/8/layout/list1"/>
    <dgm:cxn modelId="{B50A16A5-B939-407C-A56B-6AD730128211}" type="presOf" srcId="{5341F6F6-2083-417F-B551-34F6995BC9C6}" destId="{4923E5FE-5D33-4763-9D7A-2FB18642064E}" srcOrd="0" destOrd="0" presId="urn:microsoft.com/office/officeart/2005/8/layout/list1"/>
    <dgm:cxn modelId="{22E0B4A7-8689-4CA8-B301-7DB9C12A3202}" type="presOf" srcId="{A460C3E9-3B12-4D0D-B2F3-DD9893D9DFD2}" destId="{259DFDD1-9C9C-461B-9451-6A81EFA537D5}" srcOrd="1" destOrd="0" presId="urn:microsoft.com/office/officeart/2005/8/layout/list1"/>
    <dgm:cxn modelId="{5B8184AC-3CC0-45B2-8B91-5391B4403763}" type="presOf" srcId="{2028AD86-6ADA-45EF-A600-56C77A1BFE7C}" destId="{5FA43D0E-E5AB-497B-BF77-2B37F89DF2DF}" srcOrd="1" destOrd="0" presId="urn:microsoft.com/office/officeart/2005/8/layout/list1"/>
    <dgm:cxn modelId="{C95BEEAC-5689-4160-90E1-9F3CCA25CCEC}" type="presOf" srcId="{2028AD86-6ADA-45EF-A600-56C77A1BFE7C}" destId="{5DC1BAFB-CA12-4D33-9017-B360D098F559}" srcOrd="0" destOrd="0" presId="urn:microsoft.com/office/officeart/2005/8/layout/list1"/>
    <dgm:cxn modelId="{F5C0AFAD-2B12-4C0B-8285-CA30B5BCE4E0}" srcId="{63D7D094-FC0A-43C6-A432-08AAE5EDA3D6}" destId="{47BC38A5-A2EE-4E27-989F-0B77A7F3B1DC}" srcOrd="3" destOrd="0" parTransId="{38FCABE7-9B75-49C4-B828-F949C045DDBE}" sibTransId="{D4612A36-2463-4356-AFAC-D670BD8ED4E1}"/>
    <dgm:cxn modelId="{15F536A0-63F3-4515-84C5-FF49BEDA5EDC}" type="presParOf" srcId="{DFD72D6A-7DFA-4B7E-906B-CFE19F507C3B}" destId="{7D760354-6A86-48A7-89FD-255E67FE49BE}" srcOrd="0" destOrd="0" presId="urn:microsoft.com/office/officeart/2005/8/layout/list1"/>
    <dgm:cxn modelId="{DD7CBD07-1ABB-4218-98D5-343BD84798C8}" type="presParOf" srcId="{7D760354-6A86-48A7-89FD-255E67FE49BE}" destId="{2B0E3E94-533F-45CD-BCC6-788DBE372CF8}" srcOrd="0" destOrd="0" presId="urn:microsoft.com/office/officeart/2005/8/layout/list1"/>
    <dgm:cxn modelId="{91F3E77E-8986-4C2F-A41F-616A544644DB}" type="presParOf" srcId="{7D760354-6A86-48A7-89FD-255E67FE49BE}" destId="{2ED61B44-462A-40DF-8AD4-4C172363AD95}" srcOrd="1" destOrd="0" presId="urn:microsoft.com/office/officeart/2005/8/layout/list1"/>
    <dgm:cxn modelId="{B7A9D158-1BCC-46BE-BF2F-2DB7DE4BD80E}" type="presParOf" srcId="{DFD72D6A-7DFA-4B7E-906B-CFE19F507C3B}" destId="{62F8239E-5BF9-491E-B66B-560C40F76B9F}" srcOrd="1" destOrd="0" presId="urn:microsoft.com/office/officeart/2005/8/layout/list1"/>
    <dgm:cxn modelId="{A91A5363-AF60-4CC3-96D3-EDA9DE76DDF1}" type="presParOf" srcId="{DFD72D6A-7DFA-4B7E-906B-CFE19F507C3B}" destId="{2959A7A0-7F06-44FE-A25A-00AE82AD73EA}" srcOrd="2" destOrd="0" presId="urn:microsoft.com/office/officeart/2005/8/layout/list1"/>
    <dgm:cxn modelId="{42EFF85D-69C7-45D7-965A-97F95AF74203}" type="presParOf" srcId="{DFD72D6A-7DFA-4B7E-906B-CFE19F507C3B}" destId="{4AC9E8CB-54BB-4645-A09F-0EE2B229C640}" srcOrd="3" destOrd="0" presId="urn:microsoft.com/office/officeart/2005/8/layout/list1"/>
    <dgm:cxn modelId="{BA05BE60-342C-4784-BB19-BAF3C34B98FC}" type="presParOf" srcId="{DFD72D6A-7DFA-4B7E-906B-CFE19F507C3B}" destId="{C9010922-12C6-4F84-9746-4C19EE3530EC}" srcOrd="4" destOrd="0" presId="urn:microsoft.com/office/officeart/2005/8/layout/list1"/>
    <dgm:cxn modelId="{5730AFDA-0355-4626-B6DF-58A0CA4C55C8}" type="presParOf" srcId="{C9010922-12C6-4F84-9746-4C19EE3530EC}" destId="{E6487CF4-4014-4387-8840-45D0E7DC27DF}" srcOrd="0" destOrd="0" presId="urn:microsoft.com/office/officeart/2005/8/layout/list1"/>
    <dgm:cxn modelId="{E6D723FC-6081-43BA-A635-FCF10924B3CE}" type="presParOf" srcId="{C9010922-12C6-4F84-9746-4C19EE3530EC}" destId="{1C647B14-9811-444F-B7A9-8C15462A1457}" srcOrd="1" destOrd="0" presId="urn:microsoft.com/office/officeart/2005/8/layout/list1"/>
    <dgm:cxn modelId="{19FA4E96-01FA-4D25-A399-AC5744A534D2}" type="presParOf" srcId="{DFD72D6A-7DFA-4B7E-906B-CFE19F507C3B}" destId="{77C2A55C-CAB4-4005-B813-4B7BB46DB729}" srcOrd="5" destOrd="0" presId="urn:microsoft.com/office/officeart/2005/8/layout/list1"/>
    <dgm:cxn modelId="{EA729287-9672-4AB6-AF17-5BACB36A9BE5}" type="presParOf" srcId="{DFD72D6A-7DFA-4B7E-906B-CFE19F507C3B}" destId="{C61D126C-C2A8-4895-9751-5086702DDEB0}" srcOrd="6" destOrd="0" presId="urn:microsoft.com/office/officeart/2005/8/layout/list1"/>
    <dgm:cxn modelId="{97FA0EC3-E950-4B6F-8C2E-EA4DB600ACD3}" type="presParOf" srcId="{DFD72D6A-7DFA-4B7E-906B-CFE19F507C3B}" destId="{250DCA83-B981-4108-A971-F8B3A551CEFC}" srcOrd="7" destOrd="0" presId="urn:microsoft.com/office/officeart/2005/8/layout/list1"/>
    <dgm:cxn modelId="{0733F6C1-F1BB-45A9-9368-B0B4F45B80E8}" type="presParOf" srcId="{DFD72D6A-7DFA-4B7E-906B-CFE19F507C3B}" destId="{D04AB50D-E496-49E9-BEB5-64F648156C76}" srcOrd="8" destOrd="0" presId="urn:microsoft.com/office/officeart/2005/8/layout/list1"/>
    <dgm:cxn modelId="{B49D3AB9-3479-4EF2-8AAC-7DF8EECF9675}" type="presParOf" srcId="{D04AB50D-E496-49E9-BEB5-64F648156C76}" destId="{4923E5FE-5D33-4763-9D7A-2FB18642064E}" srcOrd="0" destOrd="0" presId="urn:microsoft.com/office/officeart/2005/8/layout/list1"/>
    <dgm:cxn modelId="{FB60323E-9D65-4B89-B4C6-B3328D2CD2EE}" type="presParOf" srcId="{D04AB50D-E496-49E9-BEB5-64F648156C76}" destId="{C33C08E7-F943-445B-A50D-AD1A056CE3E5}" srcOrd="1" destOrd="0" presId="urn:microsoft.com/office/officeart/2005/8/layout/list1"/>
    <dgm:cxn modelId="{E430A101-5A98-428F-8073-E13649B2E2CF}" type="presParOf" srcId="{DFD72D6A-7DFA-4B7E-906B-CFE19F507C3B}" destId="{7C5CD2D6-7D75-464D-B31B-6AB7D2CC06BB}" srcOrd="9" destOrd="0" presId="urn:microsoft.com/office/officeart/2005/8/layout/list1"/>
    <dgm:cxn modelId="{6E62227C-EB05-42CD-B371-1D1583230A40}" type="presParOf" srcId="{DFD72D6A-7DFA-4B7E-906B-CFE19F507C3B}" destId="{6EE37668-72B3-4F55-AAE6-C435CA362465}" srcOrd="10" destOrd="0" presId="urn:microsoft.com/office/officeart/2005/8/layout/list1"/>
    <dgm:cxn modelId="{5B63D811-456B-4D98-BAF6-CC902BAF4965}" type="presParOf" srcId="{DFD72D6A-7DFA-4B7E-906B-CFE19F507C3B}" destId="{A4593602-8C6D-494D-B3FE-237D4ACF0AF8}" srcOrd="11" destOrd="0" presId="urn:microsoft.com/office/officeart/2005/8/layout/list1"/>
    <dgm:cxn modelId="{E75FBC51-4383-4C08-9699-C81EC7B050DD}" type="presParOf" srcId="{DFD72D6A-7DFA-4B7E-906B-CFE19F507C3B}" destId="{3C84B4B6-B5FD-4DC2-8BA8-F966EF6621C6}" srcOrd="12" destOrd="0" presId="urn:microsoft.com/office/officeart/2005/8/layout/list1"/>
    <dgm:cxn modelId="{0BB63AEA-4E6A-4CAE-8444-87C5E170AC33}" type="presParOf" srcId="{3C84B4B6-B5FD-4DC2-8BA8-F966EF6621C6}" destId="{57FCA407-090A-48BF-B4A2-2C58A902557D}" srcOrd="0" destOrd="0" presId="urn:microsoft.com/office/officeart/2005/8/layout/list1"/>
    <dgm:cxn modelId="{B6B23D0C-9517-4151-8DFF-E5246D9ED166}" type="presParOf" srcId="{3C84B4B6-B5FD-4DC2-8BA8-F966EF6621C6}" destId="{66D1BBAD-97D8-45C5-AC49-1B0338CED1E9}" srcOrd="1" destOrd="0" presId="urn:microsoft.com/office/officeart/2005/8/layout/list1"/>
    <dgm:cxn modelId="{B9C55875-49CF-41F8-894F-2A225EFAB3B7}" type="presParOf" srcId="{DFD72D6A-7DFA-4B7E-906B-CFE19F507C3B}" destId="{52330B5E-E926-4D0B-936E-B55122F539B6}" srcOrd="13" destOrd="0" presId="urn:microsoft.com/office/officeart/2005/8/layout/list1"/>
    <dgm:cxn modelId="{1F210971-5961-459B-9380-4A392322452D}" type="presParOf" srcId="{DFD72D6A-7DFA-4B7E-906B-CFE19F507C3B}" destId="{DBBB473A-6109-4FC9-85E7-C711E708DE2B}" srcOrd="14" destOrd="0" presId="urn:microsoft.com/office/officeart/2005/8/layout/list1"/>
    <dgm:cxn modelId="{5CDEE416-136A-4079-A09B-9763DBB1AFC6}" type="presParOf" srcId="{DFD72D6A-7DFA-4B7E-906B-CFE19F507C3B}" destId="{C7EB4A79-3ADB-420E-A998-92F3FBEBFF6C}" srcOrd="15" destOrd="0" presId="urn:microsoft.com/office/officeart/2005/8/layout/list1"/>
    <dgm:cxn modelId="{ED98920B-5D60-4527-969D-DF89340FD355}" type="presParOf" srcId="{DFD72D6A-7DFA-4B7E-906B-CFE19F507C3B}" destId="{9BC2E71F-8AFD-4CFD-A9DB-8777E92F6095}" srcOrd="16" destOrd="0" presId="urn:microsoft.com/office/officeart/2005/8/layout/list1"/>
    <dgm:cxn modelId="{A581DF2E-7604-4D19-B1CA-0D8C12C3CECB}" type="presParOf" srcId="{9BC2E71F-8AFD-4CFD-A9DB-8777E92F6095}" destId="{7DF2BCB0-EDD2-4E64-BDDE-B0067D6FAE0A}" srcOrd="0" destOrd="0" presId="urn:microsoft.com/office/officeart/2005/8/layout/list1"/>
    <dgm:cxn modelId="{785C2CA8-1C66-49DF-94C6-16C91331347F}" type="presParOf" srcId="{9BC2E71F-8AFD-4CFD-A9DB-8777E92F6095}" destId="{E3CDBB76-8A47-4568-9760-06600EE6E836}" srcOrd="1" destOrd="0" presId="urn:microsoft.com/office/officeart/2005/8/layout/list1"/>
    <dgm:cxn modelId="{FBEFCDCA-381A-420C-86A7-8B3F166EF963}" type="presParOf" srcId="{DFD72D6A-7DFA-4B7E-906B-CFE19F507C3B}" destId="{6E0AE3D9-8593-4CE9-B96C-09F51D3C52D2}" srcOrd="17" destOrd="0" presId="urn:microsoft.com/office/officeart/2005/8/layout/list1"/>
    <dgm:cxn modelId="{56524F6C-69B1-483E-943F-27CB09032FCF}" type="presParOf" srcId="{DFD72D6A-7DFA-4B7E-906B-CFE19F507C3B}" destId="{B5DA98AE-4036-4112-83CA-B6D1A6589F0A}" srcOrd="18" destOrd="0" presId="urn:microsoft.com/office/officeart/2005/8/layout/list1"/>
    <dgm:cxn modelId="{20163F19-8ECD-45C1-B5C2-C9F30FB65C48}" type="presParOf" srcId="{DFD72D6A-7DFA-4B7E-906B-CFE19F507C3B}" destId="{A1C7818D-E2DE-4953-9DF4-CC73C8749910}" srcOrd="19" destOrd="0" presId="urn:microsoft.com/office/officeart/2005/8/layout/list1"/>
    <dgm:cxn modelId="{CCFCB625-E844-4F46-BA4D-87249A1A2EE3}" type="presParOf" srcId="{DFD72D6A-7DFA-4B7E-906B-CFE19F507C3B}" destId="{2CB71289-F70E-4456-9FC9-204AE2292D40}" srcOrd="20" destOrd="0" presId="urn:microsoft.com/office/officeart/2005/8/layout/list1"/>
    <dgm:cxn modelId="{076C9E82-D9BD-4747-AC0F-938926D43CC4}" type="presParOf" srcId="{2CB71289-F70E-4456-9FC9-204AE2292D40}" destId="{554E6071-0EF8-4E8E-9492-E9A2F46F3F9C}" srcOrd="0" destOrd="0" presId="urn:microsoft.com/office/officeart/2005/8/layout/list1"/>
    <dgm:cxn modelId="{1E61DC6E-32E3-4008-8750-50D8CACBC52C}" type="presParOf" srcId="{2CB71289-F70E-4456-9FC9-204AE2292D40}" destId="{7D146DC9-5CDD-4A61-AF5D-F628DC357FA6}" srcOrd="1" destOrd="0" presId="urn:microsoft.com/office/officeart/2005/8/layout/list1"/>
    <dgm:cxn modelId="{45D3190D-2308-4939-A530-EED6583FFE9E}" type="presParOf" srcId="{DFD72D6A-7DFA-4B7E-906B-CFE19F507C3B}" destId="{45030625-34E6-4A8E-A53A-2E7FC53A04D7}" srcOrd="21" destOrd="0" presId="urn:microsoft.com/office/officeart/2005/8/layout/list1"/>
    <dgm:cxn modelId="{6CF995C3-F42C-4E5D-9CBB-3C155A5079BE}" type="presParOf" srcId="{DFD72D6A-7DFA-4B7E-906B-CFE19F507C3B}" destId="{05CDF95E-ED08-4B6B-946D-4EDD73D86C30}" srcOrd="22" destOrd="0" presId="urn:microsoft.com/office/officeart/2005/8/layout/list1"/>
    <dgm:cxn modelId="{ADA71D0B-04AC-48AB-A82F-DF8B6F117D16}" type="presParOf" srcId="{DFD72D6A-7DFA-4B7E-906B-CFE19F507C3B}" destId="{B4E653C7-AD48-4418-97AB-E609C4FD9E54}" srcOrd="23" destOrd="0" presId="urn:microsoft.com/office/officeart/2005/8/layout/list1"/>
    <dgm:cxn modelId="{2F0F0271-3D0C-43A1-8545-AE223EE56324}" type="presParOf" srcId="{DFD72D6A-7DFA-4B7E-906B-CFE19F507C3B}" destId="{C56AD645-AC86-443F-A6E3-00702D931656}" srcOrd="24" destOrd="0" presId="urn:microsoft.com/office/officeart/2005/8/layout/list1"/>
    <dgm:cxn modelId="{DF9B72AB-1D32-45F7-A533-D617FAF0FC26}" type="presParOf" srcId="{C56AD645-AC86-443F-A6E3-00702D931656}" destId="{5DC1BAFB-CA12-4D33-9017-B360D098F559}" srcOrd="0" destOrd="0" presId="urn:microsoft.com/office/officeart/2005/8/layout/list1"/>
    <dgm:cxn modelId="{70D5C56F-082E-4592-B14E-15652A258A32}" type="presParOf" srcId="{C56AD645-AC86-443F-A6E3-00702D931656}" destId="{5FA43D0E-E5AB-497B-BF77-2B37F89DF2DF}" srcOrd="1" destOrd="0" presId="urn:microsoft.com/office/officeart/2005/8/layout/list1"/>
    <dgm:cxn modelId="{2856187D-070C-4E6E-9E42-2AB3B62AC8E5}" type="presParOf" srcId="{DFD72D6A-7DFA-4B7E-906B-CFE19F507C3B}" destId="{E2C93362-1A4C-466B-9834-A04EB6C0ACC6}" srcOrd="25" destOrd="0" presId="urn:microsoft.com/office/officeart/2005/8/layout/list1"/>
    <dgm:cxn modelId="{52FE6F81-1DDE-48B0-9E05-0AA54353FD70}" type="presParOf" srcId="{DFD72D6A-7DFA-4B7E-906B-CFE19F507C3B}" destId="{2635618D-7BB7-4C82-A797-CB2E10205146}" srcOrd="26" destOrd="0" presId="urn:microsoft.com/office/officeart/2005/8/layout/list1"/>
    <dgm:cxn modelId="{807EE96E-8FCA-4162-BF2B-6CAC72A305D1}" type="presParOf" srcId="{DFD72D6A-7DFA-4B7E-906B-CFE19F507C3B}" destId="{44C00FD8-39A3-4935-9219-FF410E9ACDAE}" srcOrd="27" destOrd="0" presId="urn:microsoft.com/office/officeart/2005/8/layout/list1"/>
    <dgm:cxn modelId="{F2DB632C-E1A0-4B72-AAA1-2D8DC5978DCB}" type="presParOf" srcId="{DFD72D6A-7DFA-4B7E-906B-CFE19F507C3B}" destId="{16CC760F-EB72-4481-8A1C-A514F8025AB6}" srcOrd="28" destOrd="0" presId="urn:microsoft.com/office/officeart/2005/8/layout/list1"/>
    <dgm:cxn modelId="{41C8FD1C-F74A-446A-B2F5-404C35AB1F09}" type="presParOf" srcId="{16CC760F-EB72-4481-8A1C-A514F8025AB6}" destId="{4AEB6CE3-74AD-4F37-B882-AAFD4A461B17}" srcOrd="0" destOrd="0" presId="urn:microsoft.com/office/officeart/2005/8/layout/list1"/>
    <dgm:cxn modelId="{27CD110A-C298-46CC-9606-91DD6ABB9C6C}" type="presParOf" srcId="{16CC760F-EB72-4481-8A1C-A514F8025AB6}" destId="{259DFDD1-9C9C-461B-9451-6A81EFA537D5}" srcOrd="1" destOrd="0" presId="urn:microsoft.com/office/officeart/2005/8/layout/list1"/>
    <dgm:cxn modelId="{77C2A775-12DE-436D-A1A1-2B5E56D0F438}" type="presParOf" srcId="{DFD72D6A-7DFA-4B7E-906B-CFE19F507C3B}" destId="{62A4489F-331A-478D-8B0F-DA594CCB675D}" srcOrd="29" destOrd="0" presId="urn:microsoft.com/office/officeart/2005/8/layout/list1"/>
    <dgm:cxn modelId="{DD8851A3-8FCC-4C77-9C00-F539C86152A3}" type="presParOf" srcId="{DFD72D6A-7DFA-4B7E-906B-CFE19F507C3B}" destId="{DD93E6A4-4B2D-42F4-AC30-2D4F23B22D78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1DAD73-9DDB-457A-B269-D47E0F22D1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18A7A2-CD19-4052-BBD3-89F812869BA8}">
      <dgm:prSet phldrT="[Текст]"/>
      <dgm:spPr/>
      <dgm:t>
        <a:bodyPr/>
        <a:lstStyle/>
        <a:p>
          <a:r>
            <a:rPr lang="ru-RU" dirty="0"/>
            <a:t>Описательный</a:t>
          </a:r>
        </a:p>
      </dgm:t>
    </dgm:pt>
    <dgm:pt modelId="{8C726048-772D-462D-80BA-CC719F124063}" type="parTrans" cxnId="{64F5699F-E42D-4177-8BCA-AD1A620548CD}">
      <dgm:prSet/>
      <dgm:spPr/>
      <dgm:t>
        <a:bodyPr/>
        <a:lstStyle/>
        <a:p>
          <a:endParaRPr lang="ru-RU"/>
        </a:p>
      </dgm:t>
    </dgm:pt>
    <dgm:pt modelId="{91C40881-4CFB-4022-BCD5-0C8200B5FFA0}" type="sibTrans" cxnId="{64F5699F-E42D-4177-8BCA-AD1A620548CD}">
      <dgm:prSet/>
      <dgm:spPr/>
      <dgm:t>
        <a:bodyPr/>
        <a:lstStyle/>
        <a:p>
          <a:endParaRPr lang="ru-RU"/>
        </a:p>
      </dgm:t>
    </dgm:pt>
    <dgm:pt modelId="{C580F12C-B350-4255-8033-53A5F7036778}">
      <dgm:prSet phldrT="[Текст]"/>
      <dgm:spPr/>
      <dgm:t>
        <a:bodyPr/>
        <a:lstStyle/>
        <a:p>
          <a:r>
            <a:rPr lang="ru-RU" i="1" dirty="0"/>
            <a:t>Сравнительный (компаративистский)</a:t>
          </a:r>
          <a:endParaRPr lang="ru-RU" dirty="0"/>
        </a:p>
      </dgm:t>
    </dgm:pt>
    <dgm:pt modelId="{4728750F-3877-401B-A2CD-560C47FA8606}" type="parTrans" cxnId="{1123DB59-7F0E-4C62-A39E-10E631F1BA09}">
      <dgm:prSet/>
      <dgm:spPr/>
      <dgm:t>
        <a:bodyPr/>
        <a:lstStyle/>
        <a:p>
          <a:endParaRPr lang="ru-RU"/>
        </a:p>
      </dgm:t>
    </dgm:pt>
    <dgm:pt modelId="{207A5EA3-5EF9-457F-A19B-79ACEB11E028}" type="sibTrans" cxnId="{1123DB59-7F0E-4C62-A39E-10E631F1BA09}">
      <dgm:prSet/>
      <dgm:spPr/>
      <dgm:t>
        <a:bodyPr/>
        <a:lstStyle/>
        <a:p>
          <a:endParaRPr lang="ru-RU"/>
        </a:p>
      </dgm:t>
    </dgm:pt>
    <dgm:pt modelId="{EF4E26CA-6A7E-4113-8B03-296A1ED1AC8F}">
      <dgm:prSet phldrT="[Текст]"/>
      <dgm:spPr/>
      <dgm:t>
        <a:bodyPr/>
        <a:lstStyle/>
        <a:p>
          <a:r>
            <a:rPr lang="ru-RU" i="1" dirty="0"/>
            <a:t>Сравнительно–исторический</a:t>
          </a:r>
          <a:endParaRPr lang="ru-RU" dirty="0"/>
        </a:p>
      </dgm:t>
    </dgm:pt>
    <dgm:pt modelId="{1C65C250-C1DB-4DAA-A65D-97F193D3550D}" type="parTrans" cxnId="{2C41A3D0-BA47-467C-83F2-47835EF79BD5}">
      <dgm:prSet/>
      <dgm:spPr/>
      <dgm:t>
        <a:bodyPr/>
        <a:lstStyle/>
        <a:p>
          <a:endParaRPr lang="ru-RU"/>
        </a:p>
      </dgm:t>
    </dgm:pt>
    <dgm:pt modelId="{D6265239-B807-4362-B8E4-9927B3DC4C7C}" type="sibTrans" cxnId="{2C41A3D0-BA47-467C-83F2-47835EF79BD5}">
      <dgm:prSet/>
      <dgm:spPr/>
      <dgm:t>
        <a:bodyPr/>
        <a:lstStyle/>
        <a:p>
          <a:endParaRPr lang="ru-RU"/>
        </a:p>
      </dgm:t>
    </dgm:pt>
    <dgm:pt modelId="{1A648AB8-4997-44AF-8D72-7BA5FC60CD77}">
      <dgm:prSet phldrT="[Текст]"/>
      <dgm:spPr/>
      <dgm:t>
        <a:bodyPr/>
        <a:lstStyle/>
        <a:p>
          <a:r>
            <a:rPr lang="ru-RU" i="1" dirty="0"/>
            <a:t>Структурный</a:t>
          </a:r>
          <a:endParaRPr lang="ru-RU" dirty="0"/>
        </a:p>
      </dgm:t>
    </dgm:pt>
    <dgm:pt modelId="{89B6D512-C0F0-4258-9609-F30981E63728}" type="parTrans" cxnId="{CF428496-27AA-48AD-8A90-AF314E79A26E}">
      <dgm:prSet/>
      <dgm:spPr/>
    </dgm:pt>
    <dgm:pt modelId="{1C9C533F-C115-4389-BF9D-CC099184E892}" type="sibTrans" cxnId="{CF428496-27AA-48AD-8A90-AF314E79A26E}">
      <dgm:prSet/>
      <dgm:spPr/>
    </dgm:pt>
    <dgm:pt modelId="{73F9CFA5-78B8-46CF-9BAE-C05E710964AF}">
      <dgm:prSet phldrT="[Текст]"/>
      <dgm:spPr/>
      <dgm:t>
        <a:bodyPr/>
        <a:lstStyle/>
        <a:p>
          <a:r>
            <a:rPr lang="ru-RU" i="1" dirty="0"/>
            <a:t>Типологический</a:t>
          </a:r>
          <a:endParaRPr lang="ru-RU" dirty="0"/>
        </a:p>
      </dgm:t>
    </dgm:pt>
    <dgm:pt modelId="{00B62FAF-07F2-4679-A29A-E79BEB221D57}" type="parTrans" cxnId="{4D81F1D3-C385-4DA7-A1E9-02B121660D92}">
      <dgm:prSet/>
      <dgm:spPr/>
    </dgm:pt>
    <dgm:pt modelId="{21C70418-2852-47EA-BB05-A6D14F2CDED0}" type="sibTrans" cxnId="{4D81F1D3-C385-4DA7-A1E9-02B121660D92}">
      <dgm:prSet/>
      <dgm:spPr/>
    </dgm:pt>
    <dgm:pt modelId="{5C413DBD-CF1D-4AB4-8DB9-FBF7817DB2F4}">
      <dgm:prSet phldrT="[Текст]"/>
      <dgm:spPr/>
      <dgm:t>
        <a:bodyPr/>
        <a:lstStyle/>
        <a:p>
          <a:r>
            <a:rPr lang="ru-RU" i="1" dirty="0"/>
            <a:t>Структурно–типологический</a:t>
          </a:r>
          <a:endParaRPr lang="ru-RU" dirty="0"/>
        </a:p>
      </dgm:t>
    </dgm:pt>
    <dgm:pt modelId="{DBDCC0D9-71FB-46DD-A259-45784436FEEC}" type="parTrans" cxnId="{12E2A139-F757-49A6-A1FB-B79821854DD4}">
      <dgm:prSet/>
      <dgm:spPr/>
    </dgm:pt>
    <dgm:pt modelId="{3008D207-5EB5-4607-84EA-05114271BA6C}" type="sibTrans" cxnId="{12E2A139-F757-49A6-A1FB-B79821854DD4}">
      <dgm:prSet/>
      <dgm:spPr/>
    </dgm:pt>
    <dgm:pt modelId="{FEC1346C-684C-4BFF-9D34-1F694AF414CB}">
      <dgm:prSet phldrT="[Текст]"/>
      <dgm:spPr/>
      <dgm:t>
        <a:bodyPr/>
        <a:lstStyle/>
        <a:p>
          <a:r>
            <a:rPr lang="ru-RU" i="1" dirty="0"/>
            <a:t>Системный</a:t>
          </a:r>
          <a:endParaRPr lang="ru-RU" dirty="0"/>
        </a:p>
      </dgm:t>
    </dgm:pt>
    <dgm:pt modelId="{556A5880-4B6D-4EB8-AE4A-FF050D24DC12}" type="parTrans" cxnId="{C7D82E38-7170-4396-A17A-6C738698D367}">
      <dgm:prSet/>
      <dgm:spPr/>
    </dgm:pt>
    <dgm:pt modelId="{E5D0ADDD-8B95-4BB9-AE2B-73108F2F17E0}" type="sibTrans" cxnId="{C7D82E38-7170-4396-A17A-6C738698D367}">
      <dgm:prSet/>
      <dgm:spPr/>
    </dgm:pt>
    <dgm:pt modelId="{5AB32FF0-60EB-44E1-B805-503A50BAFD18}">
      <dgm:prSet phldrT="[Текст]"/>
      <dgm:spPr/>
      <dgm:t>
        <a:bodyPr/>
        <a:lstStyle/>
        <a:p>
          <a:r>
            <a:rPr lang="ru-RU" i="1" dirty="0"/>
            <a:t>Моделирование</a:t>
          </a:r>
          <a:endParaRPr lang="ru-RU" dirty="0"/>
        </a:p>
      </dgm:t>
    </dgm:pt>
    <dgm:pt modelId="{CF4CA42B-451C-415D-A93C-C519387346C0}" type="parTrans" cxnId="{5F363ED8-D8AD-40AA-BE5B-299A492B5315}">
      <dgm:prSet/>
      <dgm:spPr/>
    </dgm:pt>
    <dgm:pt modelId="{74B97FA7-F31B-4EF4-95FF-403662A81629}" type="sibTrans" cxnId="{5F363ED8-D8AD-40AA-BE5B-299A492B5315}">
      <dgm:prSet/>
      <dgm:spPr/>
    </dgm:pt>
    <dgm:pt modelId="{56087F09-FDC0-41E8-81E3-AAEAEE68054F}">
      <dgm:prSet phldrT="[Текст]"/>
      <dgm:spPr/>
      <dgm:t>
        <a:bodyPr/>
        <a:lstStyle/>
        <a:p>
          <a:r>
            <a:rPr lang="ru-RU" i="1" dirty="0"/>
            <a:t>Реконструктивный</a:t>
          </a:r>
          <a:endParaRPr lang="ru-RU" dirty="0"/>
        </a:p>
      </dgm:t>
    </dgm:pt>
    <dgm:pt modelId="{0E696AEF-701B-4A5D-BABC-F4B4EAF16813}" type="parTrans" cxnId="{F395E554-C179-496E-B2E4-18CE3E4CC255}">
      <dgm:prSet/>
      <dgm:spPr/>
    </dgm:pt>
    <dgm:pt modelId="{6B49FE35-B3B7-4211-842B-1E4312BDD7FC}" type="sibTrans" cxnId="{F395E554-C179-496E-B2E4-18CE3E4CC255}">
      <dgm:prSet/>
      <dgm:spPr/>
    </dgm:pt>
    <dgm:pt modelId="{851A6845-2519-4743-BE73-5A1F5F90723D}">
      <dgm:prSet phldrT="[Текст]"/>
      <dgm:spPr/>
      <dgm:t>
        <a:bodyPr/>
        <a:lstStyle/>
        <a:p>
          <a:r>
            <a:rPr lang="ru-RU" i="1" dirty="0"/>
            <a:t>Генетический</a:t>
          </a:r>
          <a:endParaRPr lang="ru-RU" dirty="0"/>
        </a:p>
      </dgm:t>
    </dgm:pt>
    <dgm:pt modelId="{D20A131F-0DF9-4035-9CE8-D10FD911D3A3}" type="parTrans" cxnId="{DCC39AF4-C1F8-4D8B-B75A-9747E59A1D63}">
      <dgm:prSet/>
      <dgm:spPr/>
    </dgm:pt>
    <dgm:pt modelId="{F93A571F-E4F3-4B54-8C9F-636F8B93A48C}" type="sibTrans" cxnId="{DCC39AF4-C1F8-4D8B-B75A-9747E59A1D63}">
      <dgm:prSet/>
      <dgm:spPr/>
    </dgm:pt>
    <dgm:pt modelId="{9DBBDDAC-3771-4BEA-9B2D-ED29FA24860C}" type="pres">
      <dgm:prSet presAssocID="{F51DAD73-9DDB-457A-B269-D47E0F22D1C8}" presName="linear" presStyleCnt="0">
        <dgm:presLayoutVars>
          <dgm:dir/>
          <dgm:animLvl val="lvl"/>
          <dgm:resizeHandles val="exact"/>
        </dgm:presLayoutVars>
      </dgm:prSet>
      <dgm:spPr/>
    </dgm:pt>
    <dgm:pt modelId="{E7F0C68C-5C5C-4640-AD0B-CDBF5B4AB7BF}" type="pres">
      <dgm:prSet presAssocID="{2E18A7A2-CD19-4052-BBD3-89F812869BA8}" presName="parentLin" presStyleCnt="0"/>
      <dgm:spPr/>
    </dgm:pt>
    <dgm:pt modelId="{6C160869-0495-4E94-92E5-60BD164AFCCF}" type="pres">
      <dgm:prSet presAssocID="{2E18A7A2-CD19-4052-BBD3-89F812869BA8}" presName="parentLeftMargin" presStyleLbl="node1" presStyleIdx="0" presStyleCnt="10"/>
      <dgm:spPr/>
    </dgm:pt>
    <dgm:pt modelId="{A723FA90-D99E-4687-9917-341C7420086C}" type="pres">
      <dgm:prSet presAssocID="{2E18A7A2-CD19-4052-BBD3-89F812869BA8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242446B9-23F3-4430-A016-C3C6F6D04889}" type="pres">
      <dgm:prSet presAssocID="{2E18A7A2-CD19-4052-BBD3-89F812869BA8}" presName="negativeSpace" presStyleCnt="0"/>
      <dgm:spPr/>
    </dgm:pt>
    <dgm:pt modelId="{1491FB83-148F-4641-8395-07CDA1E1E485}" type="pres">
      <dgm:prSet presAssocID="{2E18A7A2-CD19-4052-BBD3-89F812869BA8}" presName="childText" presStyleLbl="conFgAcc1" presStyleIdx="0" presStyleCnt="10">
        <dgm:presLayoutVars>
          <dgm:bulletEnabled val="1"/>
        </dgm:presLayoutVars>
      </dgm:prSet>
      <dgm:spPr/>
    </dgm:pt>
    <dgm:pt modelId="{D960EC37-38CE-47AF-A1EB-5E85518DCB8C}" type="pres">
      <dgm:prSet presAssocID="{91C40881-4CFB-4022-BCD5-0C8200B5FFA0}" presName="spaceBetweenRectangles" presStyleCnt="0"/>
      <dgm:spPr/>
    </dgm:pt>
    <dgm:pt modelId="{FCC1BB03-2671-4655-875F-25A77D79D4DE}" type="pres">
      <dgm:prSet presAssocID="{C580F12C-B350-4255-8033-53A5F7036778}" presName="parentLin" presStyleCnt="0"/>
      <dgm:spPr/>
    </dgm:pt>
    <dgm:pt modelId="{BF9F3C75-0C2D-415C-9B5B-E2484A9B82C4}" type="pres">
      <dgm:prSet presAssocID="{C580F12C-B350-4255-8033-53A5F7036778}" presName="parentLeftMargin" presStyleLbl="node1" presStyleIdx="0" presStyleCnt="10"/>
      <dgm:spPr/>
    </dgm:pt>
    <dgm:pt modelId="{6C49F869-7D38-4945-8391-9BF1DCD7C17C}" type="pres">
      <dgm:prSet presAssocID="{C580F12C-B350-4255-8033-53A5F7036778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30034B63-7BFB-4E37-9BF2-7F2D2659CEA1}" type="pres">
      <dgm:prSet presAssocID="{C580F12C-B350-4255-8033-53A5F7036778}" presName="negativeSpace" presStyleCnt="0"/>
      <dgm:spPr/>
    </dgm:pt>
    <dgm:pt modelId="{D0605CCB-5BD2-4D99-AFEF-0400CD45DC33}" type="pres">
      <dgm:prSet presAssocID="{C580F12C-B350-4255-8033-53A5F7036778}" presName="childText" presStyleLbl="conFgAcc1" presStyleIdx="1" presStyleCnt="10">
        <dgm:presLayoutVars>
          <dgm:bulletEnabled val="1"/>
        </dgm:presLayoutVars>
      </dgm:prSet>
      <dgm:spPr/>
    </dgm:pt>
    <dgm:pt modelId="{899E0AFD-7AC6-4F39-A940-CDD256B1812F}" type="pres">
      <dgm:prSet presAssocID="{207A5EA3-5EF9-457F-A19B-79ACEB11E028}" presName="spaceBetweenRectangles" presStyleCnt="0"/>
      <dgm:spPr/>
    </dgm:pt>
    <dgm:pt modelId="{ABBE399B-DB42-4EE3-A32B-3D392BE9FA7D}" type="pres">
      <dgm:prSet presAssocID="{EF4E26CA-6A7E-4113-8B03-296A1ED1AC8F}" presName="parentLin" presStyleCnt="0"/>
      <dgm:spPr/>
    </dgm:pt>
    <dgm:pt modelId="{EB4D15A8-0CEA-4956-BE6B-619A52BAD10B}" type="pres">
      <dgm:prSet presAssocID="{EF4E26CA-6A7E-4113-8B03-296A1ED1AC8F}" presName="parentLeftMargin" presStyleLbl="node1" presStyleIdx="1" presStyleCnt="10"/>
      <dgm:spPr/>
    </dgm:pt>
    <dgm:pt modelId="{7742F0F2-BD0F-45DD-A704-E8661E24A17D}" type="pres">
      <dgm:prSet presAssocID="{EF4E26CA-6A7E-4113-8B03-296A1ED1AC8F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D0EB4902-83EF-4859-87FE-D1B2CC2645F8}" type="pres">
      <dgm:prSet presAssocID="{EF4E26CA-6A7E-4113-8B03-296A1ED1AC8F}" presName="negativeSpace" presStyleCnt="0"/>
      <dgm:spPr/>
    </dgm:pt>
    <dgm:pt modelId="{E13CD620-7E65-47D9-A1CA-C38EC8B602C9}" type="pres">
      <dgm:prSet presAssocID="{EF4E26CA-6A7E-4113-8B03-296A1ED1AC8F}" presName="childText" presStyleLbl="conFgAcc1" presStyleIdx="2" presStyleCnt="10">
        <dgm:presLayoutVars>
          <dgm:bulletEnabled val="1"/>
        </dgm:presLayoutVars>
      </dgm:prSet>
      <dgm:spPr/>
    </dgm:pt>
    <dgm:pt modelId="{7D83FCCA-B3B6-4389-B18E-4CAB947FACC0}" type="pres">
      <dgm:prSet presAssocID="{D6265239-B807-4362-B8E4-9927B3DC4C7C}" presName="spaceBetweenRectangles" presStyleCnt="0"/>
      <dgm:spPr/>
    </dgm:pt>
    <dgm:pt modelId="{9DAF89F1-E9A1-4CDD-BFC7-B884EF2BBB5E}" type="pres">
      <dgm:prSet presAssocID="{1A648AB8-4997-44AF-8D72-7BA5FC60CD77}" presName="parentLin" presStyleCnt="0"/>
      <dgm:spPr/>
    </dgm:pt>
    <dgm:pt modelId="{43F438D2-0AB1-4194-808D-43406845D8F6}" type="pres">
      <dgm:prSet presAssocID="{1A648AB8-4997-44AF-8D72-7BA5FC60CD77}" presName="parentLeftMargin" presStyleLbl="node1" presStyleIdx="2" presStyleCnt="10"/>
      <dgm:spPr/>
    </dgm:pt>
    <dgm:pt modelId="{A8432967-E76F-4FFB-A5CE-1381D8417B42}" type="pres">
      <dgm:prSet presAssocID="{1A648AB8-4997-44AF-8D72-7BA5FC60CD77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2F2E3398-781F-4237-84E4-F948915CBAA1}" type="pres">
      <dgm:prSet presAssocID="{1A648AB8-4997-44AF-8D72-7BA5FC60CD77}" presName="negativeSpace" presStyleCnt="0"/>
      <dgm:spPr/>
    </dgm:pt>
    <dgm:pt modelId="{827A2F5E-D6AC-43EB-858D-6F149AF48A8D}" type="pres">
      <dgm:prSet presAssocID="{1A648AB8-4997-44AF-8D72-7BA5FC60CD77}" presName="childText" presStyleLbl="conFgAcc1" presStyleIdx="3" presStyleCnt="10">
        <dgm:presLayoutVars>
          <dgm:bulletEnabled val="1"/>
        </dgm:presLayoutVars>
      </dgm:prSet>
      <dgm:spPr/>
    </dgm:pt>
    <dgm:pt modelId="{87922C2D-E3E3-4A77-84BD-8067418F4805}" type="pres">
      <dgm:prSet presAssocID="{1C9C533F-C115-4389-BF9D-CC099184E892}" presName="spaceBetweenRectangles" presStyleCnt="0"/>
      <dgm:spPr/>
    </dgm:pt>
    <dgm:pt modelId="{085E824A-13D9-48FC-8F14-3F233E207963}" type="pres">
      <dgm:prSet presAssocID="{73F9CFA5-78B8-46CF-9BAE-C05E710964AF}" presName="parentLin" presStyleCnt="0"/>
      <dgm:spPr/>
    </dgm:pt>
    <dgm:pt modelId="{2C0B2102-1279-491F-839E-D315062D4DF6}" type="pres">
      <dgm:prSet presAssocID="{73F9CFA5-78B8-46CF-9BAE-C05E710964AF}" presName="parentLeftMargin" presStyleLbl="node1" presStyleIdx="3" presStyleCnt="10"/>
      <dgm:spPr/>
    </dgm:pt>
    <dgm:pt modelId="{776D9F83-DDBF-423B-A206-68C3B6EA05D9}" type="pres">
      <dgm:prSet presAssocID="{73F9CFA5-78B8-46CF-9BAE-C05E710964AF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B4C0763-ADBF-402A-B5A4-B6C341375CCF}" type="pres">
      <dgm:prSet presAssocID="{73F9CFA5-78B8-46CF-9BAE-C05E710964AF}" presName="negativeSpace" presStyleCnt="0"/>
      <dgm:spPr/>
    </dgm:pt>
    <dgm:pt modelId="{CD51D185-C0BE-4E56-915D-8886A865DBE9}" type="pres">
      <dgm:prSet presAssocID="{73F9CFA5-78B8-46CF-9BAE-C05E710964AF}" presName="childText" presStyleLbl="conFgAcc1" presStyleIdx="4" presStyleCnt="10">
        <dgm:presLayoutVars>
          <dgm:bulletEnabled val="1"/>
        </dgm:presLayoutVars>
      </dgm:prSet>
      <dgm:spPr/>
    </dgm:pt>
    <dgm:pt modelId="{5A49A1EF-5151-41C9-A12B-C1E5041ABBBE}" type="pres">
      <dgm:prSet presAssocID="{21C70418-2852-47EA-BB05-A6D14F2CDED0}" presName="spaceBetweenRectangles" presStyleCnt="0"/>
      <dgm:spPr/>
    </dgm:pt>
    <dgm:pt modelId="{CF3EA619-D723-4D7E-9768-CF6F2322C780}" type="pres">
      <dgm:prSet presAssocID="{5C413DBD-CF1D-4AB4-8DB9-FBF7817DB2F4}" presName="parentLin" presStyleCnt="0"/>
      <dgm:spPr/>
    </dgm:pt>
    <dgm:pt modelId="{D04D7542-3ED0-4F66-B84C-3B40410894B3}" type="pres">
      <dgm:prSet presAssocID="{5C413DBD-CF1D-4AB4-8DB9-FBF7817DB2F4}" presName="parentLeftMargin" presStyleLbl="node1" presStyleIdx="4" presStyleCnt="10"/>
      <dgm:spPr/>
    </dgm:pt>
    <dgm:pt modelId="{4803F524-DA83-490E-9877-19D8AB69B464}" type="pres">
      <dgm:prSet presAssocID="{5C413DBD-CF1D-4AB4-8DB9-FBF7817DB2F4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5CAFA054-37D5-4952-9D03-15C2F5A44F4E}" type="pres">
      <dgm:prSet presAssocID="{5C413DBD-CF1D-4AB4-8DB9-FBF7817DB2F4}" presName="negativeSpace" presStyleCnt="0"/>
      <dgm:spPr/>
    </dgm:pt>
    <dgm:pt modelId="{0DA54248-1D72-4550-B023-BADDD5E16721}" type="pres">
      <dgm:prSet presAssocID="{5C413DBD-CF1D-4AB4-8DB9-FBF7817DB2F4}" presName="childText" presStyleLbl="conFgAcc1" presStyleIdx="5" presStyleCnt="10">
        <dgm:presLayoutVars>
          <dgm:bulletEnabled val="1"/>
        </dgm:presLayoutVars>
      </dgm:prSet>
      <dgm:spPr/>
    </dgm:pt>
    <dgm:pt modelId="{62C84D71-BAAA-4CFA-8FAF-448346AD62DB}" type="pres">
      <dgm:prSet presAssocID="{3008D207-5EB5-4607-84EA-05114271BA6C}" presName="spaceBetweenRectangles" presStyleCnt="0"/>
      <dgm:spPr/>
    </dgm:pt>
    <dgm:pt modelId="{F284DB01-CFC6-4747-ADC0-018366116CA5}" type="pres">
      <dgm:prSet presAssocID="{FEC1346C-684C-4BFF-9D34-1F694AF414CB}" presName="parentLin" presStyleCnt="0"/>
      <dgm:spPr/>
    </dgm:pt>
    <dgm:pt modelId="{C5B031B5-C4D7-4F4A-977E-B78695145481}" type="pres">
      <dgm:prSet presAssocID="{FEC1346C-684C-4BFF-9D34-1F694AF414CB}" presName="parentLeftMargin" presStyleLbl="node1" presStyleIdx="5" presStyleCnt="10"/>
      <dgm:spPr/>
    </dgm:pt>
    <dgm:pt modelId="{729CE761-1E7C-4C8B-8A5C-A03A7C6C5208}" type="pres">
      <dgm:prSet presAssocID="{FEC1346C-684C-4BFF-9D34-1F694AF414CB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EFC5EABD-3E14-49F9-898B-794770ACAD96}" type="pres">
      <dgm:prSet presAssocID="{FEC1346C-684C-4BFF-9D34-1F694AF414CB}" presName="negativeSpace" presStyleCnt="0"/>
      <dgm:spPr/>
    </dgm:pt>
    <dgm:pt modelId="{E3C54EF5-1B43-41EA-BD87-2C9D040CD634}" type="pres">
      <dgm:prSet presAssocID="{FEC1346C-684C-4BFF-9D34-1F694AF414CB}" presName="childText" presStyleLbl="conFgAcc1" presStyleIdx="6" presStyleCnt="10">
        <dgm:presLayoutVars>
          <dgm:bulletEnabled val="1"/>
        </dgm:presLayoutVars>
      </dgm:prSet>
      <dgm:spPr/>
    </dgm:pt>
    <dgm:pt modelId="{879684B0-1455-416F-9D2A-36637992E416}" type="pres">
      <dgm:prSet presAssocID="{E5D0ADDD-8B95-4BB9-AE2B-73108F2F17E0}" presName="spaceBetweenRectangles" presStyleCnt="0"/>
      <dgm:spPr/>
    </dgm:pt>
    <dgm:pt modelId="{F7BEC536-36E6-41BF-BA81-A13F064358E0}" type="pres">
      <dgm:prSet presAssocID="{5AB32FF0-60EB-44E1-B805-503A50BAFD18}" presName="parentLin" presStyleCnt="0"/>
      <dgm:spPr/>
    </dgm:pt>
    <dgm:pt modelId="{2AD173FD-34B9-40C1-A652-6CFD52FF02A1}" type="pres">
      <dgm:prSet presAssocID="{5AB32FF0-60EB-44E1-B805-503A50BAFD18}" presName="parentLeftMargin" presStyleLbl="node1" presStyleIdx="6" presStyleCnt="10"/>
      <dgm:spPr/>
    </dgm:pt>
    <dgm:pt modelId="{8AC6D7E2-1929-4240-B8AA-1DED64711E06}" type="pres">
      <dgm:prSet presAssocID="{5AB32FF0-60EB-44E1-B805-503A50BAFD18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602404C7-4280-477A-9B5C-94B98527C361}" type="pres">
      <dgm:prSet presAssocID="{5AB32FF0-60EB-44E1-B805-503A50BAFD18}" presName="negativeSpace" presStyleCnt="0"/>
      <dgm:spPr/>
    </dgm:pt>
    <dgm:pt modelId="{A34BD824-4286-4926-B0AB-5C0E9AE43AEB}" type="pres">
      <dgm:prSet presAssocID="{5AB32FF0-60EB-44E1-B805-503A50BAFD18}" presName="childText" presStyleLbl="conFgAcc1" presStyleIdx="7" presStyleCnt="10">
        <dgm:presLayoutVars>
          <dgm:bulletEnabled val="1"/>
        </dgm:presLayoutVars>
      </dgm:prSet>
      <dgm:spPr/>
    </dgm:pt>
    <dgm:pt modelId="{386F30D1-C627-475F-B196-19D873B01B6A}" type="pres">
      <dgm:prSet presAssocID="{74B97FA7-F31B-4EF4-95FF-403662A81629}" presName="spaceBetweenRectangles" presStyleCnt="0"/>
      <dgm:spPr/>
    </dgm:pt>
    <dgm:pt modelId="{15B5E7CE-2252-418B-8A2F-E9A71C61DFB1}" type="pres">
      <dgm:prSet presAssocID="{56087F09-FDC0-41E8-81E3-AAEAEE68054F}" presName="parentLin" presStyleCnt="0"/>
      <dgm:spPr/>
    </dgm:pt>
    <dgm:pt modelId="{98F73E4C-4C3F-4EDB-A935-4135203D8ABD}" type="pres">
      <dgm:prSet presAssocID="{56087F09-FDC0-41E8-81E3-AAEAEE68054F}" presName="parentLeftMargin" presStyleLbl="node1" presStyleIdx="7" presStyleCnt="10"/>
      <dgm:spPr/>
    </dgm:pt>
    <dgm:pt modelId="{85258D84-DE14-4C32-8489-7D0A18B27ED5}" type="pres">
      <dgm:prSet presAssocID="{56087F09-FDC0-41E8-81E3-AAEAEE68054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84BD864C-F2C0-46D9-8E5B-018A12C00218}" type="pres">
      <dgm:prSet presAssocID="{56087F09-FDC0-41E8-81E3-AAEAEE68054F}" presName="negativeSpace" presStyleCnt="0"/>
      <dgm:spPr/>
    </dgm:pt>
    <dgm:pt modelId="{BC6C2B5F-D324-443D-A124-DCA4DA4D77D4}" type="pres">
      <dgm:prSet presAssocID="{56087F09-FDC0-41E8-81E3-AAEAEE68054F}" presName="childText" presStyleLbl="conFgAcc1" presStyleIdx="8" presStyleCnt="10">
        <dgm:presLayoutVars>
          <dgm:bulletEnabled val="1"/>
        </dgm:presLayoutVars>
      </dgm:prSet>
      <dgm:spPr/>
    </dgm:pt>
    <dgm:pt modelId="{96A8F28A-6073-4FE2-991E-249BE0F9E4B5}" type="pres">
      <dgm:prSet presAssocID="{6B49FE35-B3B7-4211-842B-1E4312BDD7FC}" presName="spaceBetweenRectangles" presStyleCnt="0"/>
      <dgm:spPr/>
    </dgm:pt>
    <dgm:pt modelId="{BDBE3286-9E68-4522-83D7-61EFA63CC13C}" type="pres">
      <dgm:prSet presAssocID="{851A6845-2519-4743-BE73-5A1F5F90723D}" presName="parentLin" presStyleCnt="0"/>
      <dgm:spPr/>
    </dgm:pt>
    <dgm:pt modelId="{6D159D23-4A0E-4B32-B403-31D769C08C4D}" type="pres">
      <dgm:prSet presAssocID="{851A6845-2519-4743-BE73-5A1F5F90723D}" presName="parentLeftMargin" presStyleLbl="node1" presStyleIdx="8" presStyleCnt="10"/>
      <dgm:spPr/>
    </dgm:pt>
    <dgm:pt modelId="{FD356042-C584-4DB3-B649-4E7B4FB1EB9A}" type="pres">
      <dgm:prSet presAssocID="{851A6845-2519-4743-BE73-5A1F5F90723D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A3973AC4-523D-41ED-8ED2-E3AEA65DC6B5}" type="pres">
      <dgm:prSet presAssocID="{851A6845-2519-4743-BE73-5A1F5F90723D}" presName="negativeSpace" presStyleCnt="0"/>
      <dgm:spPr/>
    </dgm:pt>
    <dgm:pt modelId="{F1C86331-0B86-4CDC-B760-29959BA75307}" type="pres">
      <dgm:prSet presAssocID="{851A6845-2519-4743-BE73-5A1F5F90723D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684CFA14-E9CF-4BAF-A252-D84920AB55DB}" type="presOf" srcId="{C580F12C-B350-4255-8033-53A5F7036778}" destId="{BF9F3C75-0C2D-415C-9B5B-E2484A9B82C4}" srcOrd="0" destOrd="0" presId="urn:microsoft.com/office/officeart/2005/8/layout/list1"/>
    <dgm:cxn modelId="{05E6971C-5459-406D-A619-65F8E4392F22}" type="presOf" srcId="{1A648AB8-4997-44AF-8D72-7BA5FC60CD77}" destId="{43F438D2-0AB1-4194-808D-43406845D8F6}" srcOrd="0" destOrd="0" presId="urn:microsoft.com/office/officeart/2005/8/layout/list1"/>
    <dgm:cxn modelId="{E975EA22-5188-45D2-BF25-445EF7DE4DCD}" type="presOf" srcId="{73F9CFA5-78B8-46CF-9BAE-C05E710964AF}" destId="{776D9F83-DDBF-423B-A206-68C3B6EA05D9}" srcOrd="1" destOrd="0" presId="urn:microsoft.com/office/officeart/2005/8/layout/list1"/>
    <dgm:cxn modelId="{07B7E023-241E-404D-B48C-B51BFF6DCC0E}" type="presOf" srcId="{73F9CFA5-78B8-46CF-9BAE-C05E710964AF}" destId="{2C0B2102-1279-491F-839E-D315062D4DF6}" srcOrd="0" destOrd="0" presId="urn:microsoft.com/office/officeart/2005/8/layout/list1"/>
    <dgm:cxn modelId="{F280D32F-86C3-4760-9C96-2BA923F89C54}" type="presOf" srcId="{5AB32FF0-60EB-44E1-B805-503A50BAFD18}" destId="{2AD173FD-34B9-40C1-A652-6CFD52FF02A1}" srcOrd="0" destOrd="0" presId="urn:microsoft.com/office/officeart/2005/8/layout/list1"/>
    <dgm:cxn modelId="{C7D82E38-7170-4396-A17A-6C738698D367}" srcId="{F51DAD73-9DDB-457A-B269-D47E0F22D1C8}" destId="{FEC1346C-684C-4BFF-9D34-1F694AF414CB}" srcOrd="6" destOrd="0" parTransId="{556A5880-4B6D-4EB8-AE4A-FF050D24DC12}" sibTransId="{E5D0ADDD-8B95-4BB9-AE2B-73108F2F17E0}"/>
    <dgm:cxn modelId="{71EDE038-5012-4189-8669-CFD7A69E5D3C}" type="presOf" srcId="{F51DAD73-9DDB-457A-B269-D47E0F22D1C8}" destId="{9DBBDDAC-3771-4BEA-9B2D-ED29FA24860C}" srcOrd="0" destOrd="0" presId="urn:microsoft.com/office/officeart/2005/8/layout/list1"/>
    <dgm:cxn modelId="{12E2A139-F757-49A6-A1FB-B79821854DD4}" srcId="{F51DAD73-9DDB-457A-B269-D47E0F22D1C8}" destId="{5C413DBD-CF1D-4AB4-8DB9-FBF7817DB2F4}" srcOrd="5" destOrd="0" parTransId="{DBDCC0D9-71FB-46DD-A259-45784436FEEC}" sibTransId="{3008D207-5EB5-4607-84EA-05114271BA6C}"/>
    <dgm:cxn modelId="{BCE47D4C-2743-4F0B-A9D9-FAF7DDEFF8AC}" type="presOf" srcId="{C580F12C-B350-4255-8033-53A5F7036778}" destId="{6C49F869-7D38-4945-8391-9BF1DCD7C17C}" srcOrd="1" destOrd="0" presId="urn:microsoft.com/office/officeart/2005/8/layout/list1"/>
    <dgm:cxn modelId="{F395E554-C179-496E-B2E4-18CE3E4CC255}" srcId="{F51DAD73-9DDB-457A-B269-D47E0F22D1C8}" destId="{56087F09-FDC0-41E8-81E3-AAEAEE68054F}" srcOrd="8" destOrd="0" parTransId="{0E696AEF-701B-4A5D-BABC-F4B4EAF16813}" sibTransId="{6B49FE35-B3B7-4211-842B-1E4312BDD7FC}"/>
    <dgm:cxn modelId="{1123DB59-7F0E-4C62-A39E-10E631F1BA09}" srcId="{F51DAD73-9DDB-457A-B269-D47E0F22D1C8}" destId="{C580F12C-B350-4255-8033-53A5F7036778}" srcOrd="1" destOrd="0" parTransId="{4728750F-3877-401B-A2CD-560C47FA8606}" sibTransId="{207A5EA3-5EF9-457F-A19B-79ACEB11E028}"/>
    <dgm:cxn modelId="{932E8D6F-C8F8-412B-BD87-269169227600}" type="presOf" srcId="{1A648AB8-4997-44AF-8D72-7BA5FC60CD77}" destId="{A8432967-E76F-4FFB-A5CE-1381D8417B42}" srcOrd="1" destOrd="0" presId="urn:microsoft.com/office/officeart/2005/8/layout/list1"/>
    <dgm:cxn modelId="{63BCFC71-E84A-45CB-BBA2-4F3C40E27828}" type="presOf" srcId="{FEC1346C-684C-4BFF-9D34-1F694AF414CB}" destId="{729CE761-1E7C-4C8B-8A5C-A03A7C6C5208}" srcOrd="1" destOrd="0" presId="urn:microsoft.com/office/officeart/2005/8/layout/list1"/>
    <dgm:cxn modelId="{05061A93-A873-4C6C-B499-B21EF33F773D}" type="presOf" srcId="{2E18A7A2-CD19-4052-BBD3-89F812869BA8}" destId="{A723FA90-D99E-4687-9917-341C7420086C}" srcOrd="1" destOrd="0" presId="urn:microsoft.com/office/officeart/2005/8/layout/list1"/>
    <dgm:cxn modelId="{C42B3B93-13A9-4E2B-A580-CE7E3E2CA8C5}" type="presOf" srcId="{EF4E26CA-6A7E-4113-8B03-296A1ED1AC8F}" destId="{EB4D15A8-0CEA-4956-BE6B-619A52BAD10B}" srcOrd="0" destOrd="0" presId="urn:microsoft.com/office/officeart/2005/8/layout/list1"/>
    <dgm:cxn modelId="{AEDE1F96-8FDF-4828-AE3B-B4F0FF479582}" type="presOf" srcId="{851A6845-2519-4743-BE73-5A1F5F90723D}" destId="{6D159D23-4A0E-4B32-B403-31D769C08C4D}" srcOrd="0" destOrd="0" presId="urn:microsoft.com/office/officeart/2005/8/layout/list1"/>
    <dgm:cxn modelId="{CF428496-27AA-48AD-8A90-AF314E79A26E}" srcId="{F51DAD73-9DDB-457A-B269-D47E0F22D1C8}" destId="{1A648AB8-4997-44AF-8D72-7BA5FC60CD77}" srcOrd="3" destOrd="0" parTransId="{89B6D512-C0F0-4258-9609-F30981E63728}" sibTransId="{1C9C533F-C115-4389-BF9D-CC099184E892}"/>
    <dgm:cxn modelId="{06DF8596-19A7-4D48-8E8D-597520C9F7A5}" type="presOf" srcId="{2E18A7A2-CD19-4052-BBD3-89F812869BA8}" destId="{6C160869-0495-4E94-92E5-60BD164AFCCF}" srcOrd="0" destOrd="0" presId="urn:microsoft.com/office/officeart/2005/8/layout/list1"/>
    <dgm:cxn modelId="{9B5E639D-189B-40C7-B281-244793C0256B}" type="presOf" srcId="{5C413DBD-CF1D-4AB4-8DB9-FBF7817DB2F4}" destId="{D04D7542-3ED0-4F66-B84C-3B40410894B3}" srcOrd="0" destOrd="0" presId="urn:microsoft.com/office/officeart/2005/8/layout/list1"/>
    <dgm:cxn modelId="{64F5699F-E42D-4177-8BCA-AD1A620548CD}" srcId="{F51DAD73-9DDB-457A-B269-D47E0F22D1C8}" destId="{2E18A7A2-CD19-4052-BBD3-89F812869BA8}" srcOrd="0" destOrd="0" parTransId="{8C726048-772D-462D-80BA-CC719F124063}" sibTransId="{91C40881-4CFB-4022-BCD5-0C8200B5FFA0}"/>
    <dgm:cxn modelId="{0844F8A5-35E6-4321-9B82-1AD63A259170}" type="presOf" srcId="{56087F09-FDC0-41E8-81E3-AAEAEE68054F}" destId="{85258D84-DE14-4C32-8489-7D0A18B27ED5}" srcOrd="1" destOrd="0" presId="urn:microsoft.com/office/officeart/2005/8/layout/list1"/>
    <dgm:cxn modelId="{AB5FC4C4-1A54-44D9-B89D-BE0E1E3BF995}" type="presOf" srcId="{851A6845-2519-4743-BE73-5A1F5F90723D}" destId="{FD356042-C584-4DB3-B649-4E7B4FB1EB9A}" srcOrd="1" destOrd="0" presId="urn:microsoft.com/office/officeart/2005/8/layout/list1"/>
    <dgm:cxn modelId="{987836D0-B300-487F-AC81-0C3121D080BD}" type="presOf" srcId="{FEC1346C-684C-4BFF-9D34-1F694AF414CB}" destId="{C5B031B5-C4D7-4F4A-977E-B78695145481}" srcOrd="0" destOrd="0" presId="urn:microsoft.com/office/officeart/2005/8/layout/list1"/>
    <dgm:cxn modelId="{2C41A3D0-BA47-467C-83F2-47835EF79BD5}" srcId="{F51DAD73-9DDB-457A-B269-D47E0F22D1C8}" destId="{EF4E26CA-6A7E-4113-8B03-296A1ED1AC8F}" srcOrd="2" destOrd="0" parTransId="{1C65C250-C1DB-4DAA-A65D-97F193D3550D}" sibTransId="{D6265239-B807-4362-B8E4-9927B3DC4C7C}"/>
    <dgm:cxn modelId="{5C581CD1-CA29-4602-AEA7-6F5EC3F99AD3}" type="presOf" srcId="{5C413DBD-CF1D-4AB4-8DB9-FBF7817DB2F4}" destId="{4803F524-DA83-490E-9877-19D8AB69B464}" srcOrd="1" destOrd="0" presId="urn:microsoft.com/office/officeart/2005/8/layout/list1"/>
    <dgm:cxn modelId="{4D81F1D3-C385-4DA7-A1E9-02B121660D92}" srcId="{F51DAD73-9DDB-457A-B269-D47E0F22D1C8}" destId="{73F9CFA5-78B8-46CF-9BAE-C05E710964AF}" srcOrd="4" destOrd="0" parTransId="{00B62FAF-07F2-4679-A29A-E79BEB221D57}" sibTransId="{21C70418-2852-47EA-BB05-A6D14F2CDED0}"/>
    <dgm:cxn modelId="{5F363ED8-D8AD-40AA-BE5B-299A492B5315}" srcId="{F51DAD73-9DDB-457A-B269-D47E0F22D1C8}" destId="{5AB32FF0-60EB-44E1-B805-503A50BAFD18}" srcOrd="7" destOrd="0" parTransId="{CF4CA42B-451C-415D-A93C-C519387346C0}" sibTransId="{74B97FA7-F31B-4EF4-95FF-403662A81629}"/>
    <dgm:cxn modelId="{AA8CC0E6-D742-4C2F-9A82-019240952D6A}" type="presOf" srcId="{5AB32FF0-60EB-44E1-B805-503A50BAFD18}" destId="{8AC6D7E2-1929-4240-B8AA-1DED64711E06}" srcOrd="1" destOrd="0" presId="urn:microsoft.com/office/officeart/2005/8/layout/list1"/>
    <dgm:cxn modelId="{9A2851E7-F11F-4ED0-A28C-6FFE1DE5E3DE}" type="presOf" srcId="{EF4E26CA-6A7E-4113-8B03-296A1ED1AC8F}" destId="{7742F0F2-BD0F-45DD-A704-E8661E24A17D}" srcOrd="1" destOrd="0" presId="urn:microsoft.com/office/officeart/2005/8/layout/list1"/>
    <dgm:cxn modelId="{B9B4B0EA-EB56-4389-997C-18FFFA1D4F1C}" type="presOf" srcId="{56087F09-FDC0-41E8-81E3-AAEAEE68054F}" destId="{98F73E4C-4C3F-4EDB-A935-4135203D8ABD}" srcOrd="0" destOrd="0" presId="urn:microsoft.com/office/officeart/2005/8/layout/list1"/>
    <dgm:cxn modelId="{DCC39AF4-C1F8-4D8B-B75A-9747E59A1D63}" srcId="{F51DAD73-9DDB-457A-B269-D47E0F22D1C8}" destId="{851A6845-2519-4743-BE73-5A1F5F90723D}" srcOrd="9" destOrd="0" parTransId="{D20A131F-0DF9-4035-9CE8-D10FD911D3A3}" sibTransId="{F93A571F-E4F3-4B54-8C9F-636F8B93A48C}"/>
    <dgm:cxn modelId="{467473B0-E8A8-4E3B-93BD-9864AFBC1430}" type="presParOf" srcId="{9DBBDDAC-3771-4BEA-9B2D-ED29FA24860C}" destId="{E7F0C68C-5C5C-4640-AD0B-CDBF5B4AB7BF}" srcOrd="0" destOrd="0" presId="urn:microsoft.com/office/officeart/2005/8/layout/list1"/>
    <dgm:cxn modelId="{F4471C92-2E84-4788-AE54-D9FA91523CEA}" type="presParOf" srcId="{E7F0C68C-5C5C-4640-AD0B-CDBF5B4AB7BF}" destId="{6C160869-0495-4E94-92E5-60BD164AFCCF}" srcOrd="0" destOrd="0" presId="urn:microsoft.com/office/officeart/2005/8/layout/list1"/>
    <dgm:cxn modelId="{D251E31F-F289-4C63-958D-806A943CF9FE}" type="presParOf" srcId="{E7F0C68C-5C5C-4640-AD0B-CDBF5B4AB7BF}" destId="{A723FA90-D99E-4687-9917-341C7420086C}" srcOrd="1" destOrd="0" presId="urn:microsoft.com/office/officeart/2005/8/layout/list1"/>
    <dgm:cxn modelId="{5FC839FC-A5DA-4402-A3D2-C8887D0AD39A}" type="presParOf" srcId="{9DBBDDAC-3771-4BEA-9B2D-ED29FA24860C}" destId="{242446B9-23F3-4430-A016-C3C6F6D04889}" srcOrd="1" destOrd="0" presId="urn:microsoft.com/office/officeart/2005/8/layout/list1"/>
    <dgm:cxn modelId="{125DD179-F500-4C5C-B4E4-0F226A2B5742}" type="presParOf" srcId="{9DBBDDAC-3771-4BEA-9B2D-ED29FA24860C}" destId="{1491FB83-148F-4641-8395-07CDA1E1E485}" srcOrd="2" destOrd="0" presId="urn:microsoft.com/office/officeart/2005/8/layout/list1"/>
    <dgm:cxn modelId="{278C3E47-1F06-43F2-8E66-6A03542B8FBC}" type="presParOf" srcId="{9DBBDDAC-3771-4BEA-9B2D-ED29FA24860C}" destId="{D960EC37-38CE-47AF-A1EB-5E85518DCB8C}" srcOrd="3" destOrd="0" presId="urn:microsoft.com/office/officeart/2005/8/layout/list1"/>
    <dgm:cxn modelId="{09BF91F3-4875-4750-85B2-602A89A8FE41}" type="presParOf" srcId="{9DBBDDAC-3771-4BEA-9B2D-ED29FA24860C}" destId="{FCC1BB03-2671-4655-875F-25A77D79D4DE}" srcOrd="4" destOrd="0" presId="urn:microsoft.com/office/officeart/2005/8/layout/list1"/>
    <dgm:cxn modelId="{8C8588E2-F6A1-4402-B2AD-26F94CCF23B8}" type="presParOf" srcId="{FCC1BB03-2671-4655-875F-25A77D79D4DE}" destId="{BF9F3C75-0C2D-415C-9B5B-E2484A9B82C4}" srcOrd="0" destOrd="0" presId="urn:microsoft.com/office/officeart/2005/8/layout/list1"/>
    <dgm:cxn modelId="{D484C163-F923-4B40-8EC3-C4848BD8FE5C}" type="presParOf" srcId="{FCC1BB03-2671-4655-875F-25A77D79D4DE}" destId="{6C49F869-7D38-4945-8391-9BF1DCD7C17C}" srcOrd="1" destOrd="0" presId="urn:microsoft.com/office/officeart/2005/8/layout/list1"/>
    <dgm:cxn modelId="{048D01A5-98B6-41C2-8B42-BBADA139D86D}" type="presParOf" srcId="{9DBBDDAC-3771-4BEA-9B2D-ED29FA24860C}" destId="{30034B63-7BFB-4E37-9BF2-7F2D2659CEA1}" srcOrd="5" destOrd="0" presId="urn:microsoft.com/office/officeart/2005/8/layout/list1"/>
    <dgm:cxn modelId="{B9CC077F-50BE-4DCF-BBCF-4BDCD60DED99}" type="presParOf" srcId="{9DBBDDAC-3771-4BEA-9B2D-ED29FA24860C}" destId="{D0605CCB-5BD2-4D99-AFEF-0400CD45DC33}" srcOrd="6" destOrd="0" presId="urn:microsoft.com/office/officeart/2005/8/layout/list1"/>
    <dgm:cxn modelId="{1BBAD004-F350-419E-85DD-58EB98EDAF6A}" type="presParOf" srcId="{9DBBDDAC-3771-4BEA-9B2D-ED29FA24860C}" destId="{899E0AFD-7AC6-4F39-A940-CDD256B1812F}" srcOrd="7" destOrd="0" presId="urn:microsoft.com/office/officeart/2005/8/layout/list1"/>
    <dgm:cxn modelId="{F01F67C1-BF07-4AE8-BF9C-E80BB654EDB5}" type="presParOf" srcId="{9DBBDDAC-3771-4BEA-9B2D-ED29FA24860C}" destId="{ABBE399B-DB42-4EE3-A32B-3D392BE9FA7D}" srcOrd="8" destOrd="0" presId="urn:microsoft.com/office/officeart/2005/8/layout/list1"/>
    <dgm:cxn modelId="{431F7DD0-C3D2-4FAF-A919-228E9445EE47}" type="presParOf" srcId="{ABBE399B-DB42-4EE3-A32B-3D392BE9FA7D}" destId="{EB4D15A8-0CEA-4956-BE6B-619A52BAD10B}" srcOrd="0" destOrd="0" presId="urn:microsoft.com/office/officeart/2005/8/layout/list1"/>
    <dgm:cxn modelId="{B2CDEBF4-F2E3-401E-BCB4-13B51B6B36B6}" type="presParOf" srcId="{ABBE399B-DB42-4EE3-A32B-3D392BE9FA7D}" destId="{7742F0F2-BD0F-45DD-A704-E8661E24A17D}" srcOrd="1" destOrd="0" presId="urn:microsoft.com/office/officeart/2005/8/layout/list1"/>
    <dgm:cxn modelId="{0D68FEFB-9FB9-43A6-9D30-F63D3D1F8041}" type="presParOf" srcId="{9DBBDDAC-3771-4BEA-9B2D-ED29FA24860C}" destId="{D0EB4902-83EF-4859-87FE-D1B2CC2645F8}" srcOrd="9" destOrd="0" presId="urn:microsoft.com/office/officeart/2005/8/layout/list1"/>
    <dgm:cxn modelId="{0D3DEA2F-C9A5-4CE6-922D-E7A758B392F9}" type="presParOf" srcId="{9DBBDDAC-3771-4BEA-9B2D-ED29FA24860C}" destId="{E13CD620-7E65-47D9-A1CA-C38EC8B602C9}" srcOrd="10" destOrd="0" presId="urn:microsoft.com/office/officeart/2005/8/layout/list1"/>
    <dgm:cxn modelId="{7A055E1A-CAC7-41F9-A677-5A6C405E2F57}" type="presParOf" srcId="{9DBBDDAC-3771-4BEA-9B2D-ED29FA24860C}" destId="{7D83FCCA-B3B6-4389-B18E-4CAB947FACC0}" srcOrd="11" destOrd="0" presId="urn:microsoft.com/office/officeart/2005/8/layout/list1"/>
    <dgm:cxn modelId="{953304B6-80E3-4BA8-9493-6DB540AF9841}" type="presParOf" srcId="{9DBBDDAC-3771-4BEA-9B2D-ED29FA24860C}" destId="{9DAF89F1-E9A1-4CDD-BFC7-B884EF2BBB5E}" srcOrd="12" destOrd="0" presId="urn:microsoft.com/office/officeart/2005/8/layout/list1"/>
    <dgm:cxn modelId="{D5CBDB91-8B58-43B1-B006-1F2EAB50A03B}" type="presParOf" srcId="{9DAF89F1-E9A1-4CDD-BFC7-B884EF2BBB5E}" destId="{43F438D2-0AB1-4194-808D-43406845D8F6}" srcOrd="0" destOrd="0" presId="urn:microsoft.com/office/officeart/2005/8/layout/list1"/>
    <dgm:cxn modelId="{B590BA00-E74F-4970-8A3A-C2CC93FFB84E}" type="presParOf" srcId="{9DAF89F1-E9A1-4CDD-BFC7-B884EF2BBB5E}" destId="{A8432967-E76F-4FFB-A5CE-1381D8417B42}" srcOrd="1" destOrd="0" presId="urn:microsoft.com/office/officeart/2005/8/layout/list1"/>
    <dgm:cxn modelId="{F9043BBA-A2DD-47A7-B418-1D4876272288}" type="presParOf" srcId="{9DBBDDAC-3771-4BEA-9B2D-ED29FA24860C}" destId="{2F2E3398-781F-4237-84E4-F948915CBAA1}" srcOrd="13" destOrd="0" presId="urn:microsoft.com/office/officeart/2005/8/layout/list1"/>
    <dgm:cxn modelId="{BC7AEE88-6614-4E9C-9C9C-9EDE19C349C5}" type="presParOf" srcId="{9DBBDDAC-3771-4BEA-9B2D-ED29FA24860C}" destId="{827A2F5E-D6AC-43EB-858D-6F149AF48A8D}" srcOrd="14" destOrd="0" presId="urn:microsoft.com/office/officeart/2005/8/layout/list1"/>
    <dgm:cxn modelId="{21F7BA4B-1F5E-4B97-AF73-C0D8D6F1780B}" type="presParOf" srcId="{9DBBDDAC-3771-4BEA-9B2D-ED29FA24860C}" destId="{87922C2D-E3E3-4A77-84BD-8067418F4805}" srcOrd="15" destOrd="0" presId="urn:microsoft.com/office/officeart/2005/8/layout/list1"/>
    <dgm:cxn modelId="{5149F616-695B-4293-91A4-3A3AC0F731C7}" type="presParOf" srcId="{9DBBDDAC-3771-4BEA-9B2D-ED29FA24860C}" destId="{085E824A-13D9-48FC-8F14-3F233E207963}" srcOrd="16" destOrd="0" presId="urn:microsoft.com/office/officeart/2005/8/layout/list1"/>
    <dgm:cxn modelId="{8715D2C9-7B9C-42F5-B1E7-B7C2D9E356DF}" type="presParOf" srcId="{085E824A-13D9-48FC-8F14-3F233E207963}" destId="{2C0B2102-1279-491F-839E-D315062D4DF6}" srcOrd="0" destOrd="0" presId="urn:microsoft.com/office/officeart/2005/8/layout/list1"/>
    <dgm:cxn modelId="{6B063B5D-A679-4BB1-8131-FF500E94F4B7}" type="presParOf" srcId="{085E824A-13D9-48FC-8F14-3F233E207963}" destId="{776D9F83-DDBF-423B-A206-68C3B6EA05D9}" srcOrd="1" destOrd="0" presId="urn:microsoft.com/office/officeart/2005/8/layout/list1"/>
    <dgm:cxn modelId="{08B6986F-3CA2-48A1-A65E-5419A64BA36E}" type="presParOf" srcId="{9DBBDDAC-3771-4BEA-9B2D-ED29FA24860C}" destId="{8B4C0763-ADBF-402A-B5A4-B6C341375CCF}" srcOrd="17" destOrd="0" presId="urn:microsoft.com/office/officeart/2005/8/layout/list1"/>
    <dgm:cxn modelId="{B83BB545-BB7D-46EB-B42B-E7A7A52167B0}" type="presParOf" srcId="{9DBBDDAC-3771-4BEA-9B2D-ED29FA24860C}" destId="{CD51D185-C0BE-4E56-915D-8886A865DBE9}" srcOrd="18" destOrd="0" presId="urn:microsoft.com/office/officeart/2005/8/layout/list1"/>
    <dgm:cxn modelId="{D7E5B8F1-E16C-4941-8029-946115089937}" type="presParOf" srcId="{9DBBDDAC-3771-4BEA-9B2D-ED29FA24860C}" destId="{5A49A1EF-5151-41C9-A12B-C1E5041ABBBE}" srcOrd="19" destOrd="0" presId="urn:microsoft.com/office/officeart/2005/8/layout/list1"/>
    <dgm:cxn modelId="{0F13F1E6-184B-44A6-A3BA-F88B425A11CD}" type="presParOf" srcId="{9DBBDDAC-3771-4BEA-9B2D-ED29FA24860C}" destId="{CF3EA619-D723-4D7E-9768-CF6F2322C780}" srcOrd="20" destOrd="0" presId="urn:microsoft.com/office/officeart/2005/8/layout/list1"/>
    <dgm:cxn modelId="{19F06AD5-8FA0-4E15-B85E-02F1035DE2C6}" type="presParOf" srcId="{CF3EA619-D723-4D7E-9768-CF6F2322C780}" destId="{D04D7542-3ED0-4F66-B84C-3B40410894B3}" srcOrd="0" destOrd="0" presId="urn:microsoft.com/office/officeart/2005/8/layout/list1"/>
    <dgm:cxn modelId="{A1E02B24-5AC6-4B12-A47D-D6B247C769FF}" type="presParOf" srcId="{CF3EA619-D723-4D7E-9768-CF6F2322C780}" destId="{4803F524-DA83-490E-9877-19D8AB69B464}" srcOrd="1" destOrd="0" presId="urn:microsoft.com/office/officeart/2005/8/layout/list1"/>
    <dgm:cxn modelId="{DDAAAAB1-EDDD-4F87-B2A3-40346FCA67E2}" type="presParOf" srcId="{9DBBDDAC-3771-4BEA-9B2D-ED29FA24860C}" destId="{5CAFA054-37D5-4952-9D03-15C2F5A44F4E}" srcOrd="21" destOrd="0" presId="urn:microsoft.com/office/officeart/2005/8/layout/list1"/>
    <dgm:cxn modelId="{C006AF36-CD78-43DC-83F6-FBAC8DC89ECD}" type="presParOf" srcId="{9DBBDDAC-3771-4BEA-9B2D-ED29FA24860C}" destId="{0DA54248-1D72-4550-B023-BADDD5E16721}" srcOrd="22" destOrd="0" presId="urn:microsoft.com/office/officeart/2005/8/layout/list1"/>
    <dgm:cxn modelId="{19E25DDA-8FF2-4E3C-805D-92045F41F56C}" type="presParOf" srcId="{9DBBDDAC-3771-4BEA-9B2D-ED29FA24860C}" destId="{62C84D71-BAAA-4CFA-8FAF-448346AD62DB}" srcOrd="23" destOrd="0" presId="urn:microsoft.com/office/officeart/2005/8/layout/list1"/>
    <dgm:cxn modelId="{FD22E6E9-DF35-4CD5-841A-1AB994B5B61C}" type="presParOf" srcId="{9DBBDDAC-3771-4BEA-9B2D-ED29FA24860C}" destId="{F284DB01-CFC6-4747-ADC0-018366116CA5}" srcOrd="24" destOrd="0" presId="urn:microsoft.com/office/officeart/2005/8/layout/list1"/>
    <dgm:cxn modelId="{99EB3D88-A9C9-4F8C-A21E-2974A86FCB50}" type="presParOf" srcId="{F284DB01-CFC6-4747-ADC0-018366116CA5}" destId="{C5B031B5-C4D7-4F4A-977E-B78695145481}" srcOrd="0" destOrd="0" presId="urn:microsoft.com/office/officeart/2005/8/layout/list1"/>
    <dgm:cxn modelId="{B5DF0F9C-F57C-4E41-B877-7AE0ACE3F03A}" type="presParOf" srcId="{F284DB01-CFC6-4747-ADC0-018366116CA5}" destId="{729CE761-1E7C-4C8B-8A5C-A03A7C6C5208}" srcOrd="1" destOrd="0" presId="urn:microsoft.com/office/officeart/2005/8/layout/list1"/>
    <dgm:cxn modelId="{E98636DD-7364-413B-8F82-8E126B5C010D}" type="presParOf" srcId="{9DBBDDAC-3771-4BEA-9B2D-ED29FA24860C}" destId="{EFC5EABD-3E14-49F9-898B-794770ACAD96}" srcOrd="25" destOrd="0" presId="urn:microsoft.com/office/officeart/2005/8/layout/list1"/>
    <dgm:cxn modelId="{B804D679-F872-4BD1-BF87-11794541D6DA}" type="presParOf" srcId="{9DBBDDAC-3771-4BEA-9B2D-ED29FA24860C}" destId="{E3C54EF5-1B43-41EA-BD87-2C9D040CD634}" srcOrd="26" destOrd="0" presId="urn:microsoft.com/office/officeart/2005/8/layout/list1"/>
    <dgm:cxn modelId="{A4129658-8F0C-49F0-A8DE-F8F26AF41387}" type="presParOf" srcId="{9DBBDDAC-3771-4BEA-9B2D-ED29FA24860C}" destId="{879684B0-1455-416F-9D2A-36637992E416}" srcOrd="27" destOrd="0" presId="urn:microsoft.com/office/officeart/2005/8/layout/list1"/>
    <dgm:cxn modelId="{75AC4E5E-AE3E-4CA1-95C3-ECC4CA371618}" type="presParOf" srcId="{9DBBDDAC-3771-4BEA-9B2D-ED29FA24860C}" destId="{F7BEC536-36E6-41BF-BA81-A13F064358E0}" srcOrd="28" destOrd="0" presId="urn:microsoft.com/office/officeart/2005/8/layout/list1"/>
    <dgm:cxn modelId="{B4563DD0-759F-4D13-BB51-002E088FBD70}" type="presParOf" srcId="{F7BEC536-36E6-41BF-BA81-A13F064358E0}" destId="{2AD173FD-34B9-40C1-A652-6CFD52FF02A1}" srcOrd="0" destOrd="0" presId="urn:microsoft.com/office/officeart/2005/8/layout/list1"/>
    <dgm:cxn modelId="{1E5E8F77-0859-4DA9-BDA1-3647339F746F}" type="presParOf" srcId="{F7BEC536-36E6-41BF-BA81-A13F064358E0}" destId="{8AC6D7E2-1929-4240-B8AA-1DED64711E06}" srcOrd="1" destOrd="0" presId="urn:microsoft.com/office/officeart/2005/8/layout/list1"/>
    <dgm:cxn modelId="{3E7F288E-9CC9-47AA-AE9D-49FBE290C234}" type="presParOf" srcId="{9DBBDDAC-3771-4BEA-9B2D-ED29FA24860C}" destId="{602404C7-4280-477A-9B5C-94B98527C361}" srcOrd="29" destOrd="0" presId="urn:microsoft.com/office/officeart/2005/8/layout/list1"/>
    <dgm:cxn modelId="{0DA45605-23F8-49F5-95F8-02DF1564658B}" type="presParOf" srcId="{9DBBDDAC-3771-4BEA-9B2D-ED29FA24860C}" destId="{A34BD824-4286-4926-B0AB-5C0E9AE43AEB}" srcOrd="30" destOrd="0" presId="urn:microsoft.com/office/officeart/2005/8/layout/list1"/>
    <dgm:cxn modelId="{2FF23370-64BE-45E9-AFD4-1B246118AA82}" type="presParOf" srcId="{9DBBDDAC-3771-4BEA-9B2D-ED29FA24860C}" destId="{386F30D1-C627-475F-B196-19D873B01B6A}" srcOrd="31" destOrd="0" presId="urn:microsoft.com/office/officeart/2005/8/layout/list1"/>
    <dgm:cxn modelId="{EA7055F9-F0C0-4BFF-ABF5-06C92BCD33FE}" type="presParOf" srcId="{9DBBDDAC-3771-4BEA-9B2D-ED29FA24860C}" destId="{15B5E7CE-2252-418B-8A2F-E9A71C61DFB1}" srcOrd="32" destOrd="0" presId="urn:microsoft.com/office/officeart/2005/8/layout/list1"/>
    <dgm:cxn modelId="{9E92A340-F491-4F7C-8B36-9EAE732B62F2}" type="presParOf" srcId="{15B5E7CE-2252-418B-8A2F-E9A71C61DFB1}" destId="{98F73E4C-4C3F-4EDB-A935-4135203D8ABD}" srcOrd="0" destOrd="0" presId="urn:microsoft.com/office/officeart/2005/8/layout/list1"/>
    <dgm:cxn modelId="{DD42705A-B936-4C62-8BD8-9D884C881068}" type="presParOf" srcId="{15B5E7CE-2252-418B-8A2F-E9A71C61DFB1}" destId="{85258D84-DE14-4C32-8489-7D0A18B27ED5}" srcOrd="1" destOrd="0" presId="urn:microsoft.com/office/officeart/2005/8/layout/list1"/>
    <dgm:cxn modelId="{4CD32FF5-7055-4952-8E36-CC1ABD08A301}" type="presParOf" srcId="{9DBBDDAC-3771-4BEA-9B2D-ED29FA24860C}" destId="{84BD864C-F2C0-46D9-8E5B-018A12C00218}" srcOrd="33" destOrd="0" presId="urn:microsoft.com/office/officeart/2005/8/layout/list1"/>
    <dgm:cxn modelId="{DD2FCE57-16C5-4FAF-BCB2-2898F1E7DF84}" type="presParOf" srcId="{9DBBDDAC-3771-4BEA-9B2D-ED29FA24860C}" destId="{BC6C2B5F-D324-443D-A124-DCA4DA4D77D4}" srcOrd="34" destOrd="0" presId="urn:microsoft.com/office/officeart/2005/8/layout/list1"/>
    <dgm:cxn modelId="{C640B67F-06D5-4EC0-84FB-09359F4794BF}" type="presParOf" srcId="{9DBBDDAC-3771-4BEA-9B2D-ED29FA24860C}" destId="{96A8F28A-6073-4FE2-991E-249BE0F9E4B5}" srcOrd="35" destOrd="0" presId="urn:microsoft.com/office/officeart/2005/8/layout/list1"/>
    <dgm:cxn modelId="{5A54B7A7-85D4-4AA4-8463-523FC6996CA3}" type="presParOf" srcId="{9DBBDDAC-3771-4BEA-9B2D-ED29FA24860C}" destId="{BDBE3286-9E68-4522-83D7-61EFA63CC13C}" srcOrd="36" destOrd="0" presId="urn:microsoft.com/office/officeart/2005/8/layout/list1"/>
    <dgm:cxn modelId="{01331186-6E58-4C73-A6A9-13E0E4902FCF}" type="presParOf" srcId="{BDBE3286-9E68-4522-83D7-61EFA63CC13C}" destId="{6D159D23-4A0E-4B32-B403-31D769C08C4D}" srcOrd="0" destOrd="0" presId="urn:microsoft.com/office/officeart/2005/8/layout/list1"/>
    <dgm:cxn modelId="{B912C093-14C2-4D00-87FD-3385A904125C}" type="presParOf" srcId="{BDBE3286-9E68-4522-83D7-61EFA63CC13C}" destId="{FD356042-C584-4DB3-B649-4E7B4FB1EB9A}" srcOrd="1" destOrd="0" presId="urn:microsoft.com/office/officeart/2005/8/layout/list1"/>
    <dgm:cxn modelId="{1EE8FB71-662D-44FA-B189-394E406CB3BA}" type="presParOf" srcId="{9DBBDDAC-3771-4BEA-9B2D-ED29FA24860C}" destId="{A3973AC4-523D-41ED-8ED2-E3AEA65DC6B5}" srcOrd="37" destOrd="0" presId="urn:microsoft.com/office/officeart/2005/8/layout/list1"/>
    <dgm:cxn modelId="{F94EEB53-F521-4FDC-8F07-F234EE3B4E41}" type="presParOf" srcId="{9DBBDDAC-3771-4BEA-9B2D-ED29FA24860C}" destId="{F1C86331-0B86-4CDC-B760-29959BA75307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EF44D9-B1E5-4273-8BD1-8C0D90A193B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618A94-1697-4348-AEE4-E85BC3D829B1}">
      <dgm:prSet phldrT="[Текст]"/>
      <dgm:spPr/>
      <dgm:t>
        <a:bodyPr/>
        <a:lstStyle/>
        <a:p>
          <a:r>
            <a:rPr lang="ru-RU" dirty="0"/>
            <a:t>Структура</a:t>
          </a:r>
        </a:p>
      </dgm:t>
    </dgm:pt>
    <dgm:pt modelId="{823C8D76-2D0A-4CD5-8CF1-599BB104A176}" type="parTrans" cxnId="{F67F8A42-3736-42C2-9E45-3673D0B59203}">
      <dgm:prSet/>
      <dgm:spPr/>
      <dgm:t>
        <a:bodyPr/>
        <a:lstStyle/>
        <a:p>
          <a:endParaRPr lang="ru-RU"/>
        </a:p>
      </dgm:t>
    </dgm:pt>
    <dgm:pt modelId="{D32B94BE-EE47-4C10-8462-D427B32503F5}" type="sibTrans" cxnId="{F67F8A42-3736-42C2-9E45-3673D0B59203}">
      <dgm:prSet/>
      <dgm:spPr/>
      <dgm:t>
        <a:bodyPr/>
        <a:lstStyle/>
        <a:p>
          <a:endParaRPr lang="ru-RU"/>
        </a:p>
      </dgm:t>
    </dgm:pt>
    <dgm:pt modelId="{C4431DD1-700D-4859-80E0-DC49173BAB2F}">
      <dgm:prSet phldrT="[Текст]"/>
      <dgm:spPr/>
      <dgm:t>
        <a:bodyPr/>
        <a:lstStyle/>
        <a:p>
          <a:r>
            <a:rPr lang="ru-RU" dirty="0"/>
            <a:t>Простая</a:t>
          </a:r>
        </a:p>
      </dgm:t>
    </dgm:pt>
    <dgm:pt modelId="{331A5AE0-2E4F-4D0B-8486-BDD61E20BECD}" type="parTrans" cxnId="{7A28CF15-0995-4C23-9513-8C2E6828C3A8}">
      <dgm:prSet/>
      <dgm:spPr/>
    </dgm:pt>
    <dgm:pt modelId="{E6CD2B08-A1B6-4ACA-9E01-EF264BF27E79}" type="sibTrans" cxnId="{7A28CF15-0995-4C23-9513-8C2E6828C3A8}">
      <dgm:prSet/>
      <dgm:spPr/>
    </dgm:pt>
    <dgm:pt modelId="{58971064-4E2B-428D-8025-FF9A36CABCB0}">
      <dgm:prSet phldrT="[Текст]"/>
      <dgm:spPr/>
      <dgm:t>
        <a:bodyPr/>
        <a:lstStyle/>
        <a:p>
          <a:r>
            <a:rPr lang="ru-RU" dirty="0"/>
            <a:t>Сложная</a:t>
          </a:r>
        </a:p>
      </dgm:t>
    </dgm:pt>
    <dgm:pt modelId="{A70B22B6-F57F-40B8-B84E-082387A25B1B}" type="parTrans" cxnId="{3B871000-F91B-4BC9-92FF-BF98077440DA}">
      <dgm:prSet/>
      <dgm:spPr/>
    </dgm:pt>
    <dgm:pt modelId="{6D5CF1F8-F398-407E-B663-D2703F918E3C}" type="sibTrans" cxnId="{3B871000-F91B-4BC9-92FF-BF98077440DA}">
      <dgm:prSet/>
      <dgm:spPr/>
    </dgm:pt>
    <dgm:pt modelId="{3A2C3215-2BF8-492B-A882-9299272BB9A4}" type="pres">
      <dgm:prSet presAssocID="{FAEF44D9-B1E5-4273-8BD1-8C0D90A193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533A28-9431-461C-84D5-8E89B6166DBB}" type="pres">
      <dgm:prSet presAssocID="{3D618A94-1697-4348-AEE4-E85BC3D829B1}" presName="hierRoot1" presStyleCnt="0">
        <dgm:presLayoutVars>
          <dgm:hierBranch val="init"/>
        </dgm:presLayoutVars>
      </dgm:prSet>
      <dgm:spPr/>
    </dgm:pt>
    <dgm:pt modelId="{334D66C2-E620-4A7B-BBB1-0631927CA7DD}" type="pres">
      <dgm:prSet presAssocID="{3D618A94-1697-4348-AEE4-E85BC3D829B1}" presName="rootComposite1" presStyleCnt="0"/>
      <dgm:spPr/>
    </dgm:pt>
    <dgm:pt modelId="{B7C024F0-D162-4714-A55E-0898208D49D7}" type="pres">
      <dgm:prSet presAssocID="{3D618A94-1697-4348-AEE4-E85BC3D829B1}" presName="rootText1" presStyleLbl="node0" presStyleIdx="0" presStyleCnt="1">
        <dgm:presLayoutVars>
          <dgm:chPref val="3"/>
        </dgm:presLayoutVars>
      </dgm:prSet>
      <dgm:spPr/>
    </dgm:pt>
    <dgm:pt modelId="{AEE332C1-7B55-451D-A99B-AD4E3DD335B8}" type="pres">
      <dgm:prSet presAssocID="{3D618A94-1697-4348-AEE4-E85BC3D829B1}" presName="rootConnector1" presStyleLbl="node1" presStyleIdx="0" presStyleCnt="0"/>
      <dgm:spPr/>
    </dgm:pt>
    <dgm:pt modelId="{DCC241C7-ADBC-43C2-9C4C-9F2DFB3E7FC0}" type="pres">
      <dgm:prSet presAssocID="{3D618A94-1697-4348-AEE4-E85BC3D829B1}" presName="hierChild2" presStyleCnt="0"/>
      <dgm:spPr/>
    </dgm:pt>
    <dgm:pt modelId="{38D02059-00A8-4831-B2A0-C5BCFBC2B15F}" type="pres">
      <dgm:prSet presAssocID="{331A5AE0-2E4F-4D0B-8486-BDD61E20BECD}" presName="Name37" presStyleLbl="parChTrans1D2" presStyleIdx="0" presStyleCnt="2"/>
      <dgm:spPr/>
    </dgm:pt>
    <dgm:pt modelId="{707EED9A-43FA-40EE-AB1C-69C9E82D1762}" type="pres">
      <dgm:prSet presAssocID="{C4431DD1-700D-4859-80E0-DC49173BAB2F}" presName="hierRoot2" presStyleCnt="0">
        <dgm:presLayoutVars>
          <dgm:hierBranch val="init"/>
        </dgm:presLayoutVars>
      </dgm:prSet>
      <dgm:spPr/>
    </dgm:pt>
    <dgm:pt modelId="{41F875AE-649D-4934-85F4-9ADD54BA30E0}" type="pres">
      <dgm:prSet presAssocID="{C4431DD1-700D-4859-80E0-DC49173BAB2F}" presName="rootComposite" presStyleCnt="0"/>
      <dgm:spPr/>
    </dgm:pt>
    <dgm:pt modelId="{BCC5F354-DC75-4249-A8D2-141273744196}" type="pres">
      <dgm:prSet presAssocID="{C4431DD1-700D-4859-80E0-DC49173BAB2F}" presName="rootText" presStyleLbl="node2" presStyleIdx="0" presStyleCnt="2">
        <dgm:presLayoutVars>
          <dgm:chPref val="3"/>
        </dgm:presLayoutVars>
      </dgm:prSet>
      <dgm:spPr/>
    </dgm:pt>
    <dgm:pt modelId="{CA46459A-B2B1-401C-9F95-753D3B469F80}" type="pres">
      <dgm:prSet presAssocID="{C4431DD1-700D-4859-80E0-DC49173BAB2F}" presName="rootConnector" presStyleLbl="node2" presStyleIdx="0" presStyleCnt="2"/>
      <dgm:spPr/>
    </dgm:pt>
    <dgm:pt modelId="{CBE44900-CE05-4F31-9481-9F2D07E4A443}" type="pres">
      <dgm:prSet presAssocID="{C4431DD1-700D-4859-80E0-DC49173BAB2F}" presName="hierChild4" presStyleCnt="0"/>
      <dgm:spPr/>
    </dgm:pt>
    <dgm:pt modelId="{1AF479F3-48C8-4BA4-ACED-524A62CE4E6D}" type="pres">
      <dgm:prSet presAssocID="{C4431DD1-700D-4859-80E0-DC49173BAB2F}" presName="hierChild5" presStyleCnt="0"/>
      <dgm:spPr/>
    </dgm:pt>
    <dgm:pt modelId="{FB1F3BCF-06C1-45CA-BB4F-911B2AF2818F}" type="pres">
      <dgm:prSet presAssocID="{A70B22B6-F57F-40B8-B84E-082387A25B1B}" presName="Name37" presStyleLbl="parChTrans1D2" presStyleIdx="1" presStyleCnt="2"/>
      <dgm:spPr/>
    </dgm:pt>
    <dgm:pt modelId="{DCDC6B56-C4B3-46E3-910B-311037CA65BC}" type="pres">
      <dgm:prSet presAssocID="{58971064-4E2B-428D-8025-FF9A36CABCB0}" presName="hierRoot2" presStyleCnt="0">
        <dgm:presLayoutVars>
          <dgm:hierBranch val="init"/>
        </dgm:presLayoutVars>
      </dgm:prSet>
      <dgm:spPr/>
    </dgm:pt>
    <dgm:pt modelId="{8460412E-AA31-4323-ADE8-2221B0CD4716}" type="pres">
      <dgm:prSet presAssocID="{58971064-4E2B-428D-8025-FF9A36CABCB0}" presName="rootComposite" presStyleCnt="0"/>
      <dgm:spPr/>
    </dgm:pt>
    <dgm:pt modelId="{049FB094-7466-4EA1-A139-0E79ACBC54A6}" type="pres">
      <dgm:prSet presAssocID="{58971064-4E2B-428D-8025-FF9A36CABCB0}" presName="rootText" presStyleLbl="node2" presStyleIdx="1" presStyleCnt="2">
        <dgm:presLayoutVars>
          <dgm:chPref val="3"/>
        </dgm:presLayoutVars>
      </dgm:prSet>
      <dgm:spPr/>
    </dgm:pt>
    <dgm:pt modelId="{BB34EC4D-D423-4721-B4BD-57045B731A55}" type="pres">
      <dgm:prSet presAssocID="{58971064-4E2B-428D-8025-FF9A36CABCB0}" presName="rootConnector" presStyleLbl="node2" presStyleIdx="1" presStyleCnt="2"/>
      <dgm:spPr/>
    </dgm:pt>
    <dgm:pt modelId="{D07748A0-124C-4C5B-A15F-0E00634249D1}" type="pres">
      <dgm:prSet presAssocID="{58971064-4E2B-428D-8025-FF9A36CABCB0}" presName="hierChild4" presStyleCnt="0"/>
      <dgm:spPr/>
    </dgm:pt>
    <dgm:pt modelId="{AD028298-FB04-4E1F-9CF4-EBC2A8018129}" type="pres">
      <dgm:prSet presAssocID="{58971064-4E2B-428D-8025-FF9A36CABCB0}" presName="hierChild5" presStyleCnt="0"/>
      <dgm:spPr/>
    </dgm:pt>
    <dgm:pt modelId="{231DB9CA-776B-430F-B411-AAFB0B1C9054}" type="pres">
      <dgm:prSet presAssocID="{3D618A94-1697-4348-AEE4-E85BC3D829B1}" presName="hierChild3" presStyleCnt="0"/>
      <dgm:spPr/>
    </dgm:pt>
  </dgm:ptLst>
  <dgm:cxnLst>
    <dgm:cxn modelId="{3B871000-F91B-4BC9-92FF-BF98077440DA}" srcId="{3D618A94-1697-4348-AEE4-E85BC3D829B1}" destId="{58971064-4E2B-428D-8025-FF9A36CABCB0}" srcOrd="1" destOrd="0" parTransId="{A70B22B6-F57F-40B8-B84E-082387A25B1B}" sibTransId="{6D5CF1F8-F398-407E-B663-D2703F918E3C}"/>
    <dgm:cxn modelId="{DD38F311-24B6-416F-868B-533261EE57BF}" type="presOf" srcId="{FAEF44D9-B1E5-4273-8BD1-8C0D90A193B9}" destId="{3A2C3215-2BF8-492B-A882-9299272BB9A4}" srcOrd="0" destOrd="0" presId="urn:microsoft.com/office/officeart/2005/8/layout/orgChart1"/>
    <dgm:cxn modelId="{7A28CF15-0995-4C23-9513-8C2E6828C3A8}" srcId="{3D618A94-1697-4348-AEE4-E85BC3D829B1}" destId="{C4431DD1-700D-4859-80E0-DC49173BAB2F}" srcOrd="0" destOrd="0" parTransId="{331A5AE0-2E4F-4D0B-8486-BDD61E20BECD}" sibTransId="{E6CD2B08-A1B6-4ACA-9E01-EF264BF27E79}"/>
    <dgm:cxn modelId="{C9F70B18-B2B9-4DAC-830C-0BE5B9A41BA0}" type="presOf" srcId="{3D618A94-1697-4348-AEE4-E85BC3D829B1}" destId="{AEE332C1-7B55-451D-A99B-AD4E3DD335B8}" srcOrd="1" destOrd="0" presId="urn:microsoft.com/office/officeart/2005/8/layout/orgChart1"/>
    <dgm:cxn modelId="{F67F8A42-3736-42C2-9E45-3673D0B59203}" srcId="{FAEF44D9-B1E5-4273-8BD1-8C0D90A193B9}" destId="{3D618A94-1697-4348-AEE4-E85BC3D829B1}" srcOrd="0" destOrd="0" parTransId="{823C8D76-2D0A-4CD5-8CF1-599BB104A176}" sibTransId="{D32B94BE-EE47-4C10-8462-D427B32503F5}"/>
    <dgm:cxn modelId="{D78BEE57-4219-4CE7-8457-C5254F334FC8}" type="presOf" srcId="{58971064-4E2B-428D-8025-FF9A36CABCB0}" destId="{049FB094-7466-4EA1-A139-0E79ACBC54A6}" srcOrd="0" destOrd="0" presId="urn:microsoft.com/office/officeart/2005/8/layout/orgChart1"/>
    <dgm:cxn modelId="{5B6AFA8F-4277-4A9F-B03E-1DC230EEC33D}" type="presOf" srcId="{331A5AE0-2E4F-4D0B-8486-BDD61E20BECD}" destId="{38D02059-00A8-4831-B2A0-C5BCFBC2B15F}" srcOrd="0" destOrd="0" presId="urn:microsoft.com/office/officeart/2005/8/layout/orgChart1"/>
    <dgm:cxn modelId="{DBCFFCA6-72EE-4F15-9D9A-A9F41FC1EC49}" type="presOf" srcId="{C4431DD1-700D-4859-80E0-DC49173BAB2F}" destId="{BCC5F354-DC75-4249-A8D2-141273744196}" srcOrd="0" destOrd="0" presId="urn:microsoft.com/office/officeart/2005/8/layout/orgChart1"/>
    <dgm:cxn modelId="{5CFEF4C8-BEDB-4F09-AC24-A0DA5245AC8F}" type="presOf" srcId="{A70B22B6-F57F-40B8-B84E-082387A25B1B}" destId="{FB1F3BCF-06C1-45CA-BB4F-911B2AF2818F}" srcOrd="0" destOrd="0" presId="urn:microsoft.com/office/officeart/2005/8/layout/orgChart1"/>
    <dgm:cxn modelId="{4B9B8DCC-738D-491E-B627-6C0798F61AF9}" type="presOf" srcId="{C4431DD1-700D-4859-80E0-DC49173BAB2F}" destId="{CA46459A-B2B1-401C-9F95-753D3B469F80}" srcOrd="1" destOrd="0" presId="urn:microsoft.com/office/officeart/2005/8/layout/orgChart1"/>
    <dgm:cxn modelId="{3199D5E0-C251-4750-A058-FD8C1B1FB3B1}" type="presOf" srcId="{3D618A94-1697-4348-AEE4-E85BC3D829B1}" destId="{B7C024F0-D162-4714-A55E-0898208D49D7}" srcOrd="0" destOrd="0" presId="urn:microsoft.com/office/officeart/2005/8/layout/orgChart1"/>
    <dgm:cxn modelId="{84A32AE4-B223-43FB-BB7D-E025C3758CB6}" type="presOf" srcId="{58971064-4E2B-428D-8025-FF9A36CABCB0}" destId="{BB34EC4D-D423-4721-B4BD-57045B731A55}" srcOrd="1" destOrd="0" presId="urn:microsoft.com/office/officeart/2005/8/layout/orgChart1"/>
    <dgm:cxn modelId="{091079A3-8A2F-452D-B4B5-22DE4E46508E}" type="presParOf" srcId="{3A2C3215-2BF8-492B-A882-9299272BB9A4}" destId="{54533A28-9431-461C-84D5-8E89B6166DBB}" srcOrd="0" destOrd="0" presId="urn:microsoft.com/office/officeart/2005/8/layout/orgChart1"/>
    <dgm:cxn modelId="{03DD596B-C495-40CC-85F5-C2CBC0AF4AD7}" type="presParOf" srcId="{54533A28-9431-461C-84D5-8E89B6166DBB}" destId="{334D66C2-E620-4A7B-BBB1-0631927CA7DD}" srcOrd="0" destOrd="0" presId="urn:microsoft.com/office/officeart/2005/8/layout/orgChart1"/>
    <dgm:cxn modelId="{DE4AA38F-3789-43DB-8FA7-F4CDE615F4D8}" type="presParOf" srcId="{334D66C2-E620-4A7B-BBB1-0631927CA7DD}" destId="{B7C024F0-D162-4714-A55E-0898208D49D7}" srcOrd="0" destOrd="0" presId="urn:microsoft.com/office/officeart/2005/8/layout/orgChart1"/>
    <dgm:cxn modelId="{767AA549-35E6-4219-A6CD-A0D443A44F08}" type="presParOf" srcId="{334D66C2-E620-4A7B-BBB1-0631927CA7DD}" destId="{AEE332C1-7B55-451D-A99B-AD4E3DD335B8}" srcOrd="1" destOrd="0" presId="urn:microsoft.com/office/officeart/2005/8/layout/orgChart1"/>
    <dgm:cxn modelId="{A41FBC92-2571-402D-8CDF-F67E2C5F4671}" type="presParOf" srcId="{54533A28-9431-461C-84D5-8E89B6166DBB}" destId="{DCC241C7-ADBC-43C2-9C4C-9F2DFB3E7FC0}" srcOrd="1" destOrd="0" presId="urn:microsoft.com/office/officeart/2005/8/layout/orgChart1"/>
    <dgm:cxn modelId="{24325730-F198-42E8-A1C6-D75F84B955BF}" type="presParOf" srcId="{DCC241C7-ADBC-43C2-9C4C-9F2DFB3E7FC0}" destId="{38D02059-00A8-4831-B2A0-C5BCFBC2B15F}" srcOrd="0" destOrd="0" presId="urn:microsoft.com/office/officeart/2005/8/layout/orgChart1"/>
    <dgm:cxn modelId="{81153AFA-D818-46CF-99B1-1B72423FEEE8}" type="presParOf" srcId="{DCC241C7-ADBC-43C2-9C4C-9F2DFB3E7FC0}" destId="{707EED9A-43FA-40EE-AB1C-69C9E82D1762}" srcOrd="1" destOrd="0" presId="urn:microsoft.com/office/officeart/2005/8/layout/orgChart1"/>
    <dgm:cxn modelId="{EE45C0D6-B763-4E09-96A3-428E6D9DF0CB}" type="presParOf" srcId="{707EED9A-43FA-40EE-AB1C-69C9E82D1762}" destId="{41F875AE-649D-4934-85F4-9ADD54BA30E0}" srcOrd="0" destOrd="0" presId="urn:microsoft.com/office/officeart/2005/8/layout/orgChart1"/>
    <dgm:cxn modelId="{8AC12044-CC3F-4006-9C13-CA38F554EA11}" type="presParOf" srcId="{41F875AE-649D-4934-85F4-9ADD54BA30E0}" destId="{BCC5F354-DC75-4249-A8D2-141273744196}" srcOrd="0" destOrd="0" presId="urn:microsoft.com/office/officeart/2005/8/layout/orgChart1"/>
    <dgm:cxn modelId="{5284C21F-4FD0-4BEC-859E-527DD7B8F55B}" type="presParOf" srcId="{41F875AE-649D-4934-85F4-9ADD54BA30E0}" destId="{CA46459A-B2B1-401C-9F95-753D3B469F80}" srcOrd="1" destOrd="0" presId="urn:microsoft.com/office/officeart/2005/8/layout/orgChart1"/>
    <dgm:cxn modelId="{F281CAA0-7305-49CC-9DE6-E7D5B6203461}" type="presParOf" srcId="{707EED9A-43FA-40EE-AB1C-69C9E82D1762}" destId="{CBE44900-CE05-4F31-9481-9F2D07E4A443}" srcOrd="1" destOrd="0" presId="urn:microsoft.com/office/officeart/2005/8/layout/orgChart1"/>
    <dgm:cxn modelId="{955043F8-D5C3-4DC0-8DCB-1C2E3CFB62B8}" type="presParOf" srcId="{707EED9A-43FA-40EE-AB1C-69C9E82D1762}" destId="{1AF479F3-48C8-4BA4-ACED-524A62CE4E6D}" srcOrd="2" destOrd="0" presId="urn:microsoft.com/office/officeart/2005/8/layout/orgChart1"/>
    <dgm:cxn modelId="{80A7594A-19FE-4884-8F12-637AD48454AB}" type="presParOf" srcId="{DCC241C7-ADBC-43C2-9C4C-9F2DFB3E7FC0}" destId="{FB1F3BCF-06C1-45CA-BB4F-911B2AF2818F}" srcOrd="2" destOrd="0" presId="urn:microsoft.com/office/officeart/2005/8/layout/orgChart1"/>
    <dgm:cxn modelId="{DE5E9E63-505D-4C79-9457-B13DF2D3BA4C}" type="presParOf" srcId="{DCC241C7-ADBC-43C2-9C4C-9F2DFB3E7FC0}" destId="{DCDC6B56-C4B3-46E3-910B-311037CA65BC}" srcOrd="3" destOrd="0" presId="urn:microsoft.com/office/officeart/2005/8/layout/orgChart1"/>
    <dgm:cxn modelId="{739D3422-7D17-4A3B-BA72-B90002636F73}" type="presParOf" srcId="{DCDC6B56-C4B3-46E3-910B-311037CA65BC}" destId="{8460412E-AA31-4323-ADE8-2221B0CD4716}" srcOrd="0" destOrd="0" presId="urn:microsoft.com/office/officeart/2005/8/layout/orgChart1"/>
    <dgm:cxn modelId="{226D6D01-282B-4D8A-B7DF-17C630567A00}" type="presParOf" srcId="{8460412E-AA31-4323-ADE8-2221B0CD4716}" destId="{049FB094-7466-4EA1-A139-0E79ACBC54A6}" srcOrd="0" destOrd="0" presId="urn:microsoft.com/office/officeart/2005/8/layout/orgChart1"/>
    <dgm:cxn modelId="{3EA65015-532D-4908-8D8A-E070B6BA2116}" type="presParOf" srcId="{8460412E-AA31-4323-ADE8-2221B0CD4716}" destId="{BB34EC4D-D423-4721-B4BD-57045B731A55}" srcOrd="1" destOrd="0" presId="urn:microsoft.com/office/officeart/2005/8/layout/orgChart1"/>
    <dgm:cxn modelId="{85D823C5-D159-48CA-A10D-EACB15EB75FE}" type="presParOf" srcId="{DCDC6B56-C4B3-46E3-910B-311037CA65BC}" destId="{D07748A0-124C-4C5B-A15F-0E00634249D1}" srcOrd="1" destOrd="0" presId="urn:microsoft.com/office/officeart/2005/8/layout/orgChart1"/>
    <dgm:cxn modelId="{4554BCFD-7C9C-4C27-8217-8A82ADA6D390}" type="presParOf" srcId="{DCDC6B56-C4B3-46E3-910B-311037CA65BC}" destId="{AD028298-FB04-4E1F-9CF4-EBC2A8018129}" srcOrd="2" destOrd="0" presId="urn:microsoft.com/office/officeart/2005/8/layout/orgChart1"/>
    <dgm:cxn modelId="{D10C10F5-93EF-4A9B-841B-9847CE8DC0E8}" type="presParOf" srcId="{54533A28-9431-461C-84D5-8E89B6166DBB}" destId="{231DB9CA-776B-430F-B411-AAFB0B1C90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60F8FF-DEE6-4DD0-90DC-AB6D2D3723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7FE74D-1AE5-4AF1-BB2E-96D823713AD2}">
      <dgm:prSet phldrT="[Текст]"/>
      <dgm:spPr/>
      <dgm:t>
        <a:bodyPr/>
        <a:lstStyle/>
        <a:p>
          <a:r>
            <a:rPr lang="ru-RU" dirty="0"/>
            <a:t>Случайный признак</a:t>
          </a:r>
        </a:p>
      </dgm:t>
    </dgm:pt>
    <dgm:pt modelId="{128A5967-4105-40F8-9E8E-8AA8C239E0BF}" type="parTrans" cxnId="{7D11C26C-03EF-443D-AA06-909C9DE0FC20}">
      <dgm:prSet/>
      <dgm:spPr/>
      <dgm:t>
        <a:bodyPr/>
        <a:lstStyle/>
        <a:p>
          <a:endParaRPr lang="ru-RU"/>
        </a:p>
      </dgm:t>
    </dgm:pt>
    <dgm:pt modelId="{59C6E199-151B-438E-AA1D-F8D6E37BBE6D}" type="sibTrans" cxnId="{7D11C26C-03EF-443D-AA06-909C9DE0FC20}">
      <dgm:prSet/>
      <dgm:spPr/>
      <dgm:t>
        <a:bodyPr/>
        <a:lstStyle/>
        <a:p>
          <a:endParaRPr lang="ru-RU"/>
        </a:p>
      </dgm:t>
    </dgm:pt>
    <dgm:pt modelId="{537C111E-577D-4FB4-B5AE-FBFAAA613A7D}">
      <dgm:prSet phldrT="[Текст]"/>
      <dgm:spPr/>
      <dgm:t>
        <a:bodyPr/>
        <a:lstStyle/>
        <a:p>
          <a:r>
            <a:rPr lang="ru-RU" dirty="0"/>
            <a:t>Преднамеренно выделенный признак</a:t>
          </a:r>
        </a:p>
      </dgm:t>
    </dgm:pt>
    <dgm:pt modelId="{C227E3DB-F6F8-4B76-A08D-9C12D75E0319}" type="parTrans" cxnId="{6BC01B03-4A88-4EE3-8570-0F6057AD2ACC}">
      <dgm:prSet/>
      <dgm:spPr/>
      <dgm:t>
        <a:bodyPr/>
        <a:lstStyle/>
        <a:p>
          <a:endParaRPr lang="ru-RU"/>
        </a:p>
      </dgm:t>
    </dgm:pt>
    <dgm:pt modelId="{CF3D5445-0D97-4810-8CF1-6536BAAF77BF}" type="sibTrans" cxnId="{6BC01B03-4A88-4EE3-8570-0F6057AD2ACC}">
      <dgm:prSet/>
      <dgm:spPr/>
      <dgm:t>
        <a:bodyPr/>
        <a:lstStyle/>
        <a:p>
          <a:endParaRPr lang="ru-RU"/>
        </a:p>
      </dgm:t>
    </dgm:pt>
    <dgm:pt modelId="{D51AE5C7-D921-424F-BB0D-201638F8A6A9}" type="pres">
      <dgm:prSet presAssocID="{8460F8FF-DEE6-4DD0-90DC-AB6D2D372348}" presName="diagram" presStyleCnt="0">
        <dgm:presLayoutVars>
          <dgm:dir/>
          <dgm:resizeHandles val="exact"/>
        </dgm:presLayoutVars>
      </dgm:prSet>
      <dgm:spPr/>
    </dgm:pt>
    <dgm:pt modelId="{908075BE-EE43-4424-BB82-9115BB05314A}" type="pres">
      <dgm:prSet presAssocID="{567FE74D-1AE5-4AF1-BB2E-96D823713AD2}" presName="node" presStyleLbl="node1" presStyleIdx="0" presStyleCnt="2">
        <dgm:presLayoutVars>
          <dgm:bulletEnabled val="1"/>
        </dgm:presLayoutVars>
      </dgm:prSet>
      <dgm:spPr/>
    </dgm:pt>
    <dgm:pt modelId="{C21FA384-D43A-42B8-9FBA-F3EBD17A2D68}" type="pres">
      <dgm:prSet presAssocID="{59C6E199-151B-438E-AA1D-F8D6E37BBE6D}" presName="sibTrans" presStyleCnt="0"/>
      <dgm:spPr/>
    </dgm:pt>
    <dgm:pt modelId="{C202BAEB-E074-46C0-B33B-E5FA67F6253E}" type="pres">
      <dgm:prSet presAssocID="{537C111E-577D-4FB4-B5AE-FBFAAA613A7D}" presName="node" presStyleLbl="node1" presStyleIdx="1" presStyleCnt="2">
        <dgm:presLayoutVars>
          <dgm:bulletEnabled val="1"/>
        </dgm:presLayoutVars>
      </dgm:prSet>
      <dgm:spPr/>
    </dgm:pt>
  </dgm:ptLst>
  <dgm:cxnLst>
    <dgm:cxn modelId="{6BC01B03-4A88-4EE3-8570-0F6057AD2ACC}" srcId="{8460F8FF-DEE6-4DD0-90DC-AB6D2D372348}" destId="{537C111E-577D-4FB4-B5AE-FBFAAA613A7D}" srcOrd="1" destOrd="0" parTransId="{C227E3DB-F6F8-4B76-A08D-9C12D75E0319}" sibTransId="{CF3D5445-0D97-4810-8CF1-6536BAAF77BF}"/>
    <dgm:cxn modelId="{2634E133-6873-4647-B5CF-E1C6B524B293}" type="presOf" srcId="{8460F8FF-DEE6-4DD0-90DC-AB6D2D372348}" destId="{D51AE5C7-D921-424F-BB0D-201638F8A6A9}" srcOrd="0" destOrd="0" presId="urn:microsoft.com/office/officeart/2005/8/layout/default"/>
    <dgm:cxn modelId="{7D11C26C-03EF-443D-AA06-909C9DE0FC20}" srcId="{8460F8FF-DEE6-4DD0-90DC-AB6D2D372348}" destId="{567FE74D-1AE5-4AF1-BB2E-96D823713AD2}" srcOrd="0" destOrd="0" parTransId="{128A5967-4105-40F8-9E8E-8AA8C239E0BF}" sibTransId="{59C6E199-151B-438E-AA1D-F8D6E37BBE6D}"/>
    <dgm:cxn modelId="{801A46E0-E6E7-4D1E-A133-5C890A935D22}" type="presOf" srcId="{537C111E-577D-4FB4-B5AE-FBFAAA613A7D}" destId="{C202BAEB-E074-46C0-B33B-E5FA67F6253E}" srcOrd="0" destOrd="0" presId="urn:microsoft.com/office/officeart/2005/8/layout/default"/>
    <dgm:cxn modelId="{357418F7-1553-4C92-8AE7-6E0E96426577}" type="presOf" srcId="{567FE74D-1AE5-4AF1-BB2E-96D823713AD2}" destId="{908075BE-EE43-4424-BB82-9115BB05314A}" srcOrd="0" destOrd="0" presId="urn:microsoft.com/office/officeart/2005/8/layout/default"/>
    <dgm:cxn modelId="{DA018A92-0AEB-4596-833D-8A3BCD9F0822}" type="presParOf" srcId="{D51AE5C7-D921-424F-BB0D-201638F8A6A9}" destId="{908075BE-EE43-4424-BB82-9115BB05314A}" srcOrd="0" destOrd="0" presId="urn:microsoft.com/office/officeart/2005/8/layout/default"/>
    <dgm:cxn modelId="{198AA470-3287-48A7-B12F-66847E035096}" type="presParOf" srcId="{D51AE5C7-D921-424F-BB0D-201638F8A6A9}" destId="{C21FA384-D43A-42B8-9FBA-F3EBD17A2D68}" srcOrd="1" destOrd="0" presId="urn:microsoft.com/office/officeart/2005/8/layout/default"/>
    <dgm:cxn modelId="{CD13164D-99F7-47F0-81D4-D7EA0B86FE3E}" type="presParOf" srcId="{D51AE5C7-D921-424F-BB0D-201638F8A6A9}" destId="{C202BAEB-E074-46C0-B33B-E5FA67F6253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3B0CBB-579A-4AD3-9C89-D7495F2348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BBD91-9162-4B2B-99B9-3C0F130DEA88}">
      <dgm:prSet phldrT="[Текст]"/>
      <dgm:spPr/>
      <dgm:t>
        <a:bodyPr/>
        <a:lstStyle/>
        <a:p>
          <a:r>
            <a:rPr lang="ru-RU" dirty="0"/>
            <a:t>Монографический метод </a:t>
          </a:r>
        </a:p>
      </dgm:t>
    </dgm:pt>
    <dgm:pt modelId="{9C2D77ED-9CA1-41C7-9E8B-864FBFADD80B}" type="parTrans" cxnId="{961A2811-EB54-40DA-870B-0EDD01F37CA0}">
      <dgm:prSet/>
      <dgm:spPr/>
      <dgm:t>
        <a:bodyPr/>
        <a:lstStyle/>
        <a:p>
          <a:endParaRPr lang="ru-RU"/>
        </a:p>
      </dgm:t>
    </dgm:pt>
    <dgm:pt modelId="{B6C7766C-46E0-470E-94CD-2D70161C8D31}" type="sibTrans" cxnId="{961A2811-EB54-40DA-870B-0EDD01F37CA0}">
      <dgm:prSet/>
      <dgm:spPr/>
      <dgm:t>
        <a:bodyPr/>
        <a:lstStyle/>
        <a:p>
          <a:endParaRPr lang="ru-RU"/>
        </a:p>
      </dgm:t>
    </dgm:pt>
    <dgm:pt modelId="{D317F1CF-F844-483E-ADA9-05FA0D8C52FE}">
      <dgm:prSet phldrT="[Текст]"/>
      <dgm:spPr/>
      <dgm:t>
        <a:bodyPr/>
        <a:lstStyle/>
        <a:p>
          <a:r>
            <a:rPr lang="ru-RU" dirty="0"/>
            <a:t>Биографический метод </a:t>
          </a:r>
        </a:p>
      </dgm:t>
    </dgm:pt>
    <dgm:pt modelId="{EAA5B268-16E5-4E56-9D1F-C7DD1D47E33F}" type="parTrans" cxnId="{3D56CEA1-C461-4398-905C-75008795D31E}">
      <dgm:prSet/>
      <dgm:spPr/>
      <dgm:t>
        <a:bodyPr/>
        <a:lstStyle/>
        <a:p>
          <a:endParaRPr lang="ru-RU"/>
        </a:p>
      </dgm:t>
    </dgm:pt>
    <dgm:pt modelId="{FEC92C34-7E20-46B3-8572-DC1F861C3F28}" type="sibTrans" cxnId="{3D56CEA1-C461-4398-905C-75008795D31E}">
      <dgm:prSet/>
      <dgm:spPr/>
      <dgm:t>
        <a:bodyPr/>
        <a:lstStyle/>
        <a:p>
          <a:endParaRPr lang="ru-RU"/>
        </a:p>
      </dgm:t>
    </dgm:pt>
    <dgm:pt modelId="{9A7E4B10-8B12-481D-A7B1-E2CF50741863}">
      <dgm:prSet phldrT="[Текст]"/>
      <dgm:spPr/>
      <dgm:t>
        <a:bodyPr/>
        <a:lstStyle/>
        <a:p>
          <a:r>
            <a:rPr lang="ru-RU" dirty="0"/>
            <a:t>Идиографический метод</a:t>
          </a:r>
        </a:p>
      </dgm:t>
    </dgm:pt>
    <dgm:pt modelId="{4CB1E4D4-C675-4113-AF79-4E55B513BCBB}" type="parTrans" cxnId="{AD9A97E7-43E5-4256-8E91-511F083B2DB4}">
      <dgm:prSet/>
      <dgm:spPr/>
      <dgm:t>
        <a:bodyPr/>
        <a:lstStyle/>
        <a:p>
          <a:endParaRPr lang="ru-RU"/>
        </a:p>
      </dgm:t>
    </dgm:pt>
    <dgm:pt modelId="{E4EA2C48-B0DE-4CE4-A298-8A8BA48230E9}" type="sibTrans" cxnId="{AD9A97E7-43E5-4256-8E91-511F083B2DB4}">
      <dgm:prSet/>
      <dgm:spPr/>
      <dgm:t>
        <a:bodyPr/>
        <a:lstStyle/>
        <a:p>
          <a:endParaRPr lang="ru-RU"/>
        </a:p>
      </dgm:t>
    </dgm:pt>
    <dgm:pt modelId="{A09A0C70-1644-48FB-9C85-F0F095460FC0}">
      <dgm:prSet phldrT="[Текст]"/>
      <dgm:spPr/>
      <dgm:t>
        <a:bodyPr/>
        <a:lstStyle/>
        <a:p>
          <a:r>
            <a:rPr lang="ru-RU"/>
            <a:t>Анализ </a:t>
          </a:r>
          <a:r>
            <a:rPr lang="ru-RU" dirty="0"/>
            <a:t>документов </a:t>
          </a:r>
        </a:p>
      </dgm:t>
    </dgm:pt>
    <dgm:pt modelId="{89A35D68-5383-4826-A7CE-30AF3F7234EA}" type="parTrans" cxnId="{C8C75376-802E-4005-A2CB-D1FEE81CF636}">
      <dgm:prSet/>
      <dgm:spPr/>
      <dgm:t>
        <a:bodyPr/>
        <a:lstStyle/>
        <a:p>
          <a:endParaRPr lang="ru-RU"/>
        </a:p>
      </dgm:t>
    </dgm:pt>
    <dgm:pt modelId="{0D425C47-08FB-430F-B67F-BD3A4DA97CCE}" type="sibTrans" cxnId="{C8C75376-802E-4005-A2CB-D1FEE81CF636}">
      <dgm:prSet/>
      <dgm:spPr/>
      <dgm:t>
        <a:bodyPr/>
        <a:lstStyle/>
        <a:p>
          <a:endParaRPr lang="ru-RU"/>
        </a:p>
      </dgm:t>
    </dgm:pt>
    <dgm:pt modelId="{A80B2434-335F-4383-9340-6283C193CC84}">
      <dgm:prSet phldrT="[Текст]"/>
      <dgm:spPr/>
      <dgm:t>
        <a:bodyPr/>
        <a:lstStyle/>
        <a:p>
          <a:r>
            <a:rPr lang="ru-RU" dirty="0"/>
            <a:t>Феноменологический методы (редукция, анализ)</a:t>
          </a:r>
        </a:p>
      </dgm:t>
    </dgm:pt>
    <dgm:pt modelId="{5ADD194F-C53C-4EE1-BA74-21AEF8892F3C}" type="parTrans" cxnId="{ADA1C650-96D3-4077-98A7-A10D2D0B4E33}">
      <dgm:prSet/>
      <dgm:spPr/>
      <dgm:t>
        <a:bodyPr/>
        <a:lstStyle/>
        <a:p>
          <a:endParaRPr lang="ru-RU"/>
        </a:p>
      </dgm:t>
    </dgm:pt>
    <dgm:pt modelId="{47F5CDE6-05B7-48C9-87DA-05BA13A22E15}" type="sibTrans" cxnId="{ADA1C650-96D3-4077-98A7-A10D2D0B4E33}">
      <dgm:prSet/>
      <dgm:spPr/>
      <dgm:t>
        <a:bodyPr/>
        <a:lstStyle/>
        <a:p>
          <a:endParaRPr lang="ru-RU"/>
        </a:p>
      </dgm:t>
    </dgm:pt>
    <dgm:pt modelId="{3A01CE76-944D-4BED-A94E-9E0D3918C368}">
      <dgm:prSet phldrT="[Текст]"/>
      <dgm:spPr/>
      <dgm:t>
        <a:bodyPr/>
        <a:lstStyle/>
        <a:p>
          <a:r>
            <a:rPr lang="ru-RU" dirty="0"/>
            <a:t>Герменевтика</a:t>
          </a:r>
        </a:p>
      </dgm:t>
    </dgm:pt>
    <dgm:pt modelId="{80D2F05D-7E18-4F9D-B09C-183C763294FA}" type="parTrans" cxnId="{18BDA5B7-9270-449E-BD6F-B14DD479BB4D}">
      <dgm:prSet/>
      <dgm:spPr/>
      <dgm:t>
        <a:bodyPr/>
        <a:lstStyle/>
        <a:p>
          <a:endParaRPr lang="ru-RU"/>
        </a:p>
      </dgm:t>
    </dgm:pt>
    <dgm:pt modelId="{08F411B4-84C3-4C8E-A736-D391EA83D7E2}" type="sibTrans" cxnId="{18BDA5B7-9270-449E-BD6F-B14DD479BB4D}">
      <dgm:prSet/>
      <dgm:spPr/>
      <dgm:t>
        <a:bodyPr/>
        <a:lstStyle/>
        <a:p>
          <a:endParaRPr lang="ru-RU"/>
        </a:p>
      </dgm:t>
    </dgm:pt>
    <dgm:pt modelId="{7943DFB3-5C8D-4F00-8321-F603419434E3}" type="pres">
      <dgm:prSet presAssocID="{F43B0CBB-579A-4AD3-9C89-D7495F234808}" presName="linear" presStyleCnt="0">
        <dgm:presLayoutVars>
          <dgm:dir/>
          <dgm:animLvl val="lvl"/>
          <dgm:resizeHandles val="exact"/>
        </dgm:presLayoutVars>
      </dgm:prSet>
      <dgm:spPr/>
    </dgm:pt>
    <dgm:pt modelId="{895154A9-C131-4B49-BBF6-FA10EAFD5C92}" type="pres">
      <dgm:prSet presAssocID="{9A7E4B10-8B12-481D-A7B1-E2CF50741863}" presName="parentLin" presStyleCnt="0"/>
      <dgm:spPr/>
    </dgm:pt>
    <dgm:pt modelId="{C3B01482-6FFA-477D-AE11-18464EA07353}" type="pres">
      <dgm:prSet presAssocID="{9A7E4B10-8B12-481D-A7B1-E2CF50741863}" presName="parentLeftMargin" presStyleLbl="node1" presStyleIdx="0" presStyleCnt="6"/>
      <dgm:spPr/>
    </dgm:pt>
    <dgm:pt modelId="{71CC50BD-74C1-45D2-8395-E7690D907C26}" type="pres">
      <dgm:prSet presAssocID="{9A7E4B10-8B12-481D-A7B1-E2CF5074186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FF3A7DF-16AF-40EC-8C77-5DADEE39A300}" type="pres">
      <dgm:prSet presAssocID="{9A7E4B10-8B12-481D-A7B1-E2CF50741863}" presName="negativeSpace" presStyleCnt="0"/>
      <dgm:spPr/>
    </dgm:pt>
    <dgm:pt modelId="{78F2809C-023A-4CC2-BF18-066D1C86C930}" type="pres">
      <dgm:prSet presAssocID="{9A7E4B10-8B12-481D-A7B1-E2CF50741863}" presName="childText" presStyleLbl="conFgAcc1" presStyleIdx="0" presStyleCnt="6">
        <dgm:presLayoutVars>
          <dgm:bulletEnabled val="1"/>
        </dgm:presLayoutVars>
      </dgm:prSet>
      <dgm:spPr/>
    </dgm:pt>
    <dgm:pt modelId="{952673F0-5038-4F98-A959-CBA274D09519}" type="pres">
      <dgm:prSet presAssocID="{E4EA2C48-B0DE-4CE4-A298-8A8BA48230E9}" presName="spaceBetweenRectangles" presStyleCnt="0"/>
      <dgm:spPr/>
    </dgm:pt>
    <dgm:pt modelId="{E1021922-7DD0-4F98-A4F4-83B35FCF4886}" type="pres">
      <dgm:prSet presAssocID="{A09A0C70-1644-48FB-9C85-F0F095460FC0}" presName="parentLin" presStyleCnt="0"/>
      <dgm:spPr/>
    </dgm:pt>
    <dgm:pt modelId="{992FED41-353D-48EE-8C91-83FFBA559E71}" type="pres">
      <dgm:prSet presAssocID="{A09A0C70-1644-48FB-9C85-F0F095460FC0}" presName="parentLeftMargin" presStyleLbl="node1" presStyleIdx="0" presStyleCnt="6"/>
      <dgm:spPr/>
    </dgm:pt>
    <dgm:pt modelId="{52672C80-D4B3-4888-A09C-C842DC4E2526}" type="pres">
      <dgm:prSet presAssocID="{A09A0C70-1644-48FB-9C85-F0F095460FC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A763979-EA0C-4A02-919A-7BE1C50D2546}" type="pres">
      <dgm:prSet presAssocID="{A09A0C70-1644-48FB-9C85-F0F095460FC0}" presName="negativeSpace" presStyleCnt="0"/>
      <dgm:spPr/>
    </dgm:pt>
    <dgm:pt modelId="{F4D9400B-3D27-4633-8FD5-2B700B373821}" type="pres">
      <dgm:prSet presAssocID="{A09A0C70-1644-48FB-9C85-F0F095460FC0}" presName="childText" presStyleLbl="conFgAcc1" presStyleIdx="1" presStyleCnt="6">
        <dgm:presLayoutVars>
          <dgm:bulletEnabled val="1"/>
        </dgm:presLayoutVars>
      </dgm:prSet>
      <dgm:spPr/>
    </dgm:pt>
    <dgm:pt modelId="{DA99ADFA-3CCF-4C66-B4DA-6FD538201B8D}" type="pres">
      <dgm:prSet presAssocID="{0D425C47-08FB-430F-B67F-BD3A4DA97CCE}" presName="spaceBetweenRectangles" presStyleCnt="0"/>
      <dgm:spPr/>
    </dgm:pt>
    <dgm:pt modelId="{9336E192-6190-4989-B7CB-548AEC6A0DDF}" type="pres">
      <dgm:prSet presAssocID="{FF6BBD91-9162-4B2B-99B9-3C0F130DEA88}" presName="parentLin" presStyleCnt="0"/>
      <dgm:spPr/>
    </dgm:pt>
    <dgm:pt modelId="{E336B894-4B3B-4300-B650-9B85B9F2EF6F}" type="pres">
      <dgm:prSet presAssocID="{FF6BBD91-9162-4B2B-99B9-3C0F130DEA88}" presName="parentLeftMargin" presStyleLbl="node1" presStyleIdx="1" presStyleCnt="6"/>
      <dgm:spPr/>
    </dgm:pt>
    <dgm:pt modelId="{F620DF13-8CBE-4BD6-AB80-72C5F5823779}" type="pres">
      <dgm:prSet presAssocID="{FF6BBD91-9162-4B2B-99B9-3C0F130DEA88}" presName="parentText" presStyleLbl="node1" presStyleIdx="2" presStyleCnt="6" custLinFactNeighborX="7512" custLinFactNeighborY="7623">
        <dgm:presLayoutVars>
          <dgm:chMax val="0"/>
          <dgm:bulletEnabled val="1"/>
        </dgm:presLayoutVars>
      </dgm:prSet>
      <dgm:spPr/>
    </dgm:pt>
    <dgm:pt modelId="{5D4BF86B-FBB4-454C-B0A3-34D879F19505}" type="pres">
      <dgm:prSet presAssocID="{FF6BBD91-9162-4B2B-99B9-3C0F130DEA88}" presName="negativeSpace" presStyleCnt="0"/>
      <dgm:spPr/>
    </dgm:pt>
    <dgm:pt modelId="{C155554C-6F32-4D03-A947-ECEFD4BC90F7}" type="pres">
      <dgm:prSet presAssocID="{FF6BBD91-9162-4B2B-99B9-3C0F130DEA88}" presName="childText" presStyleLbl="conFgAcc1" presStyleIdx="2" presStyleCnt="6">
        <dgm:presLayoutVars>
          <dgm:bulletEnabled val="1"/>
        </dgm:presLayoutVars>
      </dgm:prSet>
      <dgm:spPr/>
    </dgm:pt>
    <dgm:pt modelId="{E3E9CEDD-1C10-40DA-97E6-8745F67FB1F5}" type="pres">
      <dgm:prSet presAssocID="{B6C7766C-46E0-470E-94CD-2D70161C8D31}" presName="spaceBetweenRectangles" presStyleCnt="0"/>
      <dgm:spPr/>
    </dgm:pt>
    <dgm:pt modelId="{6E0E54C6-29E1-413A-BD96-517EEC13094C}" type="pres">
      <dgm:prSet presAssocID="{D317F1CF-F844-483E-ADA9-05FA0D8C52FE}" presName="parentLin" presStyleCnt="0"/>
      <dgm:spPr/>
    </dgm:pt>
    <dgm:pt modelId="{1668A4B9-851A-4D97-A30F-247661FAC1B6}" type="pres">
      <dgm:prSet presAssocID="{D317F1CF-F844-483E-ADA9-05FA0D8C52FE}" presName="parentLeftMargin" presStyleLbl="node1" presStyleIdx="2" presStyleCnt="6"/>
      <dgm:spPr/>
    </dgm:pt>
    <dgm:pt modelId="{AAD15B58-E405-4102-ADE4-A2F947082CA4}" type="pres">
      <dgm:prSet presAssocID="{D317F1CF-F844-483E-ADA9-05FA0D8C52F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05499C9-FA57-4565-8445-58562A2E2911}" type="pres">
      <dgm:prSet presAssocID="{D317F1CF-F844-483E-ADA9-05FA0D8C52FE}" presName="negativeSpace" presStyleCnt="0"/>
      <dgm:spPr/>
    </dgm:pt>
    <dgm:pt modelId="{915B9673-EB4A-418D-A2EC-E49CB8BFE6F1}" type="pres">
      <dgm:prSet presAssocID="{D317F1CF-F844-483E-ADA9-05FA0D8C52FE}" presName="childText" presStyleLbl="conFgAcc1" presStyleIdx="3" presStyleCnt="6">
        <dgm:presLayoutVars>
          <dgm:bulletEnabled val="1"/>
        </dgm:presLayoutVars>
      </dgm:prSet>
      <dgm:spPr/>
    </dgm:pt>
    <dgm:pt modelId="{C96351A4-E85F-43FE-8D90-FF00ADD2060F}" type="pres">
      <dgm:prSet presAssocID="{FEC92C34-7E20-46B3-8572-DC1F861C3F28}" presName="spaceBetweenRectangles" presStyleCnt="0"/>
      <dgm:spPr/>
    </dgm:pt>
    <dgm:pt modelId="{8160BDE5-B8DD-4D36-872F-D5D66F87CF99}" type="pres">
      <dgm:prSet presAssocID="{A80B2434-335F-4383-9340-6283C193CC84}" presName="parentLin" presStyleCnt="0"/>
      <dgm:spPr/>
    </dgm:pt>
    <dgm:pt modelId="{6068871F-05D6-4FB1-877B-7A9A68C7B0B8}" type="pres">
      <dgm:prSet presAssocID="{A80B2434-335F-4383-9340-6283C193CC84}" presName="parentLeftMargin" presStyleLbl="node1" presStyleIdx="3" presStyleCnt="6"/>
      <dgm:spPr/>
    </dgm:pt>
    <dgm:pt modelId="{D9F1B88F-E5E9-4FEB-900A-2AFCBD6F567C}" type="pres">
      <dgm:prSet presAssocID="{A80B2434-335F-4383-9340-6283C193CC8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9B99EC1-5A1A-47A5-A013-ABA0F3E1F913}" type="pres">
      <dgm:prSet presAssocID="{A80B2434-335F-4383-9340-6283C193CC84}" presName="negativeSpace" presStyleCnt="0"/>
      <dgm:spPr/>
    </dgm:pt>
    <dgm:pt modelId="{F259DAC3-8E20-45DE-83FA-8496CD464711}" type="pres">
      <dgm:prSet presAssocID="{A80B2434-335F-4383-9340-6283C193CC84}" presName="childText" presStyleLbl="conFgAcc1" presStyleIdx="4" presStyleCnt="6">
        <dgm:presLayoutVars>
          <dgm:bulletEnabled val="1"/>
        </dgm:presLayoutVars>
      </dgm:prSet>
      <dgm:spPr/>
    </dgm:pt>
    <dgm:pt modelId="{A70FC33B-9CF0-432E-95A6-F3F08279FF99}" type="pres">
      <dgm:prSet presAssocID="{47F5CDE6-05B7-48C9-87DA-05BA13A22E15}" presName="spaceBetweenRectangles" presStyleCnt="0"/>
      <dgm:spPr/>
    </dgm:pt>
    <dgm:pt modelId="{B8B1887D-811B-4BBA-A26C-67CA20C50A3B}" type="pres">
      <dgm:prSet presAssocID="{3A01CE76-944D-4BED-A94E-9E0D3918C368}" presName="parentLin" presStyleCnt="0"/>
      <dgm:spPr/>
    </dgm:pt>
    <dgm:pt modelId="{A2DEB10B-35CD-4785-9CBB-66E3A45147A3}" type="pres">
      <dgm:prSet presAssocID="{3A01CE76-944D-4BED-A94E-9E0D3918C368}" presName="parentLeftMargin" presStyleLbl="node1" presStyleIdx="4" presStyleCnt="6"/>
      <dgm:spPr/>
    </dgm:pt>
    <dgm:pt modelId="{F9712FEA-9BEC-402D-8AFB-81209D80D1B5}" type="pres">
      <dgm:prSet presAssocID="{3A01CE76-944D-4BED-A94E-9E0D3918C36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CD2757A-9134-44E8-AE61-FB53D784249D}" type="pres">
      <dgm:prSet presAssocID="{3A01CE76-944D-4BED-A94E-9E0D3918C368}" presName="negativeSpace" presStyleCnt="0"/>
      <dgm:spPr/>
    </dgm:pt>
    <dgm:pt modelId="{2ED08881-C10C-4C28-A051-C9B13E5A080D}" type="pres">
      <dgm:prSet presAssocID="{3A01CE76-944D-4BED-A94E-9E0D3918C36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31DF702-5D94-4098-BA30-908B41F41D09}" type="presOf" srcId="{F43B0CBB-579A-4AD3-9C89-D7495F234808}" destId="{7943DFB3-5C8D-4F00-8321-F603419434E3}" srcOrd="0" destOrd="0" presId="urn:microsoft.com/office/officeart/2005/8/layout/list1"/>
    <dgm:cxn modelId="{AC26750F-773E-4FE9-AAA5-63F9E965B907}" type="presOf" srcId="{A80B2434-335F-4383-9340-6283C193CC84}" destId="{D9F1B88F-E5E9-4FEB-900A-2AFCBD6F567C}" srcOrd="1" destOrd="0" presId="urn:microsoft.com/office/officeart/2005/8/layout/list1"/>
    <dgm:cxn modelId="{961A2811-EB54-40DA-870B-0EDD01F37CA0}" srcId="{F43B0CBB-579A-4AD3-9C89-D7495F234808}" destId="{FF6BBD91-9162-4B2B-99B9-3C0F130DEA88}" srcOrd="2" destOrd="0" parTransId="{9C2D77ED-9CA1-41C7-9E8B-864FBFADD80B}" sibTransId="{B6C7766C-46E0-470E-94CD-2D70161C8D31}"/>
    <dgm:cxn modelId="{4BC36527-5263-481B-B65E-59F6E7725169}" type="presOf" srcId="{D317F1CF-F844-483E-ADA9-05FA0D8C52FE}" destId="{1668A4B9-851A-4D97-A30F-247661FAC1B6}" srcOrd="0" destOrd="0" presId="urn:microsoft.com/office/officeart/2005/8/layout/list1"/>
    <dgm:cxn modelId="{1EB44F36-2D50-46F4-93A4-BB9FBBE70B3F}" type="presOf" srcId="{9A7E4B10-8B12-481D-A7B1-E2CF50741863}" destId="{71CC50BD-74C1-45D2-8395-E7690D907C26}" srcOrd="1" destOrd="0" presId="urn:microsoft.com/office/officeart/2005/8/layout/list1"/>
    <dgm:cxn modelId="{ADA1C650-96D3-4077-98A7-A10D2D0B4E33}" srcId="{F43B0CBB-579A-4AD3-9C89-D7495F234808}" destId="{A80B2434-335F-4383-9340-6283C193CC84}" srcOrd="4" destOrd="0" parTransId="{5ADD194F-C53C-4EE1-BA74-21AEF8892F3C}" sibTransId="{47F5CDE6-05B7-48C9-87DA-05BA13A22E15}"/>
    <dgm:cxn modelId="{468B165A-7DA0-46A3-9DB7-3EF6EBFA313B}" type="presOf" srcId="{A09A0C70-1644-48FB-9C85-F0F095460FC0}" destId="{52672C80-D4B3-4888-A09C-C842DC4E2526}" srcOrd="1" destOrd="0" presId="urn:microsoft.com/office/officeart/2005/8/layout/list1"/>
    <dgm:cxn modelId="{8E1E035C-24A5-4152-9918-867A04D3FC69}" type="presOf" srcId="{A80B2434-335F-4383-9340-6283C193CC84}" destId="{6068871F-05D6-4FB1-877B-7A9A68C7B0B8}" srcOrd="0" destOrd="0" presId="urn:microsoft.com/office/officeart/2005/8/layout/list1"/>
    <dgm:cxn modelId="{34E1605E-2C69-409F-B57A-91400B158D89}" type="presOf" srcId="{3A01CE76-944D-4BED-A94E-9E0D3918C368}" destId="{A2DEB10B-35CD-4785-9CBB-66E3A45147A3}" srcOrd="0" destOrd="0" presId="urn:microsoft.com/office/officeart/2005/8/layout/list1"/>
    <dgm:cxn modelId="{C8C75376-802E-4005-A2CB-D1FEE81CF636}" srcId="{F43B0CBB-579A-4AD3-9C89-D7495F234808}" destId="{A09A0C70-1644-48FB-9C85-F0F095460FC0}" srcOrd="1" destOrd="0" parTransId="{89A35D68-5383-4826-A7CE-30AF3F7234EA}" sibTransId="{0D425C47-08FB-430F-B67F-BD3A4DA97CCE}"/>
    <dgm:cxn modelId="{7D11A27D-E436-46B4-B70B-A2B651E2EA3C}" type="presOf" srcId="{9A7E4B10-8B12-481D-A7B1-E2CF50741863}" destId="{C3B01482-6FFA-477D-AE11-18464EA07353}" srcOrd="0" destOrd="0" presId="urn:microsoft.com/office/officeart/2005/8/layout/list1"/>
    <dgm:cxn modelId="{3D56CEA1-C461-4398-905C-75008795D31E}" srcId="{F43B0CBB-579A-4AD3-9C89-D7495F234808}" destId="{D317F1CF-F844-483E-ADA9-05FA0D8C52FE}" srcOrd="3" destOrd="0" parTransId="{EAA5B268-16E5-4E56-9D1F-C7DD1D47E33F}" sibTransId="{FEC92C34-7E20-46B3-8572-DC1F861C3F28}"/>
    <dgm:cxn modelId="{0759B0B0-EE6F-46F1-883D-B56D322CE129}" type="presOf" srcId="{D317F1CF-F844-483E-ADA9-05FA0D8C52FE}" destId="{AAD15B58-E405-4102-ADE4-A2F947082CA4}" srcOrd="1" destOrd="0" presId="urn:microsoft.com/office/officeart/2005/8/layout/list1"/>
    <dgm:cxn modelId="{18BDA5B7-9270-449E-BD6F-B14DD479BB4D}" srcId="{F43B0CBB-579A-4AD3-9C89-D7495F234808}" destId="{3A01CE76-944D-4BED-A94E-9E0D3918C368}" srcOrd="5" destOrd="0" parTransId="{80D2F05D-7E18-4F9D-B09C-183C763294FA}" sibTransId="{08F411B4-84C3-4C8E-A736-D391EA83D7E2}"/>
    <dgm:cxn modelId="{8DA0ACBF-FE1B-48E5-BB32-EF1AC6CD335F}" type="presOf" srcId="{A09A0C70-1644-48FB-9C85-F0F095460FC0}" destId="{992FED41-353D-48EE-8C91-83FFBA559E71}" srcOrd="0" destOrd="0" presId="urn:microsoft.com/office/officeart/2005/8/layout/list1"/>
    <dgm:cxn modelId="{16B6D4E4-BD9C-4FD3-A575-2F881BFD81F5}" type="presOf" srcId="{FF6BBD91-9162-4B2B-99B9-3C0F130DEA88}" destId="{F620DF13-8CBE-4BD6-AB80-72C5F5823779}" srcOrd="1" destOrd="0" presId="urn:microsoft.com/office/officeart/2005/8/layout/list1"/>
    <dgm:cxn modelId="{AD9A97E7-43E5-4256-8E91-511F083B2DB4}" srcId="{F43B0CBB-579A-4AD3-9C89-D7495F234808}" destId="{9A7E4B10-8B12-481D-A7B1-E2CF50741863}" srcOrd="0" destOrd="0" parTransId="{4CB1E4D4-C675-4113-AF79-4E55B513BCBB}" sibTransId="{E4EA2C48-B0DE-4CE4-A298-8A8BA48230E9}"/>
    <dgm:cxn modelId="{83050FF7-21E8-4877-84A7-5F24CA6D1E3E}" type="presOf" srcId="{FF6BBD91-9162-4B2B-99B9-3C0F130DEA88}" destId="{E336B894-4B3B-4300-B650-9B85B9F2EF6F}" srcOrd="0" destOrd="0" presId="urn:microsoft.com/office/officeart/2005/8/layout/list1"/>
    <dgm:cxn modelId="{215DC1F9-0EA5-49DF-A137-9254ADB4A7A1}" type="presOf" srcId="{3A01CE76-944D-4BED-A94E-9E0D3918C368}" destId="{F9712FEA-9BEC-402D-8AFB-81209D80D1B5}" srcOrd="1" destOrd="0" presId="urn:microsoft.com/office/officeart/2005/8/layout/list1"/>
    <dgm:cxn modelId="{D1E188EF-787A-45B5-9F51-E50C450C4581}" type="presParOf" srcId="{7943DFB3-5C8D-4F00-8321-F603419434E3}" destId="{895154A9-C131-4B49-BBF6-FA10EAFD5C92}" srcOrd="0" destOrd="0" presId="urn:microsoft.com/office/officeart/2005/8/layout/list1"/>
    <dgm:cxn modelId="{3ADACD21-A994-43B9-BBB4-85470EBDC63B}" type="presParOf" srcId="{895154A9-C131-4B49-BBF6-FA10EAFD5C92}" destId="{C3B01482-6FFA-477D-AE11-18464EA07353}" srcOrd="0" destOrd="0" presId="urn:microsoft.com/office/officeart/2005/8/layout/list1"/>
    <dgm:cxn modelId="{85718E3D-BCF4-46B4-A33C-ADF32D8300DE}" type="presParOf" srcId="{895154A9-C131-4B49-BBF6-FA10EAFD5C92}" destId="{71CC50BD-74C1-45D2-8395-E7690D907C26}" srcOrd="1" destOrd="0" presId="urn:microsoft.com/office/officeart/2005/8/layout/list1"/>
    <dgm:cxn modelId="{10B9487E-22D3-415D-A9F5-2A8ACF2A1424}" type="presParOf" srcId="{7943DFB3-5C8D-4F00-8321-F603419434E3}" destId="{7FF3A7DF-16AF-40EC-8C77-5DADEE39A300}" srcOrd="1" destOrd="0" presId="urn:microsoft.com/office/officeart/2005/8/layout/list1"/>
    <dgm:cxn modelId="{9D0B9B49-1614-48A2-82D1-D2FF14CE1BF4}" type="presParOf" srcId="{7943DFB3-5C8D-4F00-8321-F603419434E3}" destId="{78F2809C-023A-4CC2-BF18-066D1C86C930}" srcOrd="2" destOrd="0" presId="urn:microsoft.com/office/officeart/2005/8/layout/list1"/>
    <dgm:cxn modelId="{2FDC14FA-EAD7-47C4-A693-B30B77E816E7}" type="presParOf" srcId="{7943DFB3-5C8D-4F00-8321-F603419434E3}" destId="{952673F0-5038-4F98-A959-CBA274D09519}" srcOrd="3" destOrd="0" presId="urn:microsoft.com/office/officeart/2005/8/layout/list1"/>
    <dgm:cxn modelId="{204D68E4-AC3E-4D90-A855-EDB27DCACF37}" type="presParOf" srcId="{7943DFB3-5C8D-4F00-8321-F603419434E3}" destId="{E1021922-7DD0-4F98-A4F4-83B35FCF4886}" srcOrd="4" destOrd="0" presId="urn:microsoft.com/office/officeart/2005/8/layout/list1"/>
    <dgm:cxn modelId="{1250895F-A146-49E4-BE3D-3E7F6E68B76A}" type="presParOf" srcId="{E1021922-7DD0-4F98-A4F4-83B35FCF4886}" destId="{992FED41-353D-48EE-8C91-83FFBA559E71}" srcOrd="0" destOrd="0" presId="urn:microsoft.com/office/officeart/2005/8/layout/list1"/>
    <dgm:cxn modelId="{D36F47E9-E930-44E2-B534-7383C76FEE9E}" type="presParOf" srcId="{E1021922-7DD0-4F98-A4F4-83B35FCF4886}" destId="{52672C80-D4B3-4888-A09C-C842DC4E2526}" srcOrd="1" destOrd="0" presId="urn:microsoft.com/office/officeart/2005/8/layout/list1"/>
    <dgm:cxn modelId="{A4157297-0749-471C-9B22-A847DC3A817F}" type="presParOf" srcId="{7943DFB3-5C8D-4F00-8321-F603419434E3}" destId="{5A763979-EA0C-4A02-919A-7BE1C50D2546}" srcOrd="5" destOrd="0" presId="urn:microsoft.com/office/officeart/2005/8/layout/list1"/>
    <dgm:cxn modelId="{4FDF215E-CE57-4BEA-ACA3-8589C6BEECA9}" type="presParOf" srcId="{7943DFB3-5C8D-4F00-8321-F603419434E3}" destId="{F4D9400B-3D27-4633-8FD5-2B700B373821}" srcOrd="6" destOrd="0" presId="urn:microsoft.com/office/officeart/2005/8/layout/list1"/>
    <dgm:cxn modelId="{0C8CDFE8-0994-4E78-9BE6-8144D221E9F6}" type="presParOf" srcId="{7943DFB3-5C8D-4F00-8321-F603419434E3}" destId="{DA99ADFA-3CCF-4C66-B4DA-6FD538201B8D}" srcOrd="7" destOrd="0" presId="urn:microsoft.com/office/officeart/2005/8/layout/list1"/>
    <dgm:cxn modelId="{985B5470-2B8C-40A5-8F2D-99D4C2F460FD}" type="presParOf" srcId="{7943DFB3-5C8D-4F00-8321-F603419434E3}" destId="{9336E192-6190-4989-B7CB-548AEC6A0DDF}" srcOrd="8" destOrd="0" presId="urn:microsoft.com/office/officeart/2005/8/layout/list1"/>
    <dgm:cxn modelId="{C5484DCB-E74B-4420-AEA9-CBE3BCB86D4F}" type="presParOf" srcId="{9336E192-6190-4989-B7CB-548AEC6A0DDF}" destId="{E336B894-4B3B-4300-B650-9B85B9F2EF6F}" srcOrd="0" destOrd="0" presId="urn:microsoft.com/office/officeart/2005/8/layout/list1"/>
    <dgm:cxn modelId="{67C4D7C8-AA12-4231-A16F-43F7101AEA0E}" type="presParOf" srcId="{9336E192-6190-4989-B7CB-548AEC6A0DDF}" destId="{F620DF13-8CBE-4BD6-AB80-72C5F5823779}" srcOrd="1" destOrd="0" presId="urn:microsoft.com/office/officeart/2005/8/layout/list1"/>
    <dgm:cxn modelId="{98D19E25-BCAA-480C-A5B9-8A0B7E1C6988}" type="presParOf" srcId="{7943DFB3-5C8D-4F00-8321-F603419434E3}" destId="{5D4BF86B-FBB4-454C-B0A3-34D879F19505}" srcOrd="9" destOrd="0" presId="urn:microsoft.com/office/officeart/2005/8/layout/list1"/>
    <dgm:cxn modelId="{3727C6FE-9740-4F22-A9FA-F4F1F5C55685}" type="presParOf" srcId="{7943DFB3-5C8D-4F00-8321-F603419434E3}" destId="{C155554C-6F32-4D03-A947-ECEFD4BC90F7}" srcOrd="10" destOrd="0" presId="urn:microsoft.com/office/officeart/2005/8/layout/list1"/>
    <dgm:cxn modelId="{8FECE701-EFAA-436E-B4A5-754CA42D0069}" type="presParOf" srcId="{7943DFB3-5C8D-4F00-8321-F603419434E3}" destId="{E3E9CEDD-1C10-40DA-97E6-8745F67FB1F5}" srcOrd="11" destOrd="0" presId="urn:microsoft.com/office/officeart/2005/8/layout/list1"/>
    <dgm:cxn modelId="{ACD8EF69-475D-427E-BD99-834E2A6AC876}" type="presParOf" srcId="{7943DFB3-5C8D-4F00-8321-F603419434E3}" destId="{6E0E54C6-29E1-413A-BD96-517EEC13094C}" srcOrd="12" destOrd="0" presId="urn:microsoft.com/office/officeart/2005/8/layout/list1"/>
    <dgm:cxn modelId="{9369DEBC-7FB6-42E5-ACB1-139D054D9FBE}" type="presParOf" srcId="{6E0E54C6-29E1-413A-BD96-517EEC13094C}" destId="{1668A4B9-851A-4D97-A30F-247661FAC1B6}" srcOrd="0" destOrd="0" presId="urn:microsoft.com/office/officeart/2005/8/layout/list1"/>
    <dgm:cxn modelId="{AF8C2A04-BD93-44ED-92A5-4C0A7349F819}" type="presParOf" srcId="{6E0E54C6-29E1-413A-BD96-517EEC13094C}" destId="{AAD15B58-E405-4102-ADE4-A2F947082CA4}" srcOrd="1" destOrd="0" presId="urn:microsoft.com/office/officeart/2005/8/layout/list1"/>
    <dgm:cxn modelId="{AE5326CD-689C-46B6-8012-ECC95E7B75B7}" type="presParOf" srcId="{7943DFB3-5C8D-4F00-8321-F603419434E3}" destId="{705499C9-FA57-4565-8445-58562A2E2911}" srcOrd="13" destOrd="0" presId="urn:microsoft.com/office/officeart/2005/8/layout/list1"/>
    <dgm:cxn modelId="{77F45878-D129-4678-A857-3A7914552A7C}" type="presParOf" srcId="{7943DFB3-5C8D-4F00-8321-F603419434E3}" destId="{915B9673-EB4A-418D-A2EC-E49CB8BFE6F1}" srcOrd="14" destOrd="0" presId="urn:microsoft.com/office/officeart/2005/8/layout/list1"/>
    <dgm:cxn modelId="{3B594104-654F-4788-8C7B-1DAD2D1F7953}" type="presParOf" srcId="{7943DFB3-5C8D-4F00-8321-F603419434E3}" destId="{C96351A4-E85F-43FE-8D90-FF00ADD2060F}" srcOrd="15" destOrd="0" presId="urn:microsoft.com/office/officeart/2005/8/layout/list1"/>
    <dgm:cxn modelId="{C3C7F864-E2D8-4E5A-AD10-33D3A6319E9B}" type="presParOf" srcId="{7943DFB3-5C8D-4F00-8321-F603419434E3}" destId="{8160BDE5-B8DD-4D36-872F-D5D66F87CF99}" srcOrd="16" destOrd="0" presId="urn:microsoft.com/office/officeart/2005/8/layout/list1"/>
    <dgm:cxn modelId="{04AF9850-C0A0-4BF6-B108-893C6A6F42BB}" type="presParOf" srcId="{8160BDE5-B8DD-4D36-872F-D5D66F87CF99}" destId="{6068871F-05D6-4FB1-877B-7A9A68C7B0B8}" srcOrd="0" destOrd="0" presId="urn:microsoft.com/office/officeart/2005/8/layout/list1"/>
    <dgm:cxn modelId="{E994D096-BFA3-48AE-98E7-5628B037BC39}" type="presParOf" srcId="{8160BDE5-B8DD-4D36-872F-D5D66F87CF99}" destId="{D9F1B88F-E5E9-4FEB-900A-2AFCBD6F567C}" srcOrd="1" destOrd="0" presId="urn:microsoft.com/office/officeart/2005/8/layout/list1"/>
    <dgm:cxn modelId="{4E1A8427-C71A-4832-8897-CAC73C539246}" type="presParOf" srcId="{7943DFB3-5C8D-4F00-8321-F603419434E3}" destId="{B9B99EC1-5A1A-47A5-A013-ABA0F3E1F913}" srcOrd="17" destOrd="0" presId="urn:microsoft.com/office/officeart/2005/8/layout/list1"/>
    <dgm:cxn modelId="{FCBA5543-CDB7-4937-8431-6599917055F1}" type="presParOf" srcId="{7943DFB3-5C8D-4F00-8321-F603419434E3}" destId="{F259DAC3-8E20-45DE-83FA-8496CD464711}" srcOrd="18" destOrd="0" presId="urn:microsoft.com/office/officeart/2005/8/layout/list1"/>
    <dgm:cxn modelId="{AEC79139-CB31-4362-8919-A5DD0FB74A60}" type="presParOf" srcId="{7943DFB3-5C8D-4F00-8321-F603419434E3}" destId="{A70FC33B-9CF0-432E-95A6-F3F08279FF99}" srcOrd="19" destOrd="0" presId="urn:microsoft.com/office/officeart/2005/8/layout/list1"/>
    <dgm:cxn modelId="{2795A57C-D6B9-4EF2-8A8F-2103BB2E2187}" type="presParOf" srcId="{7943DFB3-5C8D-4F00-8321-F603419434E3}" destId="{B8B1887D-811B-4BBA-A26C-67CA20C50A3B}" srcOrd="20" destOrd="0" presId="urn:microsoft.com/office/officeart/2005/8/layout/list1"/>
    <dgm:cxn modelId="{351574B8-AC82-4E49-95B2-234A7F459487}" type="presParOf" srcId="{B8B1887D-811B-4BBA-A26C-67CA20C50A3B}" destId="{A2DEB10B-35CD-4785-9CBB-66E3A45147A3}" srcOrd="0" destOrd="0" presId="urn:microsoft.com/office/officeart/2005/8/layout/list1"/>
    <dgm:cxn modelId="{0ADDC6F3-DA7A-4AC7-973C-A1A2682CB499}" type="presParOf" srcId="{B8B1887D-811B-4BBA-A26C-67CA20C50A3B}" destId="{F9712FEA-9BEC-402D-8AFB-81209D80D1B5}" srcOrd="1" destOrd="0" presId="urn:microsoft.com/office/officeart/2005/8/layout/list1"/>
    <dgm:cxn modelId="{CE299896-C9C9-4C1F-803A-2CB15CF1CE35}" type="presParOf" srcId="{7943DFB3-5C8D-4F00-8321-F603419434E3}" destId="{FCD2757A-9134-44E8-AE61-FB53D784249D}" srcOrd="21" destOrd="0" presId="urn:microsoft.com/office/officeart/2005/8/layout/list1"/>
    <dgm:cxn modelId="{A7858EB7-C85B-497B-80BB-8B5F07D2B6ED}" type="presParOf" srcId="{7943DFB3-5C8D-4F00-8321-F603419434E3}" destId="{2ED08881-C10C-4C28-A051-C9B13E5A080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5FA947-3BC1-498E-AA0E-A6574AAFE5B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83F062-00F7-43E7-BD94-03A277619FD3}">
      <dgm:prSet phldrT="[Текст]"/>
      <dgm:spPr/>
      <dgm:t>
        <a:bodyPr/>
        <a:lstStyle/>
        <a:p>
          <a:r>
            <a:rPr lang="ru-RU" dirty="0"/>
            <a:t>Феноменология</a:t>
          </a:r>
        </a:p>
      </dgm:t>
    </dgm:pt>
    <dgm:pt modelId="{45735FA1-7ACD-4853-ADFF-10395EBA8408}" type="parTrans" cxnId="{66BD8659-AE8E-4B13-812F-E605F309B9B9}">
      <dgm:prSet/>
      <dgm:spPr/>
      <dgm:t>
        <a:bodyPr/>
        <a:lstStyle/>
        <a:p>
          <a:endParaRPr lang="ru-RU"/>
        </a:p>
      </dgm:t>
    </dgm:pt>
    <dgm:pt modelId="{CF2DF867-3E9B-4584-96F7-4E60C9134279}" type="sibTrans" cxnId="{66BD8659-AE8E-4B13-812F-E605F309B9B9}">
      <dgm:prSet/>
      <dgm:spPr/>
      <dgm:t>
        <a:bodyPr/>
        <a:lstStyle/>
        <a:p>
          <a:endParaRPr lang="ru-RU"/>
        </a:p>
      </dgm:t>
    </dgm:pt>
    <dgm:pt modelId="{A5D3022B-2272-4E74-83D2-D131F46C98AB}">
      <dgm:prSet phldrT="[Текст]"/>
      <dgm:spPr/>
      <dgm:t>
        <a:bodyPr/>
        <a:lstStyle/>
        <a:p>
          <a:r>
            <a:rPr lang="ru-RU" dirty="0"/>
            <a:t>Феноменологический анализ</a:t>
          </a:r>
        </a:p>
      </dgm:t>
    </dgm:pt>
    <dgm:pt modelId="{AB7DC198-B2DA-4911-87D2-E9BAC82C75D5}" type="parTrans" cxnId="{6A82DFFB-46C8-4EC8-A867-7B941FB0A0EA}">
      <dgm:prSet/>
      <dgm:spPr/>
      <dgm:t>
        <a:bodyPr/>
        <a:lstStyle/>
        <a:p>
          <a:endParaRPr lang="ru-RU"/>
        </a:p>
      </dgm:t>
    </dgm:pt>
    <dgm:pt modelId="{25ECA4D1-E5C5-46A1-B868-709A543EEB39}" type="sibTrans" cxnId="{6A82DFFB-46C8-4EC8-A867-7B941FB0A0EA}">
      <dgm:prSet/>
      <dgm:spPr/>
      <dgm:t>
        <a:bodyPr/>
        <a:lstStyle/>
        <a:p>
          <a:endParaRPr lang="ru-RU"/>
        </a:p>
      </dgm:t>
    </dgm:pt>
    <dgm:pt modelId="{EC77CCD6-0B32-4F10-B7BD-4CCD29031E9F}">
      <dgm:prSet phldrT="[Текст]"/>
      <dgm:spPr/>
      <dgm:t>
        <a:bodyPr/>
        <a:lstStyle/>
        <a:p>
          <a:r>
            <a:rPr lang="ru-RU" dirty="0"/>
            <a:t>Феноменологическая редукция</a:t>
          </a:r>
        </a:p>
      </dgm:t>
    </dgm:pt>
    <dgm:pt modelId="{F391174D-0453-40D8-B5B1-9E87A24C9AFC}" type="parTrans" cxnId="{30EE22A0-6A2D-4728-971B-32FC8D2CC1E6}">
      <dgm:prSet/>
      <dgm:spPr/>
      <dgm:t>
        <a:bodyPr/>
        <a:lstStyle/>
        <a:p>
          <a:endParaRPr lang="ru-RU"/>
        </a:p>
      </dgm:t>
    </dgm:pt>
    <dgm:pt modelId="{3BB5E104-574C-4165-843E-67BF450A4706}" type="sibTrans" cxnId="{30EE22A0-6A2D-4728-971B-32FC8D2CC1E6}">
      <dgm:prSet/>
      <dgm:spPr/>
      <dgm:t>
        <a:bodyPr/>
        <a:lstStyle/>
        <a:p>
          <a:endParaRPr lang="ru-RU"/>
        </a:p>
      </dgm:t>
    </dgm:pt>
    <dgm:pt modelId="{FD3BC813-DBB1-4CF8-9732-3FDD9FD65223}" type="pres">
      <dgm:prSet presAssocID="{725FA947-3BC1-498E-AA0E-A6574AAFE5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6160C4-2580-410A-AE89-FC43116B36FD}" type="pres">
      <dgm:prSet presAssocID="{F583F062-00F7-43E7-BD94-03A277619FD3}" presName="hierRoot1" presStyleCnt="0">
        <dgm:presLayoutVars>
          <dgm:hierBranch val="init"/>
        </dgm:presLayoutVars>
      </dgm:prSet>
      <dgm:spPr/>
    </dgm:pt>
    <dgm:pt modelId="{B880D37F-D586-458C-BCED-EAC4DD762E6B}" type="pres">
      <dgm:prSet presAssocID="{F583F062-00F7-43E7-BD94-03A277619FD3}" presName="rootComposite1" presStyleCnt="0"/>
      <dgm:spPr/>
    </dgm:pt>
    <dgm:pt modelId="{BF1BA46F-C22B-4E78-B40C-3BE9988BB060}" type="pres">
      <dgm:prSet presAssocID="{F583F062-00F7-43E7-BD94-03A277619FD3}" presName="rootText1" presStyleLbl="node0" presStyleIdx="0" presStyleCnt="1">
        <dgm:presLayoutVars>
          <dgm:chPref val="3"/>
        </dgm:presLayoutVars>
      </dgm:prSet>
      <dgm:spPr/>
    </dgm:pt>
    <dgm:pt modelId="{C5D8A9CB-1559-4785-9DCD-E4902B1388C8}" type="pres">
      <dgm:prSet presAssocID="{F583F062-00F7-43E7-BD94-03A277619FD3}" presName="rootConnector1" presStyleLbl="node1" presStyleIdx="0" presStyleCnt="0"/>
      <dgm:spPr/>
    </dgm:pt>
    <dgm:pt modelId="{9D0757ED-F236-402B-B974-654F27D7EBE9}" type="pres">
      <dgm:prSet presAssocID="{F583F062-00F7-43E7-BD94-03A277619FD3}" presName="hierChild2" presStyleCnt="0"/>
      <dgm:spPr/>
    </dgm:pt>
    <dgm:pt modelId="{C2F444AF-6BEE-455A-806B-7C6267EE14AF}" type="pres">
      <dgm:prSet presAssocID="{AB7DC198-B2DA-4911-87D2-E9BAC82C75D5}" presName="Name64" presStyleLbl="parChTrans1D2" presStyleIdx="0" presStyleCnt="2"/>
      <dgm:spPr/>
    </dgm:pt>
    <dgm:pt modelId="{C45C0ADC-A8AC-40C2-A241-0D199527CF91}" type="pres">
      <dgm:prSet presAssocID="{A5D3022B-2272-4E74-83D2-D131F46C98AB}" presName="hierRoot2" presStyleCnt="0">
        <dgm:presLayoutVars>
          <dgm:hierBranch val="init"/>
        </dgm:presLayoutVars>
      </dgm:prSet>
      <dgm:spPr/>
    </dgm:pt>
    <dgm:pt modelId="{08061412-F723-4890-8208-9D7A1A89DCCC}" type="pres">
      <dgm:prSet presAssocID="{A5D3022B-2272-4E74-83D2-D131F46C98AB}" presName="rootComposite" presStyleCnt="0"/>
      <dgm:spPr/>
    </dgm:pt>
    <dgm:pt modelId="{859079B6-4D42-4C1C-9440-5E9D3D3FBADF}" type="pres">
      <dgm:prSet presAssocID="{A5D3022B-2272-4E74-83D2-D131F46C98AB}" presName="rootText" presStyleLbl="node2" presStyleIdx="0" presStyleCnt="2">
        <dgm:presLayoutVars>
          <dgm:chPref val="3"/>
        </dgm:presLayoutVars>
      </dgm:prSet>
      <dgm:spPr/>
    </dgm:pt>
    <dgm:pt modelId="{9AF75427-2E81-49DC-8D39-1DBDA4F0B830}" type="pres">
      <dgm:prSet presAssocID="{A5D3022B-2272-4E74-83D2-D131F46C98AB}" presName="rootConnector" presStyleLbl="node2" presStyleIdx="0" presStyleCnt="2"/>
      <dgm:spPr/>
    </dgm:pt>
    <dgm:pt modelId="{4B67455C-CD51-47CB-9DD6-7352F836EFCA}" type="pres">
      <dgm:prSet presAssocID="{A5D3022B-2272-4E74-83D2-D131F46C98AB}" presName="hierChild4" presStyleCnt="0"/>
      <dgm:spPr/>
    </dgm:pt>
    <dgm:pt modelId="{A600D33C-A60E-468D-BC0C-710E75ADF218}" type="pres">
      <dgm:prSet presAssocID="{A5D3022B-2272-4E74-83D2-D131F46C98AB}" presName="hierChild5" presStyleCnt="0"/>
      <dgm:spPr/>
    </dgm:pt>
    <dgm:pt modelId="{CACD8B5B-7258-4D49-83EC-75451D0141B8}" type="pres">
      <dgm:prSet presAssocID="{F391174D-0453-40D8-B5B1-9E87A24C9AFC}" presName="Name64" presStyleLbl="parChTrans1D2" presStyleIdx="1" presStyleCnt="2"/>
      <dgm:spPr/>
    </dgm:pt>
    <dgm:pt modelId="{DD1C9833-DD44-4832-89B7-11CF84926C69}" type="pres">
      <dgm:prSet presAssocID="{EC77CCD6-0B32-4F10-B7BD-4CCD29031E9F}" presName="hierRoot2" presStyleCnt="0">
        <dgm:presLayoutVars>
          <dgm:hierBranch val="init"/>
        </dgm:presLayoutVars>
      </dgm:prSet>
      <dgm:spPr/>
    </dgm:pt>
    <dgm:pt modelId="{3C847D6F-4AB7-42B2-9D99-7FAF63B4C588}" type="pres">
      <dgm:prSet presAssocID="{EC77CCD6-0B32-4F10-B7BD-4CCD29031E9F}" presName="rootComposite" presStyleCnt="0"/>
      <dgm:spPr/>
    </dgm:pt>
    <dgm:pt modelId="{C2A45264-1ECE-4E0E-BA3D-03388CA406C1}" type="pres">
      <dgm:prSet presAssocID="{EC77CCD6-0B32-4F10-B7BD-4CCD29031E9F}" presName="rootText" presStyleLbl="node2" presStyleIdx="1" presStyleCnt="2">
        <dgm:presLayoutVars>
          <dgm:chPref val="3"/>
        </dgm:presLayoutVars>
      </dgm:prSet>
      <dgm:spPr/>
    </dgm:pt>
    <dgm:pt modelId="{1089337F-CB85-4672-AF45-457BD70EA597}" type="pres">
      <dgm:prSet presAssocID="{EC77CCD6-0B32-4F10-B7BD-4CCD29031E9F}" presName="rootConnector" presStyleLbl="node2" presStyleIdx="1" presStyleCnt="2"/>
      <dgm:spPr/>
    </dgm:pt>
    <dgm:pt modelId="{F89A5205-CF17-409C-BF1F-32059DA625A1}" type="pres">
      <dgm:prSet presAssocID="{EC77CCD6-0B32-4F10-B7BD-4CCD29031E9F}" presName="hierChild4" presStyleCnt="0"/>
      <dgm:spPr/>
    </dgm:pt>
    <dgm:pt modelId="{494948E1-C523-4785-8372-C1F8612AD5FD}" type="pres">
      <dgm:prSet presAssocID="{EC77CCD6-0B32-4F10-B7BD-4CCD29031E9F}" presName="hierChild5" presStyleCnt="0"/>
      <dgm:spPr/>
    </dgm:pt>
    <dgm:pt modelId="{7E6775CE-0322-4134-B2F0-5770199FE5FE}" type="pres">
      <dgm:prSet presAssocID="{F583F062-00F7-43E7-BD94-03A277619FD3}" presName="hierChild3" presStyleCnt="0"/>
      <dgm:spPr/>
    </dgm:pt>
  </dgm:ptLst>
  <dgm:cxnLst>
    <dgm:cxn modelId="{5C670805-7413-4BF4-BC8F-B732BA318B46}" type="presOf" srcId="{F391174D-0453-40D8-B5B1-9E87A24C9AFC}" destId="{CACD8B5B-7258-4D49-83EC-75451D0141B8}" srcOrd="0" destOrd="0" presId="urn:microsoft.com/office/officeart/2009/3/layout/HorizontalOrganizationChart"/>
    <dgm:cxn modelId="{F58EC629-10BD-4731-B1B8-7DDD2D273746}" type="presOf" srcId="{EC77CCD6-0B32-4F10-B7BD-4CCD29031E9F}" destId="{1089337F-CB85-4672-AF45-457BD70EA597}" srcOrd="1" destOrd="0" presId="urn:microsoft.com/office/officeart/2009/3/layout/HorizontalOrganizationChart"/>
    <dgm:cxn modelId="{9C6B6551-8EDA-43BB-A3DE-6E25C4171593}" type="presOf" srcId="{A5D3022B-2272-4E74-83D2-D131F46C98AB}" destId="{9AF75427-2E81-49DC-8D39-1DBDA4F0B830}" srcOrd="1" destOrd="0" presId="urn:microsoft.com/office/officeart/2009/3/layout/HorizontalOrganizationChart"/>
    <dgm:cxn modelId="{66BD8659-AE8E-4B13-812F-E605F309B9B9}" srcId="{725FA947-3BC1-498E-AA0E-A6574AAFE5B5}" destId="{F583F062-00F7-43E7-BD94-03A277619FD3}" srcOrd="0" destOrd="0" parTransId="{45735FA1-7ACD-4853-ADFF-10395EBA8408}" sibTransId="{CF2DF867-3E9B-4584-96F7-4E60C9134279}"/>
    <dgm:cxn modelId="{3F018184-2601-431D-8165-D197AF4A6D78}" type="presOf" srcId="{AB7DC198-B2DA-4911-87D2-E9BAC82C75D5}" destId="{C2F444AF-6BEE-455A-806B-7C6267EE14AF}" srcOrd="0" destOrd="0" presId="urn:microsoft.com/office/officeart/2009/3/layout/HorizontalOrganizationChart"/>
    <dgm:cxn modelId="{30EE22A0-6A2D-4728-971B-32FC8D2CC1E6}" srcId="{F583F062-00F7-43E7-BD94-03A277619FD3}" destId="{EC77CCD6-0B32-4F10-B7BD-4CCD29031E9F}" srcOrd="1" destOrd="0" parTransId="{F391174D-0453-40D8-B5B1-9E87A24C9AFC}" sibTransId="{3BB5E104-574C-4165-843E-67BF450A4706}"/>
    <dgm:cxn modelId="{EBEB4BB0-70A7-4602-A337-D48CF9F644DE}" type="presOf" srcId="{EC77CCD6-0B32-4F10-B7BD-4CCD29031E9F}" destId="{C2A45264-1ECE-4E0E-BA3D-03388CA406C1}" srcOrd="0" destOrd="0" presId="urn:microsoft.com/office/officeart/2009/3/layout/HorizontalOrganizationChart"/>
    <dgm:cxn modelId="{12DE16C2-B451-458D-817D-3DE1EF569CBC}" type="presOf" srcId="{F583F062-00F7-43E7-BD94-03A277619FD3}" destId="{C5D8A9CB-1559-4785-9DCD-E4902B1388C8}" srcOrd="1" destOrd="0" presId="urn:microsoft.com/office/officeart/2009/3/layout/HorizontalOrganizationChart"/>
    <dgm:cxn modelId="{58118FE0-2E03-4C64-93F2-606963880579}" type="presOf" srcId="{725FA947-3BC1-498E-AA0E-A6574AAFE5B5}" destId="{FD3BC813-DBB1-4CF8-9732-3FDD9FD65223}" srcOrd="0" destOrd="0" presId="urn:microsoft.com/office/officeart/2009/3/layout/HorizontalOrganizationChart"/>
    <dgm:cxn modelId="{386CBCE0-EAB0-41EB-B8D3-C91EDBF94C12}" type="presOf" srcId="{A5D3022B-2272-4E74-83D2-D131F46C98AB}" destId="{859079B6-4D42-4C1C-9440-5E9D3D3FBADF}" srcOrd="0" destOrd="0" presId="urn:microsoft.com/office/officeart/2009/3/layout/HorizontalOrganizationChart"/>
    <dgm:cxn modelId="{E3C069F9-303E-41E3-97D3-CEB4644915FA}" type="presOf" srcId="{F583F062-00F7-43E7-BD94-03A277619FD3}" destId="{BF1BA46F-C22B-4E78-B40C-3BE9988BB060}" srcOrd="0" destOrd="0" presId="urn:microsoft.com/office/officeart/2009/3/layout/HorizontalOrganizationChart"/>
    <dgm:cxn modelId="{6A82DFFB-46C8-4EC8-A867-7B941FB0A0EA}" srcId="{F583F062-00F7-43E7-BD94-03A277619FD3}" destId="{A5D3022B-2272-4E74-83D2-D131F46C98AB}" srcOrd="0" destOrd="0" parTransId="{AB7DC198-B2DA-4911-87D2-E9BAC82C75D5}" sibTransId="{25ECA4D1-E5C5-46A1-B868-709A543EEB39}"/>
    <dgm:cxn modelId="{5B318C16-8DA0-47BB-A16C-20AEBAFFCA37}" type="presParOf" srcId="{FD3BC813-DBB1-4CF8-9732-3FDD9FD65223}" destId="{D56160C4-2580-410A-AE89-FC43116B36FD}" srcOrd="0" destOrd="0" presId="urn:microsoft.com/office/officeart/2009/3/layout/HorizontalOrganizationChart"/>
    <dgm:cxn modelId="{C2FDA133-335E-4D80-AAE6-D0948E990747}" type="presParOf" srcId="{D56160C4-2580-410A-AE89-FC43116B36FD}" destId="{B880D37F-D586-458C-BCED-EAC4DD762E6B}" srcOrd="0" destOrd="0" presId="urn:microsoft.com/office/officeart/2009/3/layout/HorizontalOrganizationChart"/>
    <dgm:cxn modelId="{B05E27F1-C124-4E38-8B70-6C4221F78160}" type="presParOf" srcId="{B880D37F-D586-458C-BCED-EAC4DD762E6B}" destId="{BF1BA46F-C22B-4E78-B40C-3BE9988BB060}" srcOrd="0" destOrd="0" presId="urn:microsoft.com/office/officeart/2009/3/layout/HorizontalOrganizationChart"/>
    <dgm:cxn modelId="{C29B3E6F-A3E7-4A3F-9A10-8CA55126524C}" type="presParOf" srcId="{B880D37F-D586-458C-BCED-EAC4DD762E6B}" destId="{C5D8A9CB-1559-4785-9DCD-E4902B1388C8}" srcOrd="1" destOrd="0" presId="urn:microsoft.com/office/officeart/2009/3/layout/HorizontalOrganizationChart"/>
    <dgm:cxn modelId="{09BBFAF0-F5B2-4A09-88F3-584A9D3F9FDA}" type="presParOf" srcId="{D56160C4-2580-410A-AE89-FC43116B36FD}" destId="{9D0757ED-F236-402B-B974-654F27D7EBE9}" srcOrd="1" destOrd="0" presId="urn:microsoft.com/office/officeart/2009/3/layout/HorizontalOrganizationChart"/>
    <dgm:cxn modelId="{128DF1DF-0CAE-4EB1-A763-F4F5E4A2D54D}" type="presParOf" srcId="{9D0757ED-F236-402B-B974-654F27D7EBE9}" destId="{C2F444AF-6BEE-455A-806B-7C6267EE14AF}" srcOrd="0" destOrd="0" presId="urn:microsoft.com/office/officeart/2009/3/layout/HorizontalOrganizationChart"/>
    <dgm:cxn modelId="{0572284F-79D0-4B3E-8913-262A60B61D62}" type="presParOf" srcId="{9D0757ED-F236-402B-B974-654F27D7EBE9}" destId="{C45C0ADC-A8AC-40C2-A241-0D199527CF91}" srcOrd="1" destOrd="0" presId="urn:microsoft.com/office/officeart/2009/3/layout/HorizontalOrganizationChart"/>
    <dgm:cxn modelId="{D266D405-AAB5-4AF2-AD01-00D53880106F}" type="presParOf" srcId="{C45C0ADC-A8AC-40C2-A241-0D199527CF91}" destId="{08061412-F723-4890-8208-9D7A1A89DCCC}" srcOrd="0" destOrd="0" presId="urn:microsoft.com/office/officeart/2009/3/layout/HorizontalOrganizationChart"/>
    <dgm:cxn modelId="{0431445F-FBE2-46D1-8F4B-80AB441F3790}" type="presParOf" srcId="{08061412-F723-4890-8208-9D7A1A89DCCC}" destId="{859079B6-4D42-4C1C-9440-5E9D3D3FBADF}" srcOrd="0" destOrd="0" presId="urn:microsoft.com/office/officeart/2009/3/layout/HorizontalOrganizationChart"/>
    <dgm:cxn modelId="{51296771-116C-450F-B616-DB1CD539F5FB}" type="presParOf" srcId="{08061412-F723-4890-8208-9D7A1A89DCCC}" destId="{9AF75427-2E81-49DC-8D39-1DBDA4F0B830}" srcOrd="1" destOrd="0" presId="urn:microsoft.com/office/officeart/2009/3/layout/HorizontalOrganizationChart"/>
    <dgm:cxn modelId="{49ACF6F8-D2DB-457B-B69D-6643DFD7B171}" type="presParOf" srcId="{C45C0ADC-A8AC-40C2-A241-0D199527CF91}" destId="{4B67455C-CD51-47CB-9DD6-7352F836EFCA}" srcOrd="1" destOrd="0" presId="urn:microsoft.com/office/officeart/2009/3/layout/HorizontalOrganizationChart"/>
    <dgm:cxn modelId="{704F8210-6C6D-477E-9EF5-A7DC74EFCCA8}" type="presParOf" srcId="{C45C0ADC-A8AC-40C2-A241-0D199527CF91}" destId="{A600D33C-A60E-468D-BC0C-710E75ADF218}" srcOrd="2" destOrd="0" presId="urn:microsoft.com/office/officeart/2009/3/layout/HorizontalOrganizationChart"/>
    <dgm:cxn modelId="{512AD9A9-0856-4863-8E53-38FCC84016F9}" type="presParOf" srcId="{9D0757ED-F236-402B-B974-654F27D7EBE9}" destId="{CACD8B5B-7258-4D49-83EC-75451D0141B8}" srcOrd="2" destOrd="0" presId="urn:microsoft.com/office/officeart/2009/3/layout/HorizontalOrganizationChart"/>
    <dgm:cxn modelId="{71B72C98-5DFF-4C98-9957-94822721AF80}" type="presParOf" srcId="{9D0757ED-F236-402B-B974-654F27D7EBE9}" destId="{DD1C9833-DD44-4832-89B7-11CF84926C69}" srcOrd="3" destOrd="0" presId="urn:microsoft.com/office/officeart/2009/3/layout/HorizontalOrganizationChart"/>
    <dgm:cxn modelId="{1AB2BF7D-772C-4A1F-9AC4-FC5CAED7A82D}" type="presParOf" srcId="{DD1C9833-DD44-4832-89B7-11CF84926C69}" destId="{3C847D6F-4AB7-42B2-9D99-7FAF63B4C588}" srcOrd="0" destOrd="0" presId="urn:microsoft.com/office/officeart/2009/3/layout/HorizontalOrganizationChart"/>
    <dgm:cxn modelId="{ED9AD565-7B45-4278-BE7E-1686E28E05B7}" type="presParOf" srcId="{3C847D6F-4AB7-42B2-9D99-7FAF63B4C588}" destId="{C2A45264-1ECE-4E0E-BA3D-03388CA406C1}" srcOrd="0" destOrd="0" presId="urn:microsoft.com/office/officeart/2009/3/layout/HorizontalOrganizationChart"/>
    <dgm:cxn modelId="{7B6923CA-B708-480F-9FC9-18AB08F3080D}" type="presParOf" srcId="{3C847D6F-4AB7-42B2-9D99-7FAF63B4C588}" destId="{1089337F-CB85-4672-AF45-457BD70EA597}" srcOrd="1" destOrd="0" presId="urn:microsoft.com/office/officeart/2009/3/layout/HorizontalOrganizationChart"/>
    <dgm:cxn modelId="{548B7A2B-2D87-455A-853F-73D6E55F55DC}" type="presParOf" srcId="{DD1C9833-DD44-4832-89B7-11CF84926C69}" destId="{F89A5205-CF17-409C-BF1F-32059DA625A1}" srcOrd="1" destOrd="0" presId="urn:microsoft.com/office/officeart/2009/3/layout/HorizontalOrganizationChart"/>
    <dgm:cxn modelId="{85BBF334-E2A9-4271-9867-53029548ABCA}" type="presParOf" srcId="{DD1C9833-DD44-4832-89B7-11CF84926C69}" destId="{494948E1-C523-4785-8372-C1F8612AD5FD}" srcOrd="2" destOrd="0" presId="urn:microsoft.com/office/officeart/2009/3/layout/HorizontalOrganizationChart"/>
    <dgm:cxn modelId="{C246D341-37C5-4101-BD9A-388F14AB377E}" type="presParOf" srcId="{D56160C4-2580-410A-AE89-FC43116B36FD}" destId="{7E6775CE-0322-4134-B2F0-5770199FE5F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BFE2BA-788E-40BC-89F1-455E2D17A2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41B7A3-90FD-46F7-AA23-441A37706500}">
      <dgm:prSet phldrT="[Текст]"/>
      <dgm:spPr/>
      <dgm:t>
        <a:bodyPr/>
        <a:lstStyle/>
        <a:p>
          <a:r>
            <a:rPr lang="ru-RU" dirty="0" err="1"/>
            <a:t>Интерпретативный</a:t>
          </a:r>
          <a:r>
            <a:rPr lang="ru-RU" dirty="0"/>
            <a:t> метод</a:t>
          </a:r>
        </a:p>
      </dgm:t>
    </dgm:pt>
    <dgm:pt modelId="{130A97EE-84FB-422A-BF72-66C76E3F0628}" type="parTrans" cxnId="{F07A2C32-3CE8-44DA-AD8C-D8AB52AD3D12}">
      <dgm:prSet/>
      <dgm:spPr/>
      <dgm:t>
        <a:bodyPr/>
        <a:lstStyle/>
        <a:p>
          <a:endParaRPr lang="ru-RU"/>
        </a:p>
      </dgm:t>
    </dgm:pt>
    <dgm:pt modelId="{E98B0348-05F5-4945-9649-D966F08F3A29}" type="sibTrans" cxnId="{F07A2C32-3CE8-44DA-AD8C-D8AB52AD3D12}">
      <dgm:prSet/>
      <dgm:spPr/>
      <dgm:t>
        <a:bodyPr/>
        <a:lstStyle/>
        <a:p>
          <a:endParaRPr lang="ru-RU"/>
        </a:p>
      </dgm:t>
    </dgm:pt>
    <dgm:pt modelId="{75499A7D-3156-4263-A19D-0A9030891685}">
      <dgm:prSet phldrT="[Текст]"/>
      <dgm:spPr/>
      <dgm:t>
        <a:bodyPr/>
        <a:lstStyle/>
        <a:p>
          <a:r>
            <a:rPr lang="ru-RU" dirty="0"/>
            <a:t>Аналитическая историография </a:t>
          </a:r>
        </a:p>
      </dgm:t>
    </dgm:pt>
    <dgm:pt modelId="{9BE817C1-67F5-45C1-9ACC-82E1791D764A}" type="parTrans" cxnId="{C7BEBDD1-5E6B-479B-A715-9E482C166832}">
      <dgm:prSet/>
      <dgm:spPr/>
      <dgm:t>
        <a:bodyPr/>
        <a:lstStyle/>
        <a:p>
          <a:endParaRPr lang="ru-RU"/>
        </a:p>
      </dgm:t>
    </dgm:pt>
    <dgm:pt modelId="{60B7C2B5-72E4-48A8-957E-90297434ABF1}" type="sibTrans" cxnId="{C7BEBDD1-5E6B-479B-A715-9E482C166832}">
      <dgm:prSet/>
      <dgm:spPr/>
      <dgm:t>
        <a:bodyPr/>
        <a:lstStyle/>
        <a:p>
          <a:endParaRPr lang="ru-RU"/>
        </a:p>
      </dgm:t>
    </dgm:pt>
    <dgm:pt modelId="{74BAD3E3-B893-4C3F-A1B4-903174D2087B}">
      <dgm:prSet phldrT="[Текст]"/>
      <dgm:spPr/>
      <dgm:t>
        <a:bodyPr/>
        <a:lstStyle/>
        <a:p>
          <a:r>
            <a:rPr lang="ru-RU" dirty="0"/>
            <a:t>Феноменологическая редукция</a:t>
          </a:r>
        </a:p>
      </dgm:t>
    </dgm:pt>
    <dgm:pt modelId="{64757F87-E7C4-4058-948E-17DCF3F1FA31}" type="parTrans" cxnId="{FE9BB038-ED24-42C9-83FA-EEF182B43F54}">
      <dgm:prSet/>
      <dgm:spPr/>
      <dgm:t>
        <a:bodyPr/>
        <a:lstStyle/>
        <a:p>
          <a:endParaRPr lang="ru-RU"/>
        </a:p>
      </dgm:t>
    </dgm:pt>
    <dgm:pt modelId="{F6557C7B-9E17-442D-B7FF-9F888D4FC889}" type="sibTrans" cxnId="{FE9BB038-ED24-42C9-83FA-EEF182B43F54}">
      <dgm:prSet/>
      <dgm:spPr/>
      <dgm:t>
        <a:bodyPr/>
        <a:lstStyle/>
        <a:p>
          <a:endParaRPr lang="ru-RU"/>
        </a:p>
      </dgm:t>
    </dgm:pt>
    <dgm:pt modelId="{22A97527-39BF-461B-BEE8-7B34C1A93BA6}" type="pres">
      <dgm:prSet presAssocID="{DABFE2BA-788E-40BC-89F1-455E2D17A2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55A676-2938-40FE-9AB6-6E27F7724A3C}" type="pres">
      <dgm:prSet presAssocID="{2A41B7A3-90FD-46F7-AA23-441A37706500}" presName="hierRoot1" presStyleCnt="0">
        <dgm:presLayoutVars>
          <dgm:hierBranch val="init"/>
        </dgm:presLayoutVars>
      </dgm:prSet>
      <dgm:spPr/>
    </dgm:pt>
    <dgm:pt modelId="{C733A111-059C-4AE8-B718-1D99E9D20A47}" type="pres">
      <dgm:prSet presAssocID="{2A41B7A3-90FD-46F7-AA23-441A37706500}" presName="rootComposite1" presStyleCnt="0"/>
      <dgm:spPr/>
    </dgm:pt>
    <dgm:pt modelId="{1C089FCE-F56A-4F5C-AB81-06A7A8B7B68B}" type="pres">
      <dgm:prSet presAssocID="{2A41B7A3-90FD-46F7-AA23-441A37706500}" presName="rootText1" presStyleLbl="node0" presStyleIdx="0" presStyleCnt="1">
        <dgm:presLayoutVars>
          <dgm:chPref val="3"/>
        </dgm:presLayoutVars>
      </dgm:prSet>
      <dgm:spPr/>
    </dgm:pt>
    <dgm:pt modelId="{E9129643-70EC-47ED-8FC0-852B7382CB0C}" type="pres">
      <dgm:prSet presAssocID="{2A41B7A3-90FD-46F7-AA23-441A37706500}" presName="rootConnector1" presStyleLbl="node1" presStyleIdx="0" presStyleCnt="0"/>
      <dgm:spPr/>
    </dgm:pt>
    <dgm:pt modelId="{D3A8AA47-7A3B-4D14-A75B-2FF409E4D25C}" type="pres">
      <dgm:prSet presAssocID="{2A41B7A3-90FD-46F7-AA23-441A37706500}" presName="hierChild2" presStyleCnt="0"/>
      <dgm:spPr/>
    </dgm:pt>
    <dgm:pt modelId="{BEB003F9-F8B5-419E-98BA-FF74161F96BF}" type="pres">
      <dgm:prSet presAssocID="{9BE817C1-67F5-45C1-9ACC-82E1791D764A}" presName="Name37" presStyleLbl="parChTrans1D2" presStyleIdx="0" presStyleCnt="2"/>
      <dgm:spPr/>
    </dgm:pt>
    <dgm:pt modelId="{582D61BD-A2FB-4360-9134-62DAAFCE9899}" type="pres">
      <dgm:prSet presAssocID="{75499A7D-3156-4263-A19D-0A9030891685}" presName="hierRoot2" presStyleCnt="0">
        <dgm:presLayoutVars>
          <dgm:hierBranch val="init"/>
        </dgm:presLayoutVars>
      </dgm:prSet>
      <dgm:spPr/>
    </dgm:pt>
    <dgm:pt modelId="{6E58FEB9-38EE-42B8-8E9B-0C9A7E56B4AA}" type="pres">
      <dgm:prSet presAssocID="{75499A7D-3156-4263-A19D-0A9030891685}" presName="rootComposite" presStyleCnt="0"/>
      <dgm:spPr/>
    </dgm:pt>
    <dgm:pt modelId="{C90C2ADA-902C-4161-8FDA-0F003BAFFF86}" type="pres">
      <dgm:prSet presAssocID="{75499A7D-3156-4263-A19D-0A9030891685}" presName="rootText" presStyleLbl="node2" presStyleIdx="0" presStyleCnt="2">
        <dgm:presLayoutVars>
          <dgm:chPref val="3"/>
        </dgm:presLayoutVars>
      </dgm:prSet>
      <dgm:spPr/>
    </dgm:pt>
    <dgm:pt modelId="{7CFE2179-FE96-481F-9EF4-DA04C9ACF3F3}" type="pres">
      <dgm:prSet presAssocID="{75499A7D-3156-4263-A19D-0A9030891685}" presName="rootConnector" presStyleLbl="node2" presStyleIdx="0" presStyleCnt="2"/>
      <dgm:spPr/>
    </dgm:pt>
    <dgm:pt modelId="{9169DF88-65E4-4514-AE70-5BAF74546B6C}" type="pres">
      <dgm:prSet presAssocID="{75499A7D-3156-4263-A19D-0A9030891685}" presName="hierChild4" presStyleCnt="0"/>
      <dgm:spPr/>
    </dgm:pt>
    <dgm:pt modelId="{52E7C925-2D78-4B38-9061-6682680E6DC2}" type="pres">
      <dgm:prSet presAssocID="{75499A7D-3156-4263-A19D-0A9030891685}" presName="hierChild5" presStyleCnt="0"/>
      <dgm:spPr/>
    </dgm:pt>
    <dgm:pt modelId="{55C937F9-85CF-4A3D-B526-91CF10ECAFCD}" type="pres">
      <dgm:prSet presAssocID="{64757F87-E7C4-4058-948E-17DCF3F1FA31}" presName="Name37" presStyleLbl="parChTrans1D2" presStyleIdx="1" presStyleCnt="2"/>
      <dgm:spPr/>
    </dgm:pt>
    <dgm:pt modelId="{4C98FF4F-5821-45A9-948D-E990DDCC28FC}" type="pres">
      <dgm:prSet presAssocID="{74BAD3E3-B893-4C3F-A1B4-903174D2087B}" presName="hierRoot2" presStyleCnt="0">
        <dgm:presLayoutVars>
          <dgm:hierBranch val="init"/>
        </dgm:presLayoutVars>
      </dgm:prSet>
      <dgm:spPr/>
    </dgm:pt>
    <dgm:pt modelId="{98AA3E78-6BE0-45DB-9EE6-C56CB2235F87}" type="pres">
      <dgm:prSet presAssocID="{74BAD3E3-B893-4C3F-A1B4-903174D2087B}" presName="rootComposite" presStyleCnt="0"/>
      <dgm:spPr/>
    </dgm:pt>
    <dgm:pt modelId="{11AA367C-3A24-426B-9273-D5E225D62082}" type="pres">
      <dgm:prSet presAssocID="{74BAD3E3-B893-4C3F-A1B4-903174D2087B}" presName="rootText" presStyleLbl="node2" presStyleIdx="1" presStyleCnt="2">
        <dgm:presLayoutVars>
          <dgm:chPref val="3"/>
        </dgm:presLayoutVars>
      </dgm:prSet>
      <dgm:spPr/>
    </dgm:pt>
    <dgm:pt modelId="{501D19A6-7140-4284-89CF-CEC5DD24316E}" type="pres">
      <dgm:prSet presAssocID="{74BAD3E3-B893-4C3F-A1B4-903174D2087B}" presName="rootConnector" presStyleLbl="node2" presStyleIdx="1" presStyleCnt="2"/>
      <dgm:spPr/>
    </dgm:pt>
    <dgm:pt modelId="{657050E4-AA02-4B80-B8B3-F7A80C01DF3F}" type="pres">
      <dgm:prSet presAssocID="{74BAD3E3-B893-4C3F-A1B4-903174D2087B}" presName="hierChild4" presStyleCnt="0"/>
      <dgm:spPr/>
    </dgm:pt>
    <dgm:pt modelId="{E8DAB927-E83A-4BE7-9C19-0778E5C4540E}" type="pres">
      <dgm:prSet presAssocID="{74BAD3E3-B893-4C3F-A1B4-903174D2087B}" presName="hierChild5" presStyleCnt="0"/>
      <dgm:spPr/>
    </dgm:pt>
    <dgm:pt modelId="{F8C34946-B2EB-4D0E-9E19-89372193C9E7}" type="pres">
      <dgm:prSet presAssocID="{2A41B7A3-90FD-46F7-AA23-441A37706500}" presName="hierChild3" presStyleCnt="0"/>
      <dgm:spPr/>
    </dgm:pt>
  </dgm:ptLst>
  <dgm:cxnLst>
    <dgm:cxn modelId="{90D34711-348C-47E5-AC9F-3BC1761909F6}" type="presOf" srcId="{9BE817C1-67F5-45C1-9ACC-82E1791D764A}" destId="{BEB003F9-F8B5-419E-98BA-FF74161F96BF}" srcOrd="0" destOrd="0" presId="urn:microsoft.com/office/officeart/2005/8/layout/orgChart1"/>
    <dgm:cxn modelId="{09F1A21A-AC7F-4C6A-AC68-E818825C4222}" type="presOf" srcId="{75499A7D-3156-4263-A19D-0A9030891685}" destId="{7CFE2179-FE96-481F-9EF4-DA04C9ACF3F3}" srcOrd="1" destOrd="0" presId="urn:microsoft.com/office/officeart/2005/8/layout/orgChart1"/>
    <dgm:cxn modelId="{F07A2C32-3CE8-44DA-AD8C-D8AB52AD3D12}" srcId="{DABFE2BA-788E-40BC-89F1-455E2D17A249}" destId="{2A41B7A3-90FD-46F7-AA23-441A37706500}" srcOrd="0" destOrd="0" parTransId="{130A97EE-84FB-422A-BF72-66C76E3F0628}" sibTransId="{E98B0348-05F5-4945-9649-D966F08F3A29}"/>
    <dgm:cxn modelId="{FE9BB038-ED24-42C9-83FA-EEF182B43F54}" srcId="{2A41B7A3-90FD-46F7-AA23-441A37706500}" destId="{74BAD3E3-B893-4C3F-A1B4-903174D2087B}" srcOrd="1" destOrd="0" parTransId="{64757F87-E7C4-4058-948E-17DCF3F1FA31}" sibTransId="{F6557C7B-9E17-442D-B7FF-9F888D4FC889}"/>
    <dgm:cxn modelId="{89FDAC4D-CF17-4D98-89CB-770699FC3191}" type="presOf" srcId="{74BAD3E3-B893-4C3F-A1B4-903174D2087B}" destId="{11AA367C-3A24-426B-9273-D5E225D62082}" srcOrd="0" destOrd="0" presId="urn:microsoft.com/office/officeart/2005/8/layout/orgChart1"/>
    <dgm:cxn modelId="{63C27258-0532-4BE6-8EBC-9B3A00A51832}" type="presOf" srcId="{75499A7D-3156-4263-A19D-0A9030891685}" destId="{C90C2ADA-902C-4161-8FDA-0F003BAFFF86}" srcOrd="0" destOrd="0" presId="urn:microsoft.com/office/officeart/2005/8/layout/orgChart1"/>
    <dgm:cxn modelId="{AFE5BC7A-F8C5-4501-885E-ABD005B488D7}" type="presOf" srcId="{64757F87-E7C4-4058-948E-17DCF3F1FA31}" destId="{55C937F9-85CF-4A3D-B526-91CF10ECAFCD}" srcOrd="0" destOrd="0" presId="urn:microsoft.com/office/officeart/2005/8/layout/orgChart1"/>
    <dgm:cxn modelId="{EFF5FAAC-653A-4C25-8EA4-BD4B35D010F4}" type="presOf" srcId="{DABFE2BA-788E-40BC-89F1-455E2D17A249}" destId="{22A97527-39BF-461B-BEE8-7B34C1A93BA6}" srcOrd="0" destOrd="0" presId="urn:microsoft.com/office/officeart/2005/8/layout/orgChart1"/>
    <dgm:cxn modelId="{95EFF2C5-6903-4E61-A0A2-193DAB8B6F17}" type="presOf" srcId="{74BAD3E3-B893-4C3F-A1B4-903174D2087B}" destId="{501D19A6-7140-4284-89CF-CEC5DD24316E}" srcOrd="1" destOrd="0" presId="urn:microsoft.com/office/officeart/2005/8/layout/orgChart1"/>
    <dgm:cxn modelId="{C7BEBDD1-5E6B-479B-A715-9E482C166832}" srcId="{2A41B7A3-90FD-46F7-AA23-441A37706500}" destId="{75499A7D-3156-4263-A19D-0A9030891685}" srcOrd="0" destOrd="0" parTransId="{9BE817C1-67F5-45C1-9ACC-82E1791D764A}" sibTransId="{60B7C2B5-72E4-48A8-957E-90297434ABF1}"/>
    <dgm:cxn modelId="{420164E1-BCC9-4094-994C-152D8D0CA1B3}" type="presOf" srcId="{2A41B7A3-90FD-46F7-AA23-441A37706500}" destId="{E9129643-70EC-47ED-8FC0-852B7382CB0C}" srcOrd="1" destOrd="0" presId="urn:microsoft.com/office/officeart/2005/8/layout/orgChart1"/>
    <dgm:cxn modelId="{1B1657F8-149D-48D0-A928-8F05BED7985E}" type="presOf" srcId="{2A41B7A3-90FD-46F7-AA23-441A37706500}" destId="{1C089FCE-F56A-4F5C-AB81-06A7A8B7B68B}" srcOrd="0" destOrd="0" presId="urn:microsoft.com/office/officeart/2005/8/layout/orgChart1"/>
    <dgm:cxn modelId="{5DEDB6A4-DE01-451F-B9DF-3031E40B0AD7}" type="presParOf" srcId="{22A97527-39BF-461B-BEE8-7B34C1A93BA6}" destId="{9A55A676-2938-40FE-9AB6-6E27F7724A3C}" srcOrd="0" destOrd="0" presId="urn:microsoft.com/office/officeart/2005/8/layout/orgChart1"/>
    <dgm:cxn modelId="{B360CB88-A434-4B2B-A4DD-01208496A8FA}" type="presParOf" srcId="{9A55A676-2938-40FE-9AB6-6E27F7724A3C}" destId="{C733A111-059C-4AE8-B718-1D99E9D20A47}" srcOrd="0" destOrd="0" presId="urn:microsoft.com/office/officeart/2005/8/layout/orgChart1"/>
    <dgm:cxn modelId="{476E0A4A-90B6-40BA-8377-7CADE9AB7EE5}" type="presParOf" srcId="{C733A111-059C-4AE8-B718-1D99E9D20A47}" destId="{1C089FCE-F56A-4F5C-AB81-06A7A8B7B68B}" srcOrd="0" destOrd="0" presId="urn:microsoft.com/office/officeart/2005/8/layout/orgChart1"/>
    <dgm:cxn modelId="{356948A3-DA8E-4FF1-B11B-9046692CF38E}" type="presParOf" srcId="{C733A111-059C-4AE8-B718-1D99E9D20A47}" destId="{E9129643-70EC-47ED-8FC0-852B7382CB0C}" srcOrd="1" destOrd="0" presId="urn:microsoft.com/office/officeart/2005/8/layout/orgChart1"/>
    <dgm:cxn modelId="{00D5BB79-2464-45E3-B6D5-AEB7723E50D1}" type="presParOf" srcId="{9A55A676-2938-40FE-9AB6-6E27F7724A3C}" destId="{D3A8AA47-7A3B-4D14-A75B-2FF409E4D25C}" srcOrd="1" destOrd="0" presId="urn:microsoft.com/office/officeart/2005/8/layout/orgChart1"/>
    <dgm:cxn modelId="{735C94D4-C58C-4AD8-9EE0-0B35571C7F1C}" type="presParOf" srcId="{D3A8AA47-7A3B-4D14-A75B-2FF409E4D25C}" destId="{BEB003F9-F8B5-419E-98BA-FF74161F96BF}" srcOrd="0" destOrd="0" presId="urn:microsoft.com/office/officeart/2005/8/layout/orgChart1"/>
    <dgm:cxn modelId="{CBBB6DA9-2A9E-4644-AFB6-E1D984131862}" type="presParOf" srcId="{D3A8AA47-7A3B-4D14-A75B-2FF409E4D25C}" destId="{582D61BD-A2FB-4360-9134-62DAAFCE9899}" srcOrd="1" destOrd="0" presId="urn:microsoft.com/office/officeart/2005/8/layout/orgChart1"/>
    <dgm:cxn modelId="{21751E27-AFA1-457B-8B10-4837696252D1}" type="presParOf" srcId="{582D61BD-A2FB-4360-9134-62DAAFCE9899}" destId="{6E58FEB9-38EE-42B8-8E9B-0C9A7E56B4AA}" srcOrd="0" destOrd="0" presId="urn:microsoft.com/office/officeart/2005/8/layout/orgChart1"/>
    <dgm:cxn modelId="{AE030884-EECE-42EF-983F-A1AE8A208CB4}" type="presParOf" srcId="{6E58FEB9-38EE-42B8-8E9B-0C9A7E56B4AA}" destId="{C90C2ADA-902C-4161-8FDA-0F003BAFFF86}" srcOrd="0" destOrd="0" presId="urn:microsoft.com/office/officeart/2005/8/layout/orgChart1"/>
    <dgm:cxn modelId="{F4D2F900-237D-4F23-AEE1-76AFA0646D7C}" type="presParOf" srcId="{6E58FEB9-38EE-42B8-8E9B-0C9A7E56B4AA}" destId="{7CFE2179-FE96-481F-9EF4-DA04C9ACF3F3}" srcOrd="1" destOrd="0" presId="urn:microsoft.com/office/officeart/2005/8/layout/orgChart1"/>
    <dgm:cxn modelId="{6073106E-3FED-42E0-AF85-2F5F1EE25D3C}" type="presParOf" srcId="{582D61BD-A2FB-4360-9134-62DAAFCE9899}" destId="{9169DF88-65E4-4514-AE70-5BAF74546B6C}" srcOrd="1" destOrd="0" presId="urn:microsoft.com/office/officeart/2005/8/layout/orgChart1"/>
    <dgm:cxn modelId="{C5045876-16D8-4852-9759-247389242F5E}" type="presParOf" srcId="{582D61BD-A2FB-4360-9134-62DAAFCE9899}" destId="{52E7C925-2D78-4B38-9061-6682680E6DC2}" srcOrd="2" destOrd="0" presId="urn:microsoft.com/office/officeart/2005/8/layout/orgChart1"/>
    <dgm:cxn modelId="{97E9BE7D-A270-4251-8CBD-B39AA2E3E411}" type="presParOf" srcId="{D3A8AA47-7A3B-4D14-A75B-2FF409E4D25C}" destId="{55C937F9-85CF-4A3D-B526-91CF10ECAFCD}" srcOrd="2" destOrd="0" presId="urn:microsoft.com/office/officeart/2005/8/layout/orgChart1"/>
    <dgm:cxn modelId="{23027222-C197-46A3-B62F-175BFA2A65C7}" type="presParOf" srcId="{D3A8AA47-7A3B-4D14-A75B-2FF409E4D25C}" destId="{4C98FF4F-5821-45A9-948D-E990DDCC28FC}" srcOrd="3" destOrd="0" presId="urn:microsoft.com/office/officeart/2005/8/layout/orgChart1"/>
    <dgm:cxn modelId="{650042F8-AFB1-4B1F-AB21-07888CD95990}" type="presParOf" srcId="{4C98FF4F-5821-45A9-948D-E990DDCC28FC}" destId="{98AA3E78-6BE0-45DB-9EE6-C56CB2235F87}" srcOrd="0" destOrd="0" presId="urn:microsoft.com/office/officeart/2005/8/layout/orgChart1"/>
    <dgm:cxn modelId="{993800D0-F391-441D-9FB7-7141A38236BF}" type="presParOf" srcId="{98AA3E78-6BE0-45DB-9EE6-C56CB2235F87}" destId="{11AA367C-3A24-426B-9273-D5E225D62082}" srcOrd="0" destOrd="0" presId="urn:microsoft.com/office/officeart/2005/8/layout/orgChart1"/>
    <dgm:cxn modelId="{6694B498-489F-4485-97BB-5A6432B61435}" type="presParOf" srcId="{98AA3E78-6BE0-45DB-9EE6-C56CB2235F87}" destId="{501D19A6-7140-4284-89CF-CEC5DD24316E}" srcOrd="1" destOrd="0" presId="urn:microsoft.com/office/officeart/2005/8/layout/orgChart1"/>
    <dgm:cxn modelId="{79CAB243-CBDA-4824-B201-89F3748B6046}" type="presParOf" srcId="{4C98FF4F-5821-45A9-948D-E990DDCC28FC}" destId="{657050E4-AA02-4B80-B8B3-F7A80C01DF3F}" srcOrd="1" destOrd="0" presId="urn:microsoft.com/office/officeart/2005/8/layout/orgChart1"/>
    <dgm:cxn modelId="{84100B9B-3F05-4B1C-AEB0-AA7CEE8255DA}" type="presParOf" srcId="{4C98FF4F-5821-45A9-948D-E990DDCC28FC}" destId="{E8DAB927-E83A-4BE7-9C19-0778E5C4540E}" srcOrd="2" destOrd="0" presId="urn:microsoft.com/office/officeart/2005/8/layout/orgChart1"/>
    <dgm:cxn modelId="{71292BDE-9928-42CF-9655-612DE871D0CD}" type="presParOf" srcId="{9A55A676-2938-40FE-9AB6-6E27F7724A3C}" destId="{F8C34946-B2EB-4D0E-9E19-89372193C9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3F34A1-8B02-4A9F-9110-F39A2AE98C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29F2B8-8618-4BBA-A1E3-156E7B539C1B}">
      <dgm:prSet phldrT="[Текст]"/>
      <dgm:spPr/>
      <dgm:t>
        <a:bodyPr/>
        <a:lstStyle/>
        <a:p>
          <a:r>
            <a:rPr lang="ru-RU" dirty="0"/>
            <a:t>Реконструкция культурных полей</a:t>
          </a:r>
        </a:p>
      </dgm:t>
    </dgm:pt>
    <dgm:pt modelId="{D599813E-D772-4A26-B99C-33E1100459AF}" type="parTrans" cxnId="{C3FBA8F0-8240-4D13-B882-BE51A86A861E}">
      <dgm:prSet/>
      <dgm:spPr/>
      <dgm:t>
        <a:bodyPr/>
        <a:lstStyle/>
        <a:p>
          <a:endParaRPr lang="ru-RU"/>
        </a:p>
      </dgm:t>
    </dgm:pt>
    <dgm:pt modelId="{B1C54D79-E80B-4A7E-913A-2BD1EF939DDE}" type="sibTrans" cxnId="{C3FBA8F0-8240-4D13-B882-BE51A86A861E}">
      <dgm:prSet/>
      <dgm:spPr/>
      <dgm:t>
        <a:bodyPr/>
        <a:lstStyle/>
        <a:p>
          <a:endParaRPr lang="ru-RU"/>
        </a:p>
      </dgm:t>
    </dgm:pt>
    <dgm:pt modelId="{94663442-81EB-4E79-B119-F4FF0C90FF2D}">
      <dgm:prSet phldrT="[Текст]"/>
      <dgm:spPr/>
      <dgm:t>
        <a:bodyPr/>
        <a:lstStyle/>
        <a:p>
          <a:r>
            <a:rPr lang="ru-RU" dirty="0"/>
            <a:t>Моделирование культурных объектов</a:t>
          </a:r>
        </a:p>
      </dgm:t>
    </dgm:pt>
    <dgm:pt modelId="{6B9A9278-91ED-417E-8699-AFEA00188F7F}" type="parTrans" cxnId="{15C9DAFE-7CF7-4F9E-BC40-5623B3B8DD61}">
      <dgm:prSet/>
      <dgm:spPr/>
      <dgm:t>
        <a:bodyPr/>
        <a:lstStyle/>
        <a:p>
          <a:endParaRPr lang="ru-RU"/>
        </a:p>
      </dgm:t>
    </dgm:pt>
    <dgm:pt modelId="{B51FA33E-B23D-41EF-96DA-E4208F825CB1}" type="sibTrans" cxnId="{15C9DAFE-7CF7-4F9E-BC40-5623B3B8DD61}">
      <dgm:prSet/>
      <dgm:spPr/>
      <dgm:t>
        <a:bodyPr/>
        <a:lstStyle/>
        <a:p>
          <a:endParaRPr lang="ru-RU"/>
        </a:p>
      </dgm:t>
    </dgm:pt>
    <dgm:pt modelId="{270539DE-4F8A-44B5-B3E1-4A5312050A77}">
      <dgm:prSet phldrT="[Текст]"/>
      <dgm:spPr/>
      <dgm:t>
        <a:bodyPr/>
        <a:lstStyle/>
        <a:p>
          <a:r>
            <a:rPr lang="ru-RU" dirty="0"/>
            <a:t>Социокультурный </a:t>
          </a:r>
          <a:r>
            <a:rPr lang="ru-RU" dirty="0" err="1"/>
            <a:t>историко</a:t>
          </a:r>
          <a:r>
            <a:rPr lang="ru-RU" dirty="0"/>
            <a:t>–генетический метод</a:t>
          </a:r>
        </a:p>
      </dgm:t>
    </dgm:pt>
    <dgm:pt modelId="{586672F0-95F5-4879-9C5D-9D509DB516B7}" type="parTrans" cxnId="{0AC0AC17-2ED7-406D-9BF7-2CA632C2ABB1}">
      <dgm:prSet/>
      <dgm:spPr/>
      <dgm:t>
        <a:bodyPr/>
        <a:lstStyle/>
        <a:p>
          <a:endParaRPr lang="ru-RU"/>
        </a:p>
      </dgm:t>
    </dgm:pt>
    <dgm:pt modelId="{BB57D640-261A-4183-A434-C8EC9C999CF3}" type="sibTrans" cxnId="{0AC0AC17-2ED7-406D-9BF7-2CA632C2ABB1}">
      <dgm:prSet/>
      <dgm:spPr/>
      <dgm:t>
        <a:bodyPr/>
        <a:lstStyle/>
        <a:p>
          <a:endParaRPr lang="ru-RU"/>
        </a:p>
      </dgm:t>
    </dgm:pt>
    <dgm:pt modelId="{F806F80C-D8E7-498A-B5A1-0A3B1E84B8BB}">
      <dgm:prSet phldrT="[Текст]"/>
      <dgm:spPr/>
      <dgm:t>
        <a:bodyPr/>
        <a:lstStyle/>
        <a:p>
          <a:r>
            <a:rPr lang="ru-RU" dirty="0"/>
            <a:t>Метод мозаичных реконструкций</a:t>
          </a:r>
        </a:p>
      </dgm:t>
    </dgm:pt>
    <dgm:pt modelId="{63E454A8-EF3F-454B-9C88-FD24C6F70B5C}" type="parTrans" cxnId="{31C4BE2C-3A45-4FDF-B78F-421A41BA98F6}">
      <dgm:prSet/>
      <dgm:spPr/>
    </dgm:pt>
    <dgm:pt modelId="{6FBF256A-57CE-4D42-85E5-B02A7FBC4A3E}" type="sibTrans" cxnId="{31C4BE2C-3A45-4FDF-B78F-421A41BA98F6}">
      <dgm:prSet/>
      <dgm:spPr/>
    </dgm:pt>
    <dgm:pt modelId="{8D599381-0FB2-4607-A444-8DAFF92716A9}">
      <dgm:prSet phldrT="[Текст]"/>
      <dgm:spPr/>
      <dgm:t>
        <a:bodyPr/>
        <a:lstStyle/>
        <a:p>
          <a:r>
            <a:rPr lang="ru-RU" dirty="0"/>
            <a:t>Метод социокультурных наблюдений</a:t>
          </a:r>
        </a:p>
      </dgm:t>
    </dgm:pt>
    <dgm:pt modelId="{63D15B06-7239-4613-9C54-3DF1984D061B}" type="parTrans" cxnId="{EB29384C-84F1-4670-A92A-B9ED3B920B40}">
      <dgm:prSet/>
      <dgm:spPr/>
    </dgm:pt>
    <dgm:pt modelId="{162F47B8-6656-43C5-A4E9-CB0AC8C751F5}" type="sibTrans" cxnId="{EB29384C-84F1-4670-A92A-B9ED3B920B40}">
      <dgm:prSet/>
      <dgm:spPr/>
    </dgm:pt>
    <dgm:pt modelId="{1FF21BA1-AA68-460D-9E95-F06EAA86D0D0}">
      <dgm:prSet phldrT="[Текст]"/>
      <dgm:spPr/>
      <dgm:t>
        <a:bodyPr/>
        <a:lstStyle/>
        <a:p>
          <a:r>
            <a:rPr lang="ru-RU" dirty="0"/>
            <a:t>Метод </a:t>
          </a:r>
          <a:r>
            <a:rPr lang="ru-RU" dirty="0" err="1"/>
            <a:t>социопсихологических</a:t>
          </a:r>
          <a:r>
            <a:rPr lang="ru-RU" dirty="0"/>
            <a:t> и социокультурных инверсий</a:t>
          </a:r>
        </a:p>
      </dgm:t>
    </dgm:pt>
    <dgm:pt modelId="{590DEAA0-037A-41C7-A674-4036896EC2C5}" type="parTrans" cxnId="{FDD9A40F-689B-400B-A5B7-108C0018A08E}">
      <dgm:prSet/>
      <dgm:spPr/>
    </dgm:pt>
    <dgm:pt modelId="{938E2BF9-BEC8-4828-BE52-88819332B284}" type="sibTrans" cxnId="{FDD9A40F-689B-400B-A5B7-108C0018A08E}">
      <dgm:prSet/>
      <dgm:spPr/>
    </dgm:pt>
    <dgm:pt modelId="{74AB3A3E-3E10-49CA-A773-7C3B41A00386}" type="pres">
      <dgm:prSet presAssocID="{813F34A1-8B02-4A9F-9110-F39A2AE98CAB}" presName="linear" presStyleCnt="0">
        <dgm:presLayoutVars>
          <dgm:dir/>
          <dgm:animLvl val="lvl"/>
          <dgm:resizeHandles val="exact"/>
        </dgm:presLayoutVars>
      </dgm:prSet>
      <dgm:spPr/>
    </dgm:pt>
    <dgm:pt modelId="{5223E2F4-3107-4FBD-9ED1-C9EA20072C7E}" type="pres">
      <dgm:prSet presAssocID="{2029F2B8-8618-4BBA-A1E3-156E7B539C1B}" presName="parentLin" presStyleCnt="0"/>
      <dgm:spPr/>
    </dgm:pt>
    <dgm:pt modelId="{8C5F4865-D5CA-4AD3-BC5D-1F05100556AE}" type="pres">
      <dgm:prSet presAssocID="{2029F2B8-8618-4BBA-A1E3-156E7B539C1B}" presName="parentLeftMargin" presStyleLbl="node1" presStyleIdx="0" presStyleCnt="6"/>
      <dgm:spPr/>
    </dgm:pt>
    <dgm:pt modelId="{22758DF6-4E93-47E9-8680-68A94C5F8133}" type="pres">
      <dgm:prSet presAssocID="{2029F2B8-8618-4BBA-A1E3-156E7B539C1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25BF558-6D4A-4A1E-9F81-1FCB45BD5F9C}" type="pres">
      <dgm:prSet presAssocID="{2029F2B8-8618-4BBA-A1E3-156E7B539C1B}" presName="negativeSpace" presStyleCnt="0"/>
      <dgm:spPr/>
    </dgm:pt>
    <dgm:pt modelId="{E460496B-D708-42F3-8FB0-301FBFE120B7}" type="pres">
      <dgm:prSet presAssocID="{2029F2B8-8618-4BBA-A1E3-156E7B539C1B}" presName="childText" presStyleLbl="conFgAcc1" presStyleIdx="0" presStyleCnt="6">
        <dgm:presLayoutVars>
          <dgm:bulletEnabled val="1"/>
        </dgm:presLayoutVars>
      </dgm:prSet>
      <dgm:spPr/>
    </dgm:pt>
    <dgm:pt modelId="{6F6E9C0B-3AC5-4382-8A0F-8F57ADAFB280}" type="pres">
      <dgm:prSet presAssocID="{B1C54D79-E80B-4A7E-913A-2BD1EF939DDE}" presName="spaceBetweenRectangles" presStyleCnt="0"/>
      <dgm:spPr/>
    </dgm:pt>
    <dgm:pt modelId="{ECB4E4E0-2288-478F-A24D-5A385ACF1C98}" type="pres">
      <dgm:prSet presAssocID="{94663442-81EB-4E79-B119-F4FF0C90FF2D}" presName="parentLin" presStyleCnt="0"/>
      <dgm:spPr/>
    </dgm:pt>
    <dgm:pt modelId="{18EFE648-9591-408B-8052-215DB5ECE1ED}" type="pres">
      <dgm:prSet presAssocID="{94663442-81EB-4E79-B119-F4FF0C90FF2D}" presName="parentLeftMargin" presStyleLbl="node1" presStyleIdx="0" presStyleCnt="6"/>
      <dgm:spPr/>
    </dgm:pt>
    <dgm:pt modelId="{96985B88-7E37-414D-88D9-D90D348F5C7E}" type="pres">
      <dgm:prSet presAssocID="{94663442-81EB-4E79-B119-F4FF0C90FF2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A191F43-F987-4FEF-949E-023596DA1A71}" type="pres">
      <dgm:prSet presAssocID="{94663442-81EB-4E79-B119-F4FF0C90FF2D}" presName="negativeSpace" presStyleCnt="0"/>
      <dgm:spPr/>
    </dgm:pt>
    <dgm:pt modelId="{4A51A134-CDD0-42A0-9785-60128DBE166F}" type="pres">
      <dgm:prSet presAssocID="{94663442-81EB-4E79-B119-F4FF0C90FF2D}" presName="childText" presStyleLbl="conFgAcc1" presStyleIdx="1" presStyleCnt="6">
        <dgm:presLayoutVars>
          <dgm:bulletEnabled val="1"/>
        </dgm:presLayoutVars>
      </dgm:prSet>
      <dgm:spPr/>
    </dgm:pt>
    <dgm:pt modelId="{75E22DBA-21EC-4482-8A5D-15C54E9C5028}" type="pres">
      <dgm:prSet presAssocID="{B51FA33E-B23D-41EF-96DA-E4208F825CB1}" presName="spaceBetweenRectangles" presStyleCnt="0"/>
      <dgm:spPr/>
    </dgm:pt>
    <dgm:pt modelId="{42C0CFB1-B5D1-4679-8D92-C1E28BDFACA0}" type="pres">
      <dgm:prSet presAssocID="{270539DE-4F8A-44B5-B3E1-4A5312050A77}" presName="parentLin" presStyleCnt="0"/>
      <dgm:spPr/>
    </dgm:pt>
    <dgm:pt modelId="{F632B827-9930-479D-B9DE-2B95B11FADE4}" type="pres">
      <dgm:prSet presAssocID="{270539DE-4F8A-44B5-B3E1-4A5312050A77}" presName="parentLeftMargin" presStyleLbl="node1" presStyleIdx="1" presStyleCnt="6"/>
      <dgm:spPr/>
    </dgm:pt>
    <dgm:pt modelId="{BAF53643-A6A0-490B-8F89-C84D38BC31A7}" type="pres">
      <dgm:prSet presAssocID="{270539DE-4F8A-44B5-B3E1-4A5312050A7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47CCC03-C3EC-4EE6-814A-23422A9D2122}" type="pres">
      <dgm:prSet presAssocID="{270539DE-4F8A-44B5-B3E1-4A5312050A77}" presName="negativeSpace" presStyleCnt="0"/>
      <dgm:spPr/>
    </dgm:pt>
    <dgm:pt modelId="{748FCB1B-5FCE-4A0F-8145-A7707CDE1848}" type="pres">
      <dgm:prSet presAssocID="{270539DE-4F8A-44B5-B3E1-4A5312050A77}" presName="childText" presStyleLbl="conFgAcc1" presStyleIdx="2" presStyleCnt="6">
        <dgm:presLayoutVars>
          <dgm:bulletEnabled val="1"/>
        </dgm:presLayoutVars>
      </dgm:prSet>
      <dgm:spPr/>
    </dgm:pt>
    <dgm:pt modelId="{0FEEA3B4-1FD7-4E90-948F-81315E89CAD8}" type="pres">
      <dgm:prSet presAssocID="{BB57D640-261A-4183-A434-C8EC9C999CF3}" presName="spaceBetweenRectangles" presStyleCnt="0"/>
      <dgm:spPr/>
    </dgm:pt>
    <dgm:pt modelId="{84856C73-678D-4CF6-A11A-0D87FCE00DE3}" type="pres">
      <dgm:prSet presAssocID="{F806F80C-D8E7-498A-B5A1-0A3B1E84B8BB}" presName="parentLin" presStyleCnt="0"/>
      <dgm:spPr/>
    </dgm:pt>
    <dgm:pt modelId="{5C3EAB2D-E442-4DA3-BB9F-D1E47BDC98CB}" type="pres">
      <dgm:prSet presAssocID="{F806F80C-D8E7-498A-B5A1-0A3B1E84B8BB}" presName="parentLeftMargin" presStyleLbl="node1" presStyleIdx="2" presStyleCnt="6"/>
      <dgm:spPr/>
    </dgm:pt>
    <dgm:pt modelId="{58087215-1B1A-4D9F-BCA6-BF0CE0F59D32}" type="pres">
      <dgm:prSet presAssocID="{F806F80C-D8E7-498A-B5A1-0A3B1E84B8B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DCA191D-A13B-483E-8C8C-168CC085C651}" type="pres">
      <dgm:prSet presAssocID="{F806F80C-D8E7-498A-B5A1-0A3B1E84B8BB}" presName="negativeSpace" presStyleCnt="0"/>
      <dgm:spPr/>
    </dgm:pt>
    <dgm:pt modelId="{E60F9519-27F0-4E58-9CF4-F9AC5228F774}" type="pres">
      <dgm:prSet presAssocID="{F806F80C-D8E7-498A-B5A1-0A3B1E84B8BB}" presName="childText" presStyleLbl="conFgAcc1" presStyleIdx="3" presStyleCnt="6">
        <dgm:presLayoutVars>
          <dgm:bulletEnabled val="1"/>
        </dgm:presLayoutVars>
      </dgm:prSet>
      <dgm:spPr/>
    </dgm:pt>
    <dgm:pt modelId="{995F7565-B65F-4D8C-B40D-09C341CB76DC}" type="pres">
      <dgm:prSet presAssocID="{6FBF256A-57CE-4D42-85E5-B02A7FBC4A3E}" presName="spaceBetweenRectangles" presStyleCnt="0"/>
      <dgm:spPr/>
    </dgm:pt>
    <dgm:pt modelId="{83041BD8-93E8-4369-A544-9AB9E418C91D}" type="pres">
      <dgm:prSet presAssocID="{8D599381-0FB2-4607-A444-8DAFF92716A9}" presName="parentLin" presStyleCnt="0"/>
      <dgm:spPr/>
    </dgm:pt>
    <dgm:pt modelId="{476394E7-8EF8-49C3-A2ED-AC63F27294B2}" type="pres">
      <dgm:prSet presAssocID="{8D599381-0FB2-4607-A444-8DAFF92716A9}" presName="parentLeftMargin" presStyleLbl="node1" presStyleIdx="3" presStyleCnt="6"/>
      <dgm:spPr/>
    </dgm:pt>
    <dgm:pt modelId="{BA9417B5-470F-4CF3-BD8C-1D4287098EB9}" type="pres">
      <dgm:prSet presAssocID="{8D599381-0FB2-4607-A444-8DAFF92716A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53E6EA1-120F-4768-89E5-C809558A4AB8}" type="pres">
      <dgm:prSet presAssocID="{8D599381-0FB2-4607-A444-8DAFF92716A9}" presName="negativeSpace" presStyleCnt="0"/>
      <dgm:spPr/>
    </dgm:pt>
    <dgm:pt modelId="{6209067F-EB13-4412-ADC9-403A1AB8C1E5}" type="pres">
      <dgm:prSet presAssocID="{8D599381-0FB2-4607-A444-8DAFF92716A9}" presName="childText" presStyleLbl="conFgAcc1" presStyleIdx="4" presStyleCnt="6">
        <dgm:presLayoutVars>
          <dgm:bulletEnabled val="1"/>
        </dgm:presLayoutVars>
      </dgm:prSet>
      <dgm:spPr/>
    </dgm:pt>
    <dgm:pt modelId="{1657ABB4-86C6-4D29-A7EC-82C10A2A8613}" type="pres">
      <dgm:prSet presAssocID="{162F47B8-6656-43C5-A4E9-CB0AC8C751F5}" presName="spaceBetweenRectangles" presStyleCnt="0"/>
      <dgm:spPr/>
    </dgm:pt>
    <dgm:pt modelId="{5B55FD33-26BE-4EE7-906A-5A275A36BFCC}" type="pres">
      <dgm:prSet presAssocID="{1FF21BA1-AA68-460D-9E95-F06EAA86D0D0}" presName="parentLin" presStyleCnt="0"/>
      <dgm:spPr/>
    </dgm:pt>
    <dgm:pt modelId="{C75C9999-EFFD-4929-9C9F-E95E3B3605B5}" type="pres">
      <dgm:prSet presAssocID="{1FF21BA1-AA68-460D-9E95-F06EAA86D0D0}" presName="parentLeftMargin" presStyleLbl="node1" presStyleIdx="4" presStyleCnt="6"/>
      <dgm:spPr/>
    </dgm:pt>
    <dgm:pt modelId="{A15DF6B2-920D-4300-BC2C-C5884C1D2E9D}" type="pres">
      <dgm:prSet presAssocID="{1FF21BA1-AA68-460D-9E95-F06EAA86D0D0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118CEA17-225A-43FE-A765-AD9E431F8E33}" type="pres">
      <dgm:prSet presAssocID="{1FF21BA1-AA68-460D-9E95-F06EAA86D0D0}" presName="negativeSpace" presStyleCnt="0"/>
      <dgm:spPr/>
    </dgm:pt>
    <dgm:pt modelId="{2144BFA4-EF4F-431E-B545-DD98A158057E}" type="pres">
      <dgm:prSet presAssocID="{1FF21BA1-AA68-460D-9E95-F06EAA86D0D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DD9A40F-689B-400B-A5B7-108C0018A08E}" srcId="{813F34A1-8B02-4A9F-9110-F39A2AE98CAB}" destId="{1FF21BA1-AA68-460D-9E95-F06EAA86D0D0}" srcOrd="5" destOrd="0" parTransId="{590DEAA0-037A-41C7-A674-4036896EC2C5}" sibTransId="{938E2BF9-BEC8-4828-BE52-88819332B284}"/>
    <dgm:cxn modelId="{0AC0AC17-2ED7-406D-9BF7-2CA632C2ABB1}" srcId="{813F34A1-8B02-4A9F-9110-F39A2AE98CAB}" destId="{270539DE-4F8A-44B5-B3E1-4A5312050A77}" srcOrd="2" destOrd="0" parTransId="{586672F0-95F5-4879-9C5D-9D509DB516B7}" sibTransId="{BB57D640-261A-4183-A434-C8EC9C999CF3}"/>
    <dgm:cxn modelId="{2ACA8D18-FC11-4637-9427-FA7C2EF10F0C}" type="presOf" srcId="{94663442-81EB-4E79-B119-F4FF0C90FF2D}" destId="{96985B88-7E37-414D-88D9-D90D348F5C7E}" srcOrd="1" destOrd="0" presId="urn:microsoft.com/office/officeart/2005/8/layout/list1"/>
    <dgm:cxn modelId="{3378A521-0328-430B-9356-917DDA361CA4}" type="presOf" srcId="{270539DE-4F8A-44B5-B3E1-4A5312050A77}" destId="{BAF53643-A6A0-490B-8F89-C84D38BC31A7}" srcOrd="1" destOrd="0" presId="urn:microsoft.com/office/officeart/2005/8/layout/list1"/>
    <dgm:cxn modelId="{31C4BE2C-3A45-4FDF-B78F-421A41BA98F6}" srcId="{813F34A1-8B02-4A9F-9110-F39A2AE98CAB}" destId="{F806F80C-D8E7-498A-B5A1-0A3B1E84B8BB}" srcOrd="3" destOrd="0" parTransId="{63E454A8-EF3F-454B-9C88-FD24C6F70B5C}" sibTransId="{6FBF256A-57CE-4D42-85E5-B02A7FBC4A3E}"/>
    <dgm:cxn modelId="{38C81649-6EDA-43DE-9B85-7C159011D54F}" type="presOf" srcId="{8D599381-0FB2-4607-A444-8DAFF92716A9}" destId="{476394E7-8EF8-49C3-A2ED-AC63F27294B2}" srcOrd="0" destOrd="0" presId="urn:microsoft.com/office/officeart/2005/8/layout/list1"/>
    <dgm:cxn modelId="{EB29384C-84F1-4670-A92A-B9ED3B920B40}" srcId="{813F34A1-8B02-4A9F-9110-F39A2AE98CAB}" destId="{8D599381-0FB2-4607-A444-8DAFF92716A9}" srcOrd="4" destOrd="0" parTransId="{63D15B06-7239-4613-9C54-3DF1984D061B}" sibTransId="{162F47B8-6656-43C5-A4E9-CB0AC8C751F5}"/>
    <dgm:cxn modelId="{855DF452-6032-4EE3-AD0E-9320CE23AF0E}" type="presOf" srcId="{8D599381-0FB2-4607-A444-8DAFF92716A9}" destId="{BA9417B5-470F-4CF3-BD8C-1D4287098EB9}" srcOrd="1" destOrd="0" presId="urn:microsoft.com/office/officeart/2005/8/layout/list1"/>
    <dgm:cxn modelId="{51A1A06D-AD21-4D9E-962E-702AD75EFD26}" type="presOf" srcId="{94663442-81EB-4E79-B119-F4FF0C90FF2D}" destId="{18EFE648-9591-408B-8052-215DB5ECE1ED}" srcOrd="0" destOrd="0" presId="urn:microsoft.com/office/officeart/2005/8/layout/list1"/>
    <dgm:cxn modelId="{FD96C873-BDB8-4966-9062-BBB078D64501}" type="presOf" srcId="{2029F2B8-8618-4BBA-A1E3-156E7B539C1B}" destId="{22758DF6-4E93-47E9-8680-68A94C5F8133}" srcOrd="1" destOrd="0" presId="urn:microsoft.com/office/officeart/2005/8/layout/list1"/>
    <dgm:cxn modelId="{EB28AC76-E331-454F-BF8E-80D121AFEFDA}" type="presOf" srcId="{813F34A1-8B02-4A9F-9110-F39A2AE98CAB}" destId="{74AB3A3E-3E10-49CA-A773-7C3B41A00386}" srcOrd="0" destOrd="0" presId="urn:microsoft.com/office/officeart/2005/8/layout/list1"/>
    <dgm:cxn modelId="{4B5D2879-CFC3-4D97-B2F1-D17F58508DF1}" type="presOf" srcId="{1FF21BA1-AA68-460D-9E95-F06EAA86D0D0}" destId="{C75C9999-EFFD-4929-9C9F-E95E3B3605B5}" srcOrd="0" destOrd="0" presId="urn:microsoft.com/office/officeart/2005/8/layout/list1"/>
    <dgm:cxn modelId="{EB10C690-F424-456D-8796-8612ADA8FBB9}" type="presOf" srcId="{2029F2B8-8618-4BBA-A1E3-156E7B539C1B}" destId="{8C5F4865-D5CA-4AD3-BC5D-1F05100556AE}" srcOrd="0" destOrd="0" presId="urn:microsoft.com/office/officeart/2005/8/layout/list1"/>
    <dgm:cxn modelId="{06323099-1559-4AD3-8EC2-5494B1207029}" type="presOf" srcId="{F806F80C-D8E7-498A-B5A1-0A3B1E84B8BB}" destId="{5C3EAB2D-E442-4DA3-BB9F-D1E47BDC98CB}" srcOrd="0" destOrd="0" presId="urn:microsoft.com/office/officeart/2005/8/layout/list1"/>
    <dgm:cxn modelId="{B1982FA2-5EC4-47B5-8971-ACE00271B45E}" type="presOf" srcId="{F806F80C-D8E7-498A-B5A1-0A3B1E84B8BB}" destId="{58087215-1B1A-4D9F-BCA6-BF0CE0F59D32}" srcOrd="1" destOrd="0" presId="urn:microsoft.com/office/officeart/2005/8/layout/list1"/>
    <dgm:cxn modelId="{AE52DAA7-2E64-43C3-9E78-5B31F88B27A4}" type="presOf" srcId="{270539DE-4F8A-44B5-B3E1-4A5312050A77}" destId="{F632B827-9930-479D-B9DE-2B95B11FADE4}" srcOrd="0" destOrd="0" presId="urn:microsoft.com/office/officeart/2005/8/layout/list1"/>
    <dgm:cxn modelId="{C3FBA8F0-8240-4D13-B882-BE51A86A861E}" srcId="{813F34A1-8B02-4A9F-9110-F39A2AE98CAB}" destId="{2029F2B8-8618-4BBA-A1E3-156E7B539C1B}" srcOrd="0" destOrd="0" parTransId="{D599813E-D772-4A26-B99C-33E1100459AF}" sibTransId="{B1C54D79-E80B-4A7E-913A-2BD1EF939DDE}"/>
    <dgm:cxn modelId="{A0F6CEF7-D102-4E70-9A81-9A8BFA163284}" type="presOf" srcId="{1FF21BA1-AA68-460D-9E95-F06EAA86D0D0}" destId="{A15DF6B2-920D-4300-BC2C-C5884C1D2E9D}" srcOrd="1" destOrd="0" presId="urn:microsoft.com/office/officeart/2005/8/layout/list1"/>
    <dgm:cxn modelId="{15C9DAFE-7CF7-4F9E-BC40-5623B3B8DD61}" srcId="{813F34A1-8B02-4A9F-9110-F39A2AE98CAB}" destId="{94663442-81EB-4E79-B119-F4FF0C90FF2D}" srcOrd="1" destOrd="0" parTransId="{6B9A9278-91ED-417E-8699-AFEA00188F7F}" sibTransId="{B51FA33E-B23D-41EF-96DA-E4208F825CB1}"/>
    <dgm:cxn modelId="{D45D67D8-CE5A-4EBC-B0E6-D438C51E9142}" type="presParOf" srcId="{74AB3A3E-3E10-49CA-A773-7C3B41A00386}" destId="{5223E2F4-3107-4FBD-9ED1-C9EA20072C7E}" srcOrd="0" destOrd="0" presId="urn:microsoft.com/office/officeart/2005/8/layout/list1"/>
    <dgm:cxn modelId="{A05A44CE-DAF8-49D9-A01A-1A9AF95B324F}" type="presParOf" srcId="{5223E2F4-3107-4FBD-9ED1-C9EA20072C7E}" destId="{8C5F4865-D5CA-4AD3-BC5D-1F05100556AE}" srcOrd="0" destOrd="0" presId="urn:microsoft.com/office/officeart/2005/8/layout/list1"/>
    <dgm:cxn modelId="{E021AF55-F754-4D83-BA00-C29183629676}" type="presParOf" srcId="{5223E2F4-3107-4FBD-9ED1-C9EA20072C7E}" destId="{22758DF6-4E93-47E9-8680-68A94C5F8133}" srcOrd="1" destOrd="0" presId="urn:microsoft.com/office/officeart/2005/8/layout/list1"/>
    <dgm:cxn modelId="{60FF9ADD-BC6A-4ED9-A412-B8B8D1836BA5}" type="presParOf" srcId="{74AB3A3E-3E10-49CA-A773-7C3B41A00386}" destId="{D25BF558-6D4A-4A1E-9F81-1FCB45BD5F9C}" srcOrd="1" destOrd="0" presId="urn:microsoft.com/office/officeart/2005/8/layout/list1"/>
    <dgm:cxn modelId="{0D0B76EA-A7C7-44B3-9BE1-A37AE357B678}" type="presParOf" srcId="{74AB3A3E-3E10-49CA-A773-7C3B41A00386}" destId="{E460496B-D708-42F3-8FB0-301FBFE120B7}" srcOrd="2" destOrd="0" presId="urn:microsoft.com/office/officeart/2005/8/layout/list1"/>
    <dgm:cxn modelId="{9B9DA33F-8810-48A7-849B-7A12750E4C87}" type="presParOf" srcId="{74AB3A3E-3E10-49CA-A773-7C3B41A00386}" destId="{6F6E9C0B-3AC5-4382-8A0F-8F57ADAFB280}" srcOrd="3" destOrd="0" presId="urn:microsoft.com/office/officeart/2005/8/layout/list1"/>
    <dgm:cxn modelId="{1CEE595F-C199-40B0-8544-82802443453B}" type="presParOf" srcId="{74AB3A3E-3E10-49CA-A773-7C3B41A00386}" destId="{ECB4E4E0-2288-478F-A24D-5A385ACF1C98}" srcOrd="4" destOrd="0" presId="urn:microsoft.com/office/officeart/2005/8/layout/list1"/>
    <dgm:cxn modelId="{4A58DDA1-43BE-43AA-9D57-9EE0A6D23E9F}" type="presParOf" srcId="{ECB4E4E0-2288-478F-A24D-5A385ACF1C98}" destId="{18EFE648-9591-408B-8052-215DB5ECE1ED}" srcOrd="0" destOrd="0" presId="urn:microsoft.com/office/officeart/2005/8/layout/list1"/>
    <dgm:cxn modelId="{C0618F3C-3812-411B-9585-77BE967F5E3F}" type="presParOf" srcId="{ECB4E4E0-2288-478F-A24D-5A385ACF1C98}" destId="{96985B88-7E37-414D-88D9-D90D348F5C7E}" srcOrd="1" destOrd="0" presId="urn:microsoft.com/office/officeart/2005/8/layout/list1"/>
    <dgm:cxn modelId="{FF07EACD-82D9-4D7C-AB27-64AD8D233044}" type="presParOf" srcId="{74AB3A3E-3E10-49CA-A773-7C3B41A00386}" destId="{7A191F43-F987-4FEF-949E-023596DA1A71}" srcOrd="5" destOrd="0" presId="urn:microsoft.com/office/officeart/2005/8/layout/list1"/>
    <dgm:cxn modelId="{9F050F05-E465-4BDF-9E34-5C2A26B4E7BC}" type="presParOf" srcId="{74AB3A3E-3E10-49CA-A773-7C3B41A00386}" destId="{4A51A134-CDD0-42A0-9785-60128DBE166F}" srcOrd="6" destOrd="0" presId="urn:microsoft.com/office/officeart/2005/8/layout/list1"/>
    <dgm:cxn modelId="{3001C70C-A009-4667-AB43-29CBB2708708}" type="presParOf" srcId="{74AB3A3E-3E10-49CA-A773-7C3B41A00386}" destId="{75E22DBA-21EC-4482-8A5D-15C54E9C5028}" srcOrd="7" destOrd="0" presId="urn:microsoft.com/office/officeart/2005/8/layout/list1"/>
    <dgm:cxn modelId="{6B70EEEE-F023-4701-9A2A-61DB78696CAB}" type="presParOf" srcId="{74AB3A3E-3E10-49CA-A773-7C3B41A00386}" destId="{42C0CFB1-B5D1-4679-8D92-C1E28BDFACA0}" srcOrd="8" destOrd="0" presId="urn:microsoft.com/office/officeart/2005/8/layout/list1"/>
    <dgm:cxn modelId="{A379D464-0C48-4ACB-8EDB-78E3869A37EC}" type="presParOf" srcId="{42C0CFB1-B5D1-4679-8D92-C1E28BDFACA0}" destId="{F632B827-9930-479D-B9DE-2B95B11FADE4}" srcOrd="0" destOrd="0" presId="urn:microsoft.com/office/officeart/2005/8/layout/list1"/>
    <dgm:cxn modelId="{87742036-CBB5-4F65-A5B1-EC4B8A0EA13E}" type="presParOf" srcId="{42C0CFB1-B5D1-4679-8D92-C1E28BDFACA0}" destId="{BAF53643-A6A0-490B-8F89-C84D38BC31A7}" srcOrd="1" destOrd="0" presId="urn:microsoft.com/office/officeart/2005/8/layout/list1"/>
    <dgm:cxn modelId="{C1169862-7883-4D3D-A40A-D7EE23308CA6}" type="presParOf" srcId="{74AB3A3E-3E10-49CA-A773-7C3B41A00386}" destId="{147CCC03-C3EC-4EE6-814A-23422A9D2122}" srcOrd="9" destOrd="0" presId="urn:microsoft.com/office/officeart/2005/8/layout/list1"/>
    <dgm:cxn modelId="{F64DF6AD-7312-402E-9817-0F2FCF054D63}" type="presParOf" srcId="{74AB3A3E-3E10-49CA-A773-7C3B41A00386}" destId="{748FCB1B-5FCE-4A0F-8145-A7707CDE1848}" srcOrd="10" destOrd="0" presId="urn:microsoft.com/office/officeart/2005/8/layout/list1"/>
    <dgm:cxn modelId="{4BB62EB5-A9DC-4872-A9B4-B3D22E60B457}" type="presParOf" srcId="{74AB3A3E-3E10-49CA-A773-7C3B41A00386}" destId="{0FEEA3B4-1FD7-4E90-948F-81315E89CAD8}" srcOrd="11" destOrd="0" presId="urn:microsoft.com/office/officeart/2005/8/layout/list1"/>
    <dgm:cxn modelId="{E66C5D84-7360-42E0-8221-4E764A9169CB}" type="presParOf" srcId="{74AB3A3E-3E10-49CA-A773-7C3B41A00386}" destId="{84856C73-678D-4CF6-A11A-0D87FCE00DE3}" srcOrd="12" destOrd="0" presId="urn:microsoft.com/office/officeart/2005/8/layout/list1"/>
    <dgm:cxn modelId="{857E4E82-D6C0-412A-9316-C3CFFA9BA4F5}" type="presParOf" srcId="{84856C73-678D-4CF6-A11A-0D87FCE00DE3}" destId="{5C3EAB2D-E442-4DA3-BB9F-D1E47BDC98CB}" srcOrd="0" destOrd="0" presId="urn:microsoft.com/office/officeart/2005/8/layout/list1"/>
    <dgm:cxn modelId="{F7C7D288-2F3A-4A86-AC99-FC3E9250CE86}" type="presParOf" srcId="{84856C73-678D-4CF6-A11A-0D87FCE00DE3}" destId="{58087215-1B1A-4D9F-BCA6-BF0CE0F59D32}" srcOrd="1" destOrd="0" presId="urn:microsoft.com/office/officeart/2005/8/layout/list1"/>
    <dgm:cxn modelId="{F6373250-D360-438E-AD12-4B7C79B24466}" type="presParOf" srcId="{74AB3A3E-3E10-49CA-A773-7C3B41A00386}" destId="{CDCA191D-A13B-483E-8C8C-168CC085C651}" srcOrd="13" destOrd="0" presId="urn:microsoft.com/office/officeart/2005/8/layout/list1"/>
    <dgm:cxn modelId="{33C5B202-8913-452F-96A2-97123A9D06E9}" type="presParOf" srcId="{74AB3A3E-3E10-49CA-A773-7C3B41A00386}" destId="{E60F9519-27F0-4E58-9CF4-F9AC5228F774}" srcOrd="14" destOrd="0" presId="urn:microsoft.com/office/officeart/2005/8/layout/list1"/>
    <dgm:cxn modelId="{7DDFD9ED-D64A-40CE-AD8F-0F6EBAABBA55}" type="presParOf" srcId="{74AB3A3E-3E10-49CA-A773-7C3B41A00386}" destId="{995F7565-B65F-4D8C-B40D-09C341CB76DC}" srcOrd="15" destOrd="0" presId="urn:microsoft.com/office/officeart/2005/8/layout/list1"/>
    <dgm:cxn modelId="{7ADFFE8B-D23A-453C-9644-20AB9E023DEF}" type="presParOf" srcId="{74AB3A3E-3E10-49CA-A773-7C3B41A00386}" destId="{83041BD8-93E8-4369-A544-9AB9E418C91D}" srcOrd="16" destOrd="0" presId="urn:microsoft.com/office/officeart/2005/8/layout/list1"/>
    <dgm:cxn modelId="{F99C375D-AFA3-4092-8C0A-D9008AF34AD6}" type="presParOf" srcId="{83041BD8-93E8-4369-A544-9AB9E418C91D}" destId="{476394E7-8EF8-49C3-A2ED-AC63F27294B2}" srcOrd="0" destOrd="0" presId="urn:microsoft.com/office/officeart/2005/8/layout/list1"/>
    <dgm:cxn modelId="{45C21178-9954-47D5-B44A-98C3FC0DF08E}" type="presParOf" srcId="{83041BD8-93E8-4369-A544-9AB9E418C91D}" destId="{BA9417B5-470F-4CF3-BD8C-1D4287098EB9}" srcOrd="1" destOrd="0" presId="urn:microsoft.com/office/officeart/2005/8/layout/list1"/>
    <dgm:cxn modelId="{2411B98D-B762-4873-8838-D7949020EF88}" type="presParOf" srcId="{74AB3A3E-3E10-49CA-A773-7C3B41A00386}" destId="{053E6EA1-120F-4768-89E5-C809558A4AB8}" srcOrd="17" destOrd="0" presId="urn:microsoft.com/office/officeart/2005/8/layout/list1"/>
    <dgm:cxn modelId="{D241E45E-126B-4202-A4D5-BADC10108470}" type="presParOf" srcId="{74AB3A3E-3E10-49CA-A773-7C3B41A00386}" destId="{6209067F-EB13-4412-ADC9-403A1AB8C1E5}" srcOrd="18" destOrd="0" presId="urn:microsoft.com/office/officeart/2005/8/layout/list1"/>
    <dgm:cxn modelId="{119D9B0A-C28D-4F4D-BD2C-CD3386F743A7}" type="presParOf" srcId="{74AB3A3E-3E10-49CA-A773-7C3B41A00386}" destId="{1657ABB4-86C6-4D29-A7EC-82C10A2A8613}" srcOrd="19" destOrd="0" presId="urn:microsoft.com/office/officeart/2005/8/layout/list1"/>
    <dgm:cxn modelId="{10CD12A6-EC8F-4E5C-823C-7DC1CCD07491}" type="presParOf" srcId="{74AB3A3E-3E10-49CA-A773-7C3B41A00386}" destId="{5B55FD33-26BE-4EE7-906A-5A275A36BFCC}" srcOrd="20" destOrd="0" presId="urn:microsoft.com/office/officeart/2005/8/layout/list1"/>
    <dgm:cxn modelId="{AE1CC03D-6FF2-4BB1-886E-8CE9B529254F}" type="presParOf" srcId="{5B55FD33-26BE-4EE7-906A-5A275A36BFCC}" destId="{C75C9999-EFFD-4929-9C9F-E95E3B3605B5}" srcOrd="0" destOrd="0" presId="urn:microsoft.com/office/officeart/2005/8/layout/list1"/>
    <dgm:cxn modelId="{2AC421FB-3FA1-4C51-B203-9DF322090BE8}" type="presParOf" srcId="{5B55FD33-26BE-4EE7-906A-5A275A36BFCC}" destId="{A15DF6B2-920D-4300-BC2C-C5884C1D2E9D}" srcOrd="1" destOrd="0" presId="urn:microsoft.com/office/officeart/2005/8/layout/list1"/>
    <dgm:cxn modelId="{E1BBD316-DCF4-464F-913E-2F3F71E21549}" type="presParOf" srcId="{74AB3A3E-3E10-49CA-A773-7C3B41A00386}" destId="{118CEA17-225A-43FE-A765-AD9E431F8E33}" srcOrd="21" destOrd="0" presId="urn:microsoft.com/office/officeart/2005/8/layout/list1"/>
    <dgm:cxn modelId="{A743C58C-EF07-4124-A799-CC399ABE261F}" type="presParOf" srcId="{74AB3A3E-3E10-49CA-A773-7C3B41A00386}" destId="{2144BFA4-EF4F-431E-B545-DD98A158057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011F4-08D5-4A64-A75E-94CD81D2693F}">
      <dsp:nvSpPr>
        <dsp:cNvPr id="0" name=""/>
        <dsp:cNvSpPr/>
      </dsp:nvSpPr>
      <dsp:spPr>
        <a:xfrm>
          <a:off x="4552551" y="1352698"/>
          <a:ext cx="1271363" cy="577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544"/>
              </a:lnTo>
              <a:lnTo>
                <a:pt x="1271363" y="384544"/>
              </a:lnTo>
              <a:lnTo>
                <a:pt x="1271363" y="577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B7E02-BB55-48AE-936B-E09B9627806D}">
      <dsp:nvSpPr>
        <dsp:cNvPr id="0" name=""/>
        <dsp:cNvSpPr/>
      </dsp:nvSpPr>
      <dsp:spPr>
        <a:xfrm>
          <a:off x="3281187" y="3251031"/>
          <a:ext cx="1271363" cy="605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326"/>
              </a:lnTo>
              <a:lnTo>
                <a:pt x="1271363" y="412326"/>
              </a:lnTo>
              <a:lnTo>
                <a:pt x="1271363" y="6050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105DE-C536-4D8C-AC14-63FC2D7694A0}">
      <dsp:nvSpPr>
        <dsp:cNvPr id="0" name=""/>
        <dsp:cNvSpPr/>
      </dsp:nvSpPr>
      <dsp:spPr>
        <a:xfrm>
          <a:off x="2009824" y="3251031"/>
          <a:ext cx="1271363" cy="605053"/>
        </a:xfrm>
        <a:custGeom>
          <a:avLst/>
          <a:gdLst/>
          <a:ahLst/>
          <a:cxnLst/>
          <a:rect l="0" t="0" r="0" b="0"/>
          <a:pathLst>
            <a:path>
              <a:moveTo>
                <a:pt x="1271363" y="0"/>
              </a:moveTo>
              <a:lnTo>
                <a:pt x="1271363" y="412326"/>
              </a:lnTo>
              <a:lnTo>
                <a:pt x="0" y="412326"/>
              </a:lnTo>
              <a:lnTo>
                <a:pt x="0" y="6050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E65A8-828E-47D9-AC32-BE82B5210F20}">
      <dsp:nvSpPr>
        <dsp:cNvPr id="0" name=""/>
        <dsp:cNvSpPr/>
      </dsp:nvSpPr>
      <dsp:spPr>
        <a:xfrm>
          <a:off x="3281187" y="1352698"/>
          <a:ext cx="1271363" cy="577271"/>
        </a:xfrm>
        <a:custGeom>
          <a:avLst/>
          <a:gdLst/>
          <a:ahLst/>
          <a:cxnLst/>
          <a:rect l="0" t="0" r="0" b="0"/>
          <a:pathLst>
            <a:path>
              <a:moveTo>
                <a:pt x="1271363" y="0"/>
              </a:moveTo>
              <a:lnTo>
                <a:pt x="1271363" y="384544"/>
              </a:lnTo>
              <a:lnTo>
                <a:pt x="0" y="384544"/>
              </a:lnTo>
              <a:lnTo>
                <a:pt x="0" y="577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8679C-F0D3-4054-A0EC-879C201DA228}">
      <dsp:nvSpPr>
        <dsp:cNvPr id="0" name=""/>
        <dsp:cNvSpPr/>
      </dsp:nvSpPr>
      <dsp:spPr>
        <a:xfrm>
          <a:off x="3512344" y="31636"/>
          <a:ext cx="2080412" cy="1321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0534F9-DE2A-4012-94E7-D1DC4A637425}">
      <dsp:nvSpPr>
        <dsp:cNvPr id="0" name=""/>
        <dsp:cNvSpPr/>
      </dsp:nvSpPr>
      <dsp:spPr>
        <a:xfrm>
          <a:off x="3743501" y="251235"/>
          <a:ext cx="2080412" cy="1321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Типы методов</a:t>
          </a:r>
        </a:p>
      </dsp:txBody>
      <dsp:txXfrm>
        <a:off x="3782194" y="289928"/>
        <a:ext cx="2003026" cy="1243675"/>
      </dsp:txXfrm>
    </dsp:sp>
    <dsp:sp modelId="{2D2E5B9C-7EA7-4F49-AF26-405A8D079D5C}">
      <dsp:nvSpPr>
        <dsp:cNvPr id="0" name=""/>
        <dsp:cNvSpPr/>
      </dsp:nvSpPr>
      <dsp:spPr>
        <a:xfrm>
          <a:off x="2240981" y="1929969"/>
          <a:ext cx="2080412" cy="1321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2C50E6-2F65-4475-A831-789FDB9F536B}">
      <dsp:nvSpPr>
        <dsp:cNvPr id="0" name=""/>
        <dsp:cNvSpPr/>
      </dsp:nvSpPr>
      <dsp:spPr>
        <a:xfrm>
          <a:off x="2472138" y="2149568"/>
          <a:ext cx="2080412" cy="1321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Общенаучные</a:t>
          </a:r>
        </a:p>
      </dsp:txBody>
      <dsp:txXfrm>
        <a:off x="2510831" y="2188261"/>
        <a:ext cx="2003026" cy="1243675"/>
      </dsp:txXfrm>
    </dsp:sp>
    <dsp:sp modelId="{D756D8D9-3610-440D-B4EB-3553B8EF079E}">
      <dsp:nvSpPr>
        <dsp:cNvPr id="0" name=""/>
        <dsp:cNvSpPr/>
      </dsp:nvSpPr>
      <dsp:spPr>
        <a:xfrm>
          <a:off x="969618" y="3856084"/>
          <a:ext cx="2080412" cy="1321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07DEDF-5E55-49A9-8A32-EE3F0D752FD3}">
      <dsp:nvSpPr>
        <dsp:cNvPr id="0" name=""/>
        <dsp:cNvSpPr/>
      </dsp:nvSpPr>
      <dsp:spPr>
        <a:xfrm>
          <a:off x="1200775" y="4075683"/>
          <a:ext cx="2080412" cy="1321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Философские (базовые)</a:t>
          </a:r>
        </a:p>
      </dsp:txBody>
      <dsp:txXfrm>
        <a:off x="1239468" y="4114376"/>
        <a:ext cx="2003026" cy="1243675"/>
      </dsp:txXfrm>
    </dsp:sp>
    <dsp:sp modelId="{11BF2859-F3C3-4F15-84C2-6CDBACEA00F7}">
      <dsp:nvSpPr>
        <dsp:cNvPr id="0" name=""/>
        <dsp:cNvSpPr/>
      </dsp:nvSpPr>
      <dsp:spPr>
        <a:xfrm>
          <a:off x="3512344" y="3856084"/>
          <a:ext cx="2080412" cy="1321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CEC51E-3FBC-4A54-9883-9DCC30A5D770}">
      <dsp:nvSpPr>
        <dsp:cNvPr id="0" name=""/>
        <dsp:cNvSpPr/>
      </dsp:nvSpPr>
      <dsp:spPr>
        <a:xfrm>
          <a:off x="3743501" y="4075683"/>
          <a:ext cx="2080412" cy="1321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Общенаучные</a:t>
          </a:r>
        </a:p>
      </dsp:txBody>
      <dsp:txXfrm>
        <a:off x="3782194" y="4114376"/>
        <a:ext cx="2003026" cy="1243675"/>
      </dsp:txXfrm>
    </dsp:sp>
    <dsp:sp modelId="{0BBD37BE-0E8E-4040-B7E1-1050C6AA51DE}">
      <dsp:nvSpPr>
        <dsp:cNvPr id="0" name=""/>
        <dsp:cNvSpPr/>
      </dsp:nvSpPr>
      <dsp:spPr>
        <a:xfrm>
          <a:off x="4783708" y="1929969"/>
          <a:ext cx="2080412" cy="1321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A26788-0CF2-4E4B-96F0-D48C8831870F}">
      <dsp:nvSpPr>
        <dsp:cNvPr id="0" name=""/>
        <dsp:cNvSpPr/>
      </dsp:nvSpPr>
      <dsp:spPr>
        <a:xfrm>
          <a:off x="5014864" y="2149568"/>
          <a:ext cx="2080412" cy="1321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Специальные (</a:t>
          </a:r>
          <a:r>
            <a:rPr lang="ru-RU" sz="1600" b="1" kern="1200" dirty="0" err="1"/>
            <a:t>Конкретнонаучные</a:t>
          </a:r>
          <a:r>
            <a:rPr lang="ru-RU" sz="1600" b="1" kern="1200" dirty="0"/>
            <a:t>/ </a:t>
          </a:r>
          <a:r>
            <a:rPr lang="ru-RU" sz="1600" b="1" kern="1200" dirty="0" err="1"/>
            <a:t>частнонаучные</a:t>
          </a:r>
          <a:r>
            <a:rPr lang="ru-RU" sz="1600" kern="1200" dirty="0"/>
            <a:t>)</a:t>
          </a:r>
        </a:p>
      </dsp:txBody>
      <dsp:txXfrm>
        <a:off x="5053557" y="2188261"/>
        <a:ext cx="2003026" cy="1243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9A7A0-7F06-44FE-A25A-00AE82AD73EA}">
      <dsp:nvSpPr>
        <dsp:cNvPr id="0" name=""/>
        <dsp:cNvSpPr/>
      </dsp:nvSpPr>
      <dsp:spPr>
        <a:xfrm>
          <a:off x="0" y="29522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61B44-462A-40DF-8AD4-4C172363AD95}">
      <dsp:nvSpPr>
        <dsp:cNvPr id="0" name=""/>
        <dsp:cNvSpPr/>
      </dsp:nvSpPr>
      <dsp:spPr>
        <a:xfrm>
          <a:off x="411480" y="118101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Эмпирический и теоретический</a:t>
          </a:r>
          <a:endParaRPr lang="ru-RU" sz="1200" kern="1200" dirty="0"/>
        </a:p>
      </dsp:txBody>
      <dsp:txXfrm>
        <a:off x="428773" y="135394"/>
        <a:ext cx="5726134" cy="319654"/>
      </dsp:txXfrm>
    </dsp:sp>
    <dsp:sp modelId="{C61D126C-C2A8-4895-9751-5086702DDEB0}">
      <dsp:nvSpPr>
        <dsp:cNvPr id="0" name=""/>
        <dsp:cNvSpPr/>
      </dsp:nvSpPr>
      <dsp:spPr>
        <a:xfrm>
          <a:off x="0" y="83954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47B14-9811-444F-B7A9-8C15462A1457}">
      <dsp:nvSpPr>
        <dsp:cNvPr id="0" name=""/>
        <dsp:cNvSpPr/>
      </dsp:nvSpPr>
      <dsp:spPr>
        <a:xfrm>
          <a:off x="411480" y="662421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Наблюдение и эксперимент</a:t>
          </a:r>
          <a:endParaRPr lang="ru-RU" sz="1200" kern="1200" dirty="0"/>
        </a:p>
      </dsp:txBody>
      <dsp:txXfrm>
        <a:off x="428773" y="679714"/>
        <a:ext cx="5726134" cy="319654"/>
      </dsp:txXfrm>
    </dsp:sp>
    <dsp:sp modelId="{6EE37668-72B3-4F55-AAE6-C435CA362465}">
      <dsp:nvSpPr>
        <dsp:cNvPr id="0" name=""/>
        <dsp:cNvSpPr/>
      </dsp:nvSpPr>
      <dsp:spPr>
        <a:xfrm>
          <a:off x="0" y="138386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C08E7-F943-445B-A50D-AD1A056CE3E5}">
      <dsp:nvSpPr>
        <dsp:cNvPr id="0" name=""/>
        <dsp:cNvSpPr/>
      </dsp:nvSpPr>
      <dsp:spPr>
        <a:xfrm>
          <a:off x="411480" y="1206741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Выделение и обобщение</a:t>
          </a:r>
          <a:endParaRPr lang="ru-RU" sz="1200" kern="1200" dirty="0"/>
        </a:p>
      </dsp:txBody>
      <dsp:txXfrm>
        <a:off x="428773" y="1224034"/>
        <a:ext cx="5726134" cy="319654"/>
      </dsp:txXfrm>
    </dsp:sp>
    <dsp:sp modelId="{DBBB473A-6109-4FC9-85E7-C711E708DE2B}">
      <dsp:nvSpPr>
        <dsp:cNvPr id="0" name=""/>
        <dsp:cNvSpPr/>
      </dsp:nvSpPr>
      <dsp:spPr>
        <a:xfrm>
          <a:off x="0" y="192818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1BBAD-97D8-45C5-AC49-1B0338CED1E9}">
      <dsp:nvSpPr>
        <dsp:cNvPr id="0" name=""/>
        <dsp:cNvSpPr/>
      </dsp:nvSpPr>
      <dsp:spPr>
        <a:xfrm>
          <a:off x="411480" y="1751061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Абстрагирование и конкретизация</a:t>
          </a:r>
          <a:endParaRPr lang="ru-RU" sz="1200" kern="1200" dirty="0"/>
        </a:p>
      </dsp:txBody>
      <dsp:txXfrm>
        <a:off x="428773" y="1768354"/>
        <a:ext cx="5726134" cy="319654"/>
      </dsp:txXfrm>
    </dsp:sp>
    <dsp:sp modelId="{B5DA98AE-4036-4112-83CA-B6D1A6589F0A}">
      <dsp:nvSpPr>
        <dsp:cNvPr id="0" name=""/>
        <dsp:cNvSpPr/>
      </dsp:nvSpPr>
      <dsp:spPr>
        <a:xfrm>
          <a:off x="0" y="247250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DBB76-8A47-4568-9760-06600EE6E836}">
      <dsp:nvSpPr>
        <dsp:cNvPr id="0" name=""/>
        <dsp:cNvSpPr/>
      </dsp:nvSpPr>
      <dsp:spPr>
        <a:xfrm>
          <a:off x="411480" y="2295381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Анализ и синтез</a:t>
          </a:r>
          <a:endParaRPr lang="ru-RU" sz="1200" kern="1200" dirty="0"/>
        </a:p>
      </dsp:txBody>
      <dsp:txXfrm>
        <a:off x="428773" y="2312674"/>
        <a:ext cx="5726134" cy="319654"/>
      </dsp:txXfrm>
    </dsp:sp>
    <dsp:sp modelId="{05CDF95E-ED08-4B6B-946D-4EDD73D86C30}">
      <dsp:nvSpPr>
        <dsp:cNvPr id="0" name=""/>
        <dsp:cNvSpPr/>
      </dsp:nvSpPr>
      <dsp:spPr>
        <a:xfrm>
          <a:off x="0" y="301682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46DC9-5CDD-4A61-AF5D-F628DC357FA6}">
      <dsp:nvSpPr>
        <dsp:cNvPr id="0" name=""/>
        <dsp:cNvSpPr/>
      </dsp:nvSpPr>
      <dsp:spPr>
        <a:xfrm>
          <a:off x="411480" y="2839701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Индукция и дедукция</a:t>
          </a:r>
          <a:endParaRPr lang="ru-RU" sz="1200" kern="1200" dirty="0"/>
        </a:p>
      </dsp:txBody>
      <dsp:txXfrm>
        <a:off x="428773" y="2856994"/>
        <a:ext cx="5726134" cy="319654"/>
      </dsp:txXfrm>
    </dsp:sp>
    <dsp:sp modelId="{2635618D-7BB7-4C82-A797-CB2E10205146}">
      <dsp:nvSpPr>
        <dsp:cNvPr id="0" name=""/>
        <dsp:cNvSpPr/>
      </dsp:nvSpPr>
      <dsp:spPr>
        <a:xfrm>
          <a:off x="0" y="356114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43D0E-E5AB-497B-BF77-2B37F89DF2DF}">
      <dsp:nvSpPr>
        <dsp:cNvPr id="0" name=""/>
        <dsp:cNvSpPr/>
      </dsp:nvSpPr>
      <dsp:spPr>
        <a:xfrm>
          <a:off x="411480" y="3384021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 err="1"/>
            <a:t>Опредмечивание</a:t>
          </a:r>
          <a:r>
            <a:rPr lang="ru-RU" sz="1200" b="0" i="0" kern="1200" dirty="0"/>
            <a:t> и </a:t>
          </a:r>
          <a:r>
            <a:rPr lang="ru-RU" sz="1200" b="0" i="0" kern="1200" dirty="0" err="1"/>
            <a:t>распредмечивание</a:t>
          </a:r>
          <a:endParaRPr lang="ru-RU" sz="1200" kern="1200" dirty="0"/>
        </a:p>
      </dsp:txBody>
      <dsp:txXfrm>
        <a:off x="428773" y="3401314"/>
        <a:ext cx="5726134" cy="319654"/>
      </dsp:txXfrm>
    </dsp:sp>
    <dsp:sp modelId="{DD93E6A4-4B2D-42F4-AC30-2D4F23B22D78}">
      <dsp:nvSpPr>
        <dsp:cNvPr id="0" name=""/>
        <dsp:cNvSpPr/>
      </dsp:nvSpPr>
      <dsp:spPr>
        <a:xfrm>
          <a:off x="0" y="410546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DFDD1-9C9C-461B-9451-6A81EFA537D5}">
      <dsp:nvSpPr>
        <dsp:cNvPr id="0" name=""/>
        <dsp:cNvSpPr/>
      </dsp:nvSpPr>
      <dsp:spPr>
        <a:xfrm>
          <a:off x="411480" y="3928341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Формализация и актуализация</a:t>
          </a:r>
          <a:endParaRPr lang="ru-RU" sz="1200" kern="1200" dirty="0"/>
        </a:p>
      </dsp:txBody>
      <dsp:txXfrm>
        <a:off x="428773" y="3945634"/>
        <a:ext cx="5726134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1FB83-148F-4641-8395-07CDA1E1E485}">
      <dsp:nvSpPr>
        <dsp:cNvPr id="0" name=""/>
        <dsp:cNvSpPr/>
      </dsp:nvSpPr>
      <dsp:spPr>
        <a:xfrm>
          <a:off x="0" y="169581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3FA90-D99E-4687-9917-341C7420086C}">
      <dsp:nvSpPr>
        <dsp:cNvPr id="0" name=""/>
        <dsp:cNvSpPr/>
      </dsp:nvSpPr>
      <dsp:spPr>
        <a:xfrm>
          <a:off x="411480" y="21981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Описательный</a:t>
          </a:r>
        </a:p>
      </dsp:txBody>
      <dsp:txXfrm>
        <a:off x="425890" y="36391"/>
        <a:ext cx="5731900" cy="266380"/>
      </dsp:txXfrm>
    </dsp:sp>
    <dsp:sp modelId="{D0605CCB-5BD2-4D99-AFEF-0400CD45DC33}">
      <dsp:nvSpPr>
        <dsp:cNvPr id="0" name=""/>
        <dsp:cNvSpPr/>
      </dsp:nvSpPr>
      <dsp:spPr>
        <a:xfrm>
          <a:off x="0" y="623181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9F869-7D38-4945-8391-9BF1DCD7C17C}">
      <dsp:nvSpPr>
        <dsp:cNvPr id="0" name=""/>
        <dsp:cNvSpPr/>
      </dsp:nvSpPr>
      <dsp:spPr>
        <a:xfrm>
          <a:off x="411480" y="475581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/>
            <a:t>Сравнительный (компаративистский)</a:t>
          </a:r>
          <a:endParaRPr lang="ru-RU" sz="1000" kern="1200" dirty="0"/>
        </a:p>
      </dsp:txBody>
      <dsp:txXfrm>
        <a:off x="425890" y="489991"/>
        <a:ext cx="5731900" cy="266380"/>
      </dsp:txXfrm>
    </dsp:sp>
    <dsp:sp modelId="{E13CD620-7E65-47D9-A1CA-C38EC8B602C9}">
      <dsp:nvSpPr>
        <dsp:cNvPr id="0" name=""/>
        <dsp:cNvSpPr/>
      </dsp:nvSpPr>
      <dsp:spPr>
        <a:xfrm>
          <a:off x="0" y="1076781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2F0F2-BD0F-45DD-A704-E8661E24A17D}">
      <dsp:nvSpPr>
        <dsp:cNvPr id="0" name=""/>
        <dsp:cNvSpPr/>
      </dsp:nvSpPr>
      <dsp:spPr>
        <a:xfrm>
          <a:off x="411480" y="929181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/>
            <a:t>Сравнительно–исторический</a:t>
          </a:r>
          <a:endParaRPr lang="ru-RU" sz="1000" kern="1200" dirty="0"/>
        </a:p>
      </dsp:txBody>
      <dsp:txXfrm>
        <a:off x="425890" y="943591"/>
        <a:ext cx="5731900" cy="266380"/>
      </dsp:txXfrm>
    </dsp:sp>
    <dsp:sp modelId="{827A2F5E-D6AC-43EB-858D-6F149AF48A8D}">
      <dsp:nvSpPr>
        <dsp:cNvPr id="0" name=""/>
        <dsp:cNvSpPr/>
      </dsp:nvSpPr>
      <dsp:spPr>
        <a:xfrm>
          <a:off x="0" y="1530381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32967-E76F-4FFB-A5CE-1381D8417B42}">
      <dsp:nvSpPr>
        <dsp:cNvPr id="0" name=""/>
        <dsp:cNvSpPr/>
      </dsp:nvSpPr>
      <dsp:spPr>
        <a:xfrm>
          <a:off x="411480" y="1382781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/>
            <a:t>Структурный</a:t>
          </a:r>
          <a:endParaRPr lang="ru-RU" sz="1000" kern="1200" dirty="0"/>
        </a:p>
      </dsp:txBody>
      <dsp:txXfrm>
        <a:off x="425890" y="1397191"/>
        <a:ext cx="5731900" cy="266380"/>
      </dsp:txXfrm>
    </dsp:sp>
    <dsp:sp modelId="{CD51D185-C0BE-4E56-915D-8886A865DBE9}">
      <dsp:nvSpPr>
        <dsp:cNvPr id="0" name=""/>
        <dsp:cNvSpPr/>
      </dsp:nvSpPr>
      <dsp:spPr>
        <a:xfrm>
          <a:off x="0" y="1983981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D9F83-DDBF-423B-A206-68C3B6EA05D9}">
      <dsp:nvSpPr>
        <dsp:cNvPr id="0" name=""/>
        <dsp:cNvSpPr/>
      </dsp:nvSpPr>
      <dsp:spPr>
        <a:xfrm>
          <a:off x="411480" y="1836381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/>
            <a:t>Типологический</a:t>
          </a:r>
          <a:endParaRPr lang="ru-RU" sz="1000" kern="1200" dirty="0"/>
        </a:p>
      </dsp:txBody>
      <dsp:txXfrm>
        <a:off x="425890" y="1850791"/>
        <a:ext cx="5731900" cy="266380"/>
      </dsp:txXfrm>
    </dsp:sp>
    <dsp:sp modelId="{0DA54248-1D72-4550-B023-BADDD5E16721}">
      <dsp:nvSpPr>
        <dsp:cNvPr id="0" name=""/>
        <dsp:cNvSpPr/>
      </dsp:nvSpPr>
      <dsp:spPr>
        <a:xfrm>
          <a:off x="0" y="2437581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3F524-DA83-490E-9877-19D8AB69B464}">
      <dsp:nvSpPr>
        <dsp:cNvPr id="0" name=""/>
        <dsp:cNvSpPr/>
      </dsp:nvSpPr>
      <dsp:spPr>
        <a:xfrm>
          <a:off x="411480" y="2289981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/>
            <a:t>Структурно–типологический</a:t>
          </a:r>
          <a:endParaRPr lang="ru-RU" sz="1000" kern="1200" dirty="0"/>
        </a:p>
      </dsp:txBody>
      <dsp:txXfrm>
        <a:off x="425890" y="2304391"/>
        <a:ext cx="5731900" cy="266380"/>
      </dsp:txXfrm>
    </dsp:sp>
    <dsp:sp modelId="{E3C54EF5-1B43-41EA-BD87-2C9D040CD634}">
      <dsp:nvSpPr>
        <dsp:cNvPr id="0" name=""/>
        <dsp:cNvSpPr/>
      </dsp:nvSpPr>
      <dsp:spPr>
        <a:xfrm>
          <a:off x="0" y="2891181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CE761-1E7C-4C8B-8A5C-A03A7C6C5208}">
      <dsp:nvSpPr>
        <dsp:cNvPr id="0" name=""/>
        <dsp:cNvSpPr/>
      </dsp:nvSpPr>
      <dsp:spPr>
        <a:xfrm>
          <a:off x="411480" y="2743581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/>
            <a:t>Системный</a:t>
          </a:r>
          <a:endParaRPr lang="ru-RU" sz="1000" kern="1200" dirty="0"/>
        </a:p>
      </dsp:txBody>
      <dsp:txXfrm>
        <a:off x="425890" y="2757991"/>
        <a:ext cx="5731900" cy="266380"/>
      </dsp:txXfrm>
    </dsp:sp>
    <dsp:sp modelId="{A34BD824-4286-4926-B0AB-5C0E9AE43AEB}">
      <dsp:nvSpPr>
        <dsp:cNvPr id="0" name=""/>
        <dsp:cNvSpPr/>
      </dsp:nvSpPr>
      <dsp:spPr>
        <a:xfrm>
          <a:off x="0" y="3344781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6D7E2-1929-4240-B8AA-1DED64711E06}">
      <dsp:nvSpPr>
        <dsp:cNvPr id="0" name=""/>
        <dsp:cNvSpPr/>
      </dsp:nvSpPr>
      <dsp:spPr>
        <a:xfrm>
          <a:off x="411480" y="3197181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/>
            <a:t>Моделирование</a:t>
          </a:r>
          <a:endParaRPr lang="ru-RU" sz="1000" kern="1200" dirty="0"/>
        </a:p>
      </dsp:txBody>
      <dsp:txXfrm>
        <a:off x="425890" y="3211591"/>
        <a:ext cx="5731900" cy="266380"/>
      </dsp:txXfrm>
    </dsp:sp>
    <dsp:sp modelId="{BC6C2B5F-D324-443D-A124-DCA4DA4D77D4}">
      <dsp:nvSpPr>
        <dsp:cNvPr id="0" name=""/>
        <dsp:cNvSpPr/>
      </dsp:nvSpPr>
      <dsp:spPr>
        <a:xfrm>
          <a:off x="0" y="3798381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58D84-DE14-4C32-8489-7D0A18B27ED5}">
      <dsp:nvSpPr>
        <dsp:cNvPr id="0" name=""/>
        <dsp:cNvSpPr/>
      </dsp:nvSpPr>
      <dsp:spPr>
        <a:xfrm>
          <a:off x="411480" y="3650781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/>
            <a:t>Реконструктивный</a:t>
          </a:r>
          <a:endParaRPr lang="ru-RU" sz="1000" kern="1200" dirty="0"/>
        </a:p>
      </dsp:txBody>
      <dsp:txXfrm>
        <a:off x="425890" y="3665191"/>
        <a:ext cx="5731900" cy="266380"/>
      </dsp:txXfrm>
    </dsp:sp>
    <dsp:sp modelId="{F1C86331-0B86-4CDC-B760-29959BA75307}">
      <dsp:nvSpPr>
        <dsp:cNvPr id="0" name=""/>
        <dsp:cNvSpPr/>
      </dsp:nvSpPr>
      <dsp:spPr>
        <a:xfrm>
          <a:off x="0" y="4251981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56042-C584-4DB3-B649-4E7B4FB1EB9A}">
      <dsp:nvSpPr>
        <dsp:cNvPr id="0" name=""/>
        <dsp:cNvSpPr/>
      </dsp:nvSpPr>
      <dsp:spPr>
        <a:xfrm>
          <a:off x="411480" y="4104381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/>
            <a:t>Генетический</a:t>
          </a:r>
          <a:endParaRPr lang="ru-RU" sz="1000" kern="1200" dirty="0"/>
        </a:p>
      </dsp:txBody>
      <dsp:txXfrm>
        <a:off x="425890" y="4118791"/>
        <a:ext cx="5731900" cy="26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F3BCF-06C1-45CA-BB4F-911B2AF2818F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02059-00A8-4831-B2A0-C5BCFBC2B15F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024F0-D162-4714-A55E-0898208D49D7}">
      <dsp:nvSpPr>
        <dsp:cNvPr id="0" name=""/>
        <dsp:cNvSpPr/>
      </dsp:nvSpPr>
      <dsp:spPr>
        <a:xfrm>
          <a:off x="2253797" y="11168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Структура</a:t>
          </a:r>
        </a:p>
      </dsp:txBody>
      <dsp:txXfrm>
        <a:off x="2253797" y="11168"/>
        <a:ext cx="3722005" cy="1861002"/>
      </dsp:txXfrm>
    </dsp:sp>
    <dsp:sp modelId="{BCC5F354-DC75-4249-A8D2-141273744196}">
      <dsp:nvSpPr>
        <dsp:cNvPr id="0" name=""/>
        <dsp:cNvSpPr/>
      </dsp:nvSpPr>
      <dsp:spPr>
        <a:xfrm>
          <a:off x="1984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Простая</a:t>
          </a:r>
        </a:p>
      </dsp:txBody>
      <dsp:txXfrm>
        <a:off x="1984" y="2653792"/>
        <a:ext cx="3722005" cy="1861002"/>
      </dsp:txXfrm>
    </dsp:sp>
    <dsp:sp modelId="{049FB094-7466-4EA1-A139-0E79ACBC54A6}">
      <dsp:nvSpPr>
        <dsp:cNvPr id="0" name=""/>
        <dsp:cNvSpPr/>
      </dsp:nvSpPr>
      <dsp:spPr>
        <a:xfrm>
          <a:off x="4505610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Сложная</a:t>
          </a:r>
        </a:p>
      </dsp:txBody>
      <dsp:txXfrm>
        <a:off x="4505610" y="2653792"/>
        <a:ext cx="3722005" cy="1861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75BE-EE43-4424-BB82-9115BB05314A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Случайный признак</a:t>
          </a:r>
        </a:p>
      </dsp:txBody>
      <dsp:txXfrm>
        <a:off x="1004" y="1087611"/>
        <a:ext cx="3917900" cy="2350740"/>
      </dsp:txXfrm>
    </dsp:sp>
    <dsp:sp modelId="{C202BAEB-E074-46C0-B33B-E5FA67F6253E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Преднамеренно выделенный признак</a:t>
          </a:r>
        </a:p>
      </dsp:txBody>
      <dsp:txXfrm>
        <a:off x="4310695" y="1087611"/>
        <a:ext cx="3917900" cy="2350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2809C-023A-4CC2-BF18-066D1C86C930}">
      <dsp:nvSpPr>
        <dsp:cNvPr id="0" name=""/>
        <dsp:cNvSpPr/>
      </dsp:nvSpPr>
      <dsp:spPr>
        <a:xfrm>
          <a:off x="0" y="3650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C50BD-74C1-45D2-8395-E7690D907C26}">
      <dsp:nvSpPr>
        <dsp:cNvPr id="0" name=""/>
        <dsp:cNvSpPr/>
      </dsp:nvSpPr>
      <dsp:spPr>
        <a:xfrm>
          <a:off x="411480" y="12890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Идиографический метод</a:t>
          </a:r>
        </a:p>
      </dsp:txBody>
      <dsp:txXfrm>
        <a:off x="434537" y="151958"/>
        <a:ext cx="5714606" cy="426206"/>
      </dsp:txXfrm>
    </dsp:sp>
    <dsp:sp modelId="{F4D9400B-3D27-4633-8FD5-2B700B373821}">
      <dsp:nvSpPr>
        <dsp:cNvPr id="0" name=""/>
        <dsp:cNvSpPr/>
      </dsp:nvSpPr>
      <dsp:spPr>
        <a:xfrm>
          <a:off x="0" y="109082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72C80-D4B3-4888-A09C-C842DC4E2526}">
      <dsp:nvSpPr>
        <dsp:cNvPr id="0" name=""/>
        <dsp:cNvSpPr/>
      </dsp:nvSpPr>
      <dsp:spPr>
        <a:xfrm>
          <a:off x="411480" y="85466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Анализ </a:t>
          </a:r>
          <a:r>
            <a:rPr lang="ru-RU" sz="1600" kern="1200" dirty="0"/>
            <a:t>документов </a:t>
          </a:r>
        </a:p>
      </dsp:txBody>
      <dsp:txXfrm>
        <a:off x="434537" y="877718"/>
        <a:ext cx="5714606" cy="426206"/>
      </dsp:txXfrm>
    </dsp:sp>
    <dsp:sp modelId="{C155554C-6F32-4D03-A947-ECEFD4BC90F7}">
      <dsp:nvSpPr>
        <dsp:cNvPr id="0" name=""/>
        <dsp:cNvSpPr/>
      </dsp:nvSpPr>
      <dsp:spPr>
        <a:xfrm>
          <a:off x="0" y="181658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0DF13-8CBE-4BD6-AB80-72C5F5823779}">
      <dsp:nvSpPr>
        <dsp:cNvPr id="0" name=""/>
        <dsp:cNvSpPr/>
      </dsp:nvSpPr>
      <dsp:spPr>
        <a:xfrm>
          <a:off x="442390" y="1616426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Монографический метод </a:t>
          </a:r>
        </a:p>
      </dsp:txBody>
      <dsp:txXfrm>
        <a:off x="465447" y="1639483"/>
        <a:ext cx="5714606" cy="426206"/>
      </dsp:txXfrm>
    </dsp:sp>
    <dsp:sp modelId="{915B9673-EB4A-418D-A2EC-E49CB8BFE6F1}">
      <dsp:nvSpPr>
        <dsp:cNvPr id="0" name=""/>
        <dsp:cNvSpPr/>
      </dsp:nvSpPr>
      <dsp:spPr>
        <a:xfrm>
          <a:off x="0" y="254234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15B58-E405-4102-ADE4-A2F947082CA4}">
      <dsp:nvSpPr>
        <dsp:cNvPr id="0" name=""/>
        <dsp:cNvSpPr/>
      </dsp:nvSpPr>
      <dsp:spPr>
        <a:xfrm>
          <a:off x="411480" y="230618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Биографический метод </a:t>
          </a:r>
        </a:p>
      </dsp:txBody>
      <dsp:txXfrm>
        <a:off x="434537" y="2329238"/>
        <a:ext cx="5714606" cy="426206"/>
      </dsp:txXfrm>
    </dsp:sp>
    <dsp:sp modelId="{F259DAC3-8E20-45DE-83FA-8496CD464711}">
      <dsp:nvSpPr>
        <dsp:cNvPr id="0" name=""/>
        <dsp:cNvSpPr/>
      </dsp:nvSpPr>
      <dsp:spPr>
        <a:xfrm>
          <a:off x="0" y="326810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1B88F-E5E9-4FEB-900A-2AFCBD6F567C}">
      <dsp:nvSpPr>
        <dsp:cNvPr id="0" name=""/>
        <dsp:cNvSpPr/>
      </dsp:nvSpPr>
      <dsp:spPr>
        <a:xfrm>
          <a:off x="411480" y="303194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Феноменологический методы (редукция, анализ)</a:t>
          </a:r>
        </a:p>
      </dsp:txBody>
      <dsp:txXfrm>
        <a:off x="434537" y="3054998"/>
        <a:ext cx="5714606" cy="426206"/>
      </dsp:txXfrm>
    </dsp:sp>
    <dsp:sp modelId="{2ED08881-C10C-4C28-A051-C9B13E5A080D}">
      <dsp:nvSpPr>
        <dsp:cNvPr id="0" name=""/>
        <dsp:cNvSpPr/>
      </dsp:nvSpPr>
      <dsp:spPr>
        <a:xfrm>
          <a:off x="0" y="39938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12FEA-9BEC-402D-8AFB-81209D80D1B5}">
      <dsp:nvSpPr>
        <dsp:cNvPr id="0" name=""/>
        <dsp:cNvSpPr/>
      </dsp:nvSpPr>
      <dsp:spPr>
        <a:xfrm>
          <a:off x="411480" y="375770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Герменевтика</a:t>
          </a:r>
        </a:p>
      </dsp:txBody>
      <dsp:txXfrm>
        <a:off x="434537" y="3780758"/>
        <a:ext cx="5714606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D8B5B-7258-4D49-83EC-75451D0141B8}">
      <dsp:nvSpPr>
        <dsp:cNvPr id="0" name=""/>
        <dsp:cNvSpPr/>
      </dsp:nvSpPr>
      <dsp:spPr>
        <a:xfrm>
          <a:off x="3741092" y="2262981"/>
          <a:ext cx="747414" cy="803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707" y="0"/>
              </a:lnTo>
              <a:lnTo>
                <a:pt x="373707" y="803470"/>
              </a:lnTo>
              <a:lnTo>
                <a:pt x="747414" y="8034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444AF-6BEE-455A-806B-7C6267EE14AF}">
      <dsp:nvSpPr>
        <dsp:cNvPr id="0" name=""/>
        <dsp:cNvSpPr/>
      </dsp:nvSpPr>
      <dsp:spPr>
        <a:xfrm>
          <a:off x="3741092" y="1459510"/>
          <a:ext cx="747414" cy="803470"/>
        </a:xfrm>
        <a:custGeom>
          <a:avLst/>
          <a:gdLst/>
          <a:ahLst/>
          <a:cxnLst/>
          <a:rect l="0" t="0" r="0" b="0"/>
          <a:pathLst>
            <a:path>
              <a:moveTo>
                <a:pt x="0" y="803470"/>
              </a:moveTo>
              <a:lnTo>
                <a:pt x="373707" y="803470"/>
              </a:lnTo>
              <a:lnTo>
                <a:pt x="373707" y="0"/>
              </a:lnTo>
              <a:lnTo>
                <a:pt x="7474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BA46F-C22B-4E78-B40C-3BE9988BB060}">
      <dsp:nvSpPr>
        <dsp:cNvPr id="0" name=""/>
        <dsp:cNvSpPr/>
      </dsp:nvSpPr>
      <dsp:spPr>
        <a:xfrm>
          <a:off x="4018" y="1693077"/>
          <a:ext cx="3737074" cy="113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Феноменология</a:t>
          </a:r>
        </a:p>
      </dsp:txBody>
      <dsp:txXfrm>
        <a:off x="4018" y="1693077"/>
        <a:ext cx="3737074" cy="1139807"/>
      </dsp:txXfrm>
    </dsp:sp>
    <dsp:sp modelId="{859079B6-4D42-4C1C-9440-5E9D3D3FBADF}">
      <dsp:nvSpPr>
        <dsp:cNvPr id="0" name=""/>
        <dsp:cNvSpPr/>
      </dsp:nvSpPr>
      <dsp:spPr>
        <a:xfrm>
          <a:off x="4488507" y="889606"/>
          <a:ext cx="3737074" cy="113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Феноменологический анализ</a:t>
          </a:r>
        </a:p>
      </dsp:txBody>
      <dsp:txXfrm>
        <a:off x="4488507" y="889606"/>
        <a:ext cx="3737074" cy="1139807"/>
      </dsp:txXfrm>
    </dsp:sp>
    <dsp:sp modelId="{C2A45264-1ECE-4E0E-BA3D-03388CA406C1}">
      <dsp:nvSpPr>
        <dsp:cNvPr id="0" name=""/>
        <dsp:cNvSpPr/>
      </dsp:nvSpPr>
      <dsp:spPr>
        <a:xfrm>
          <a:off x="4488507" y="2496548"/>
          <a:ext cx="3737074" cy="113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Феноменологическая редукция</a:t>
          </a:r>
        </a:p>
      </dsp:txBody>
      <dsp:txXfrm>
        <a:off x="4488507" y="2496548"/>
        <a:ext cx="3737074" cy="11398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937F9-85CF-4A3D-B526-91CF10ECAFCD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003F9-F8B5-419E-98BA-FF74161F96BF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89FCE-F56A-4F5C-AB81-06A7A8B7B68B}">
      <dsp:nvSpPr>
        <dsp:cNvPr id="0" name=""/>
        <dsp:cNvSpPr/>
      </dsp:nvSpPr>
      <dsp:spPr>
        <a:xfrm>
          <a:off x="2253797" y="11168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Интерпретативный</a:t>
          </a:r>
          <a:r>
            <a:rPr lang="ru-RU" sz="3100" kern="1200" dirty="0"/>
            <a:t> метод</a:t>
          </a:r>
        </a:p>
      </dsp:txBody>
      <dsp:txXfrm>
        <a:off x="2253797" y="11168"/>
        <a:ext cx="3722005" cy="1861002"/>
      </dsp:txXfrm>
    </dsp:sp>
    <dsp:sp modelId="{C90C2ADA-902C-4161-8FDA-0F003BAFFF86}">
      <dsp:nvSpPr>
        <dsp:cNvPr id="0" name=""/>
        <dsp:cNvSpPr/>
      </dsp:nvSpPr>
      <dsp:spPr>
        <a:xfrm>
          <a:off x="1984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Аналитическая историография </a:t>
          </a:r>
        </a:p>
      </dsp:txBody>
      <dsp:txXfrm>
        <a:off x="1984" y="2653792"/>
        <a:ext cx="3722005" cy="1861002"/>
      </dsp:txXfrm>
    </dsp:sp>
    <dsp:sp modelId="{11AA367C-3A24-426B-9273-D5E225D62082}">
      <dsp:nvSpPr>
        <dsp:cNvPr id="0" name=""/>
        <dsp:cNvSpPr/>
      </dsp:nvSpPr>
      <dsp:spPr>
        <a:xfrm>
          <a:off x="4505610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Феноменологическая редукция</a:t>
          </a:r>
        </a:p>
      </dsp:txBody>
      <dsp:txXfrm>
        <a:off x="4505610" y="2653792"/>
        <a:ext cx="3722005" cy="1861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0496B-D708-42F3-8FB0-301FBFE120B7}">
      <dsp:nvSpPr>
        <dsp:cNvPr id="0" name=""/>
        <dsp:cNvSpPr/>
      </dsp:nvSpPr>
      <dsp:spPr>
        <a:xfrm>
          <a:off x="0" y="3650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58DF6-4E93-47E9-8680-68A94C5F8133}">
      <dsp:nvSpPr>
        <dsp:cNvPr id="0" name=""/>
        <dsp:cNvSpPr/>
      </dsp:nvSpPr>
      <dsp:spPr>
        <a:xfrm>
          <a:off x="411480" y="12890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Реконструкция культурных полей</a:t>
          </a:r>
        </a:p>
      </dsp:txBody>
      <dsp:txXfrm>
        <a:off x="434537" y="151958"/>
        <a:ext cx="5714606" cy="426206"/>
      </dsp:txXfrm>
    </dsp:sp>
    <dsp:sp modelId="{4A51A134-CDD0-42A0-9785-60128DBE166F}">
      <dsp:nvSpPr>
        <dsp:cNvPr id="0" name=""/>
        <dsp:cNvSpPr/>
      </dsp:nvSpPr>
      <dsp:spPr>
        <a:xfrm>
          <a:off x="0" y="109082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85B88-7E37-414D-88D9-D90D348F5C7E}">
      <dsp:nvSpPr>
        <dsp:cNvPr id="0" name=""/>
        <dsp:cNvSpPr/>
      </dsp:nvSpPr>
      <dsp:spPr>
        <a:xfrm>
          <a:off x="411480" y="85466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Моделирование культурных объектов</a:t>
          </a:r>
        </a:p>
      </dsp:txBody>
      <dsp:txXfrm>
        <a:off x="434537" y="877718"/>
        <a:ext cx="5714606" cy="426206"/>
      </dsp:txXfrm>
    </dsp:sp>
    <dsp:sp modelId="{748FCB1B-5FCE-4A0F-8145-A7707CDE1848}">
      <dsp:nvSpPr>
        <dsp:cNvPr id="0" name=""/>
        <dsp:cNvSpPr/>
      </dsp:nvSpPr>
      <dsp:spPr>
        <a:xfrm>
          <a:off x="0" y="181658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53643-A6A0-490B-8F89-C84D38BC31A7}">
      <dsp:nvSpPr>
        <dsp:cNvPr id="0" name=""/>
        <dsp:cNvSpPr/>
      </dsp:nvSpPr>
      <dsp:spPr>
        <a:xfrm>
          <a:off x="411480" y="158042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Социокультурный </a:t>
          </a:r>
          <a:r>
            <a:rPr lang="ru-RU" sz="1600" kern="1200" dirty="0" err="1"/>
            <a:t>историко</a:t>
          </a:r>
          <a:r>
            <a:rPr lang="ru-RU" sz="1600" kern="1200" dirty="0"/>
            <a:t>–генетический метод</a:t>
          </a:r>
        </a:p>
      </dsp:txBody>
      <dsp:txXfrm>
        <a:off x="434537" y="1603478"/>
        <a:ext cx="5714606" cy="426206"/>
      </dsp:txXfrm>
    </dsp:sp>
    <dsp:sp modelId="{E60F9519-27F0-4E58-9CF4-F9AC5228F774}">
      <dsp:nvSpPr>
        <dsp:cNvPr id="0" name=""/>
        <dsp:cNvSpPr/>
      </dsp:nvSpPr>
      <dsp:spPr>
        <a:xfrm>
          <a:off x="0" y="254234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87215-1B1A-4D9F-BCA6-BF0CE0F59D32}">
      <dsp:nvSpPr>
        <dsp:cNvPr id="0" name=""/>
        <dsp:cNvSpPr/>
      </dsp:nvSpPr>
      <dsp:spPr>
        <a:xfrm>
          <a:off x="411480" y="230618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Метод мозаичных реконструкций</a:t>
          </a:r>
        </a:p>
      </dsp:txBody>
      <dsp:txXfrm>
        <a:off x="434537" y="2329238"/>
        <a:ext cx="5714606" cy="426206"/>
      </dsp:txXfrm>
    </dsp:sp>
    <dsp:sp modelId="{6209067F-EB13-4412-ADC9-403A1AB8C1E5}">
      <dsp:nvSpPr>
        <dsp:cNvPr id="0" name=""/>
        <dsp:cNvSpPr/>
      </dsp:nvSpPr>
      <dsp:spPr>
        <a:xfrm>
          <a:off x="0" y="326810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417B5-470F-4CF3-BD8C-1D4287098EB9}">
      <dsp:nvSpPr>
        <dsp:cNvPr id="0" name=""/>
        <dsp:cNvSpPr/>
      </dsp:nvSpPr>
      <dsp:spPr>
        <a:xfrm>
          <a:off x="411480" y="303194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Метод социокультурных наблюдений</a:t>
          </a:r>
        </a:p>
      </dsp:txBody>
      <dsp:txXfrm>
        <a:off x="434537" y="3054998"/>
        <a:ext cx="5714606" cy="426206"/>
      </dsp:txXfrm>
    </dsp:sp>
    <dsp:sp modelId="{2144BFA4-EF4F-431E-B545-DD98A158057E}">
      <dsp:nvSpPr>
        <dsp:cNvPr id="0" name=""/>
        <dsp:cNvSpPr/>
      </dsp:nvSpPr>
      <dsp:spPr>
        <a:xfrm>
          <a:off x="0" y="39938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DF6B2-920D-4300-BC2C-C5884C1D2E9D}">
      <dsp:nvSpPr>
        <dsp:cNvPr id="0" name=""/>
        <dsp:cNvSpPr/>
      </dsp:nvSpPr>
      <dsp:spPr>
        <a:xfrm>
          <a:off x="411480" y="375770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Метод </a:t>
          </a:r>
          <a:r>
            <a:rPr lang="ru-RU" sz="1600" kern="1200" dirty="0" err="1"/>
            <a:t>социопсихологических</a:t>
          </a:r>
          <a:r>
            <a:rPr lang="ru-RU" sz="1600" kern="1200" dirty="0"/>
            <a:t> и социокультурных инверсий</a:t>
          </a:r>
        </a:p>
      </dsp:txBody>
      <dsp:txXfrm>
        <a:off x="434537" y="3780758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9380C-0682-1B43-98C6-388CF236C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A92027-FBAF-6440-BE90-B1AC5D11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B2383-B13C-D247-BCD4-508F7602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A0F0-0B25-4947-B48C-4D84C363A0E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59BEEF-CE7D-4D4B-8FCB-8A46BED6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6BA3B-677A-2B46-ADFE-2DACBC52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44D0-A19F-CB43-A5D3-A7316DC2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2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08CAB-E8AB-7544-A71C-361D1D06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CEC166-3315-8244-98C6-492C89DD2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A45C2C-FC5F-9D4D-A67B-D915CEDD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A0F0-0B25-4947-B48C-4D84C363A0E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598C37-681C-654F-9453-C2E7D8AB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978FC-58D5-FD47-BA6E-E349025D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44D0-A19F-CB43-A5D3-A7316DC2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7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946936-8706-DE40-9ED3-BD65F5543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A32E9A-2496-594B-9331-678F7BB49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A4664-6867-9546-9372-162EA602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A0F0-0B25-4947-B48C-4D84C363A0E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D8AA43-919A-7147-AF55-1146B6BE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62593-6921-3D45-8E87-59434065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44D0-A19F-CB43-A5D3-A7316DC2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4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7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12E5A-FFB5-104E-A065-A682117D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B65D39-B786-6148-A8EE-1FDC74E42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AA83DB-FE4D-AD42-929B-85B4BAD2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A0F0-0B25-4947-B48C-4D84C363A0E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5EFC7-1DDF-C94D-9B6B-17CA23A6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EFC96C-9669-B643-8C5D-18EF518D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44D0-A19F-CB43-A5D3-A7316DC2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8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A752F-9B9A-3D4A-8CA9-A4CAE797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883A3-288E-E349-A313-B482F2E85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2442C9-209C-D445-92DD-F8F4468F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A0F0-0B25-4947-B48C-4D84C363A0E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9A455-D988-E049-87C5-994CEFD0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DDF07-5229-CA4C-A0B6-FDBC5D5B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44D0-A19F-CB43-A5D3-A7316DC2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0D3EF-B182-4844-8475-F5A0525A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21EB52-051C-FC4C-95FA-6BDC0E808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B8D19C-9D31-0844-A664-F8C1CA2B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675DAD-6523-3745-8A4C-61C35DF0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A0F0-0B25-4947-B48C-4D84C363A0E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2FEF5F-C477-184B-9C6B-135837946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13DAF1-6CCC-0A47-9F0B-38422591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44D0-A19F-CB43-A5D3-A7316DC2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6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FC299-22DC-DF48-B227-EC077C1B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BFDCF-C605-F640-99B7-9BD6374C0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DE53DD-5C61-7B4D-B495-60A32264A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B9E6D4-968A-284F-9201-FA3316CEB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D7B688-363E-6F4A-8EC5-DAF6C3335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6779C9-729F-E141-8F3F-DFA1E4753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A0F0-0B25-4947-B48C-4D84C363A0E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E76B21-4FE7-AA40-BE36-DBAD6BFA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5D82FB-9D73-D74E-98F3-080CAB65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44D0-A19F-CB43-A5D3-A7316DC2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0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00DF9-0272-D64E-B790-A00BDE3C3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BD6ABC-B3B6-2642-B334-3DD8A268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A0F0-0B25-4947-B48C-4D84C363A0E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52F8A5-8CDC-0446-8834-40213DC6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DCDE25-90DE-AA4A-AF10-5D636541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44D0-A19F-CB43-A5D3-A7316DC2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0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646A4A-5F4D-844E-A9F7-A7E8156F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A0F0-0B25-4947-B48C-4D84C363A0E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071DD5-F98C-744B-BF21-224ECD2C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623B23-CC54-684A-810B-EC84CD13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44D0-A19F-CB43-A5D3-A7316DC2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8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B1F02-E8B7-CE42-A9BA-1620FE5E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1B8AB5-F71C-EB43-8250-36DEAE83B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BF93D1-48FE-9345-ACA1-91162189F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146D0-34D7-844B-A8FA-D44E61AE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A0F0-0B25-4947-B48C-4D84C363A0E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0AE63-523F-EF48-B174-655A0399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D88564-207B-BE46-BC4F-3E617CBC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44D0-A19F-CB43-A5D3-A7316DC2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2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7CA6D-A26D-334F-A647-31E63D6D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B9CC0B-9D45-1C41-9E96-DB113DD92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0079A4-3F31-6740-B791-6C45AD2D9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F44453-89E7-5147-9D94-07FE264B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A0F0-0B25-4947-B48C-4D84C363A0E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E53490-0DDC-4649-8FA5-CA9A9966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9F9053-52F6-D747-B9BC-AAF40CE3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44D0-A19F-CB43-A5D3-A7316DC2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4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3860-4AB2-4646-971F-FA724275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8C3476-82F9-D94F-9311-87AFA2878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A77FA6-998D-894C-8E49-4689A1A22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5A0F0-0B25-4947-B48C-4D84C363A0E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D04B7-C492-E640-9C6F-B3E82FD3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A6858-8FF4-0A44-BBDF-82C9B42FE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44D0-A19F-CB43-A5D3-A7316DC2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0F1330-9EAB-8542-BE61-A25E9FA7A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Дисциплина: Психологические измерения и качественный анализ данных</a:t>
            </a:r>
            <a:r>
              <a:rPr lang="en" dirty="0"/>
              <a:t> (PIKAKD 7305)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99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Эмпириокритицизм – анализ ощущений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«…Нет пропасти между физическим и психическим, нет ничего внутреннего и внешнего, нет ощущения, которому соответствовала бы внешняя, отличная от этого ощущения вещь. Существуют только одного рода элементы, из которых слагается то, что считается внутренним и внешним, которые бывают внутренними или внешними только в зависимости от той или другой точки зрения». </a:t>
            </a:r>
          </a:p>
          <a:p>
            <a:r>
              <a:rPr lang="ru-RU" dirty="0"/>
              <a:t>Опыт есть поток ощущений, который предшествует разделению на «физический» и «психический» элементы. Из этих элементов образуются как физические тела, так и содержание сознания. </a:t>
            </a:r>
          </a:p>
        </p:txBody>
      </p:sp>
    </p:spTree>
    <p:extLst>
      <p:ext uri="{BB962C8B-B14F-4D97-AF65-F5344CB8AC3E}">
        <p14:creationId xmlns:p14="http://schemas.microsoft.com/office/powerpoint/2010/main" val="63996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эмпириокритицизма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исследование механизмов научного творчества, который понимается как процесс </a:t>
            </a:r>
            <a:r>
              <a:rPr lang="ru-RU" dirty="0" err="1"/>
              <a:t>конституирования</a:t>
            </a:r>
            <a:r>
              <a:rPr lang="ru-RU" dirty="0"/>
              <a:t> (или конструирования) предметов опыта (комплексов ощущений) и образования знания (научных понятий);</a:t>
            </a:r>
          </a:p>
          <a:p>
            <a:pPr marL="0" indent="0">
              <a:buNone/>
            </a:pPr>
            <a:r>
              <a:rPr lang="ru-RU" dirty="0"/>
              <a:t>- очистка науки от разночтений, фантазий, домыслов; </a:t>
            </a:r>
          </a:p>
          <a:p>
            <a:pPr marL="0" indent="0">
              <a:buNone/>
            </a:pPr>
            <a:r>
              <a:rPr lang="ru-RU" dirty="0"/>
              <a:t>- получение универсальной картины мира. 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b="1" i="1" dirty="0"/>
              <a:t>Если первичен опыт, то от него ждут подтверждения и опровержения. А то, относительно чего невозможно подтверждение или опровержение, к делу не относится</a:t>
            </a:r>
            <a:r>
              <a:rPr lang="ru-RU" dirty="0"/>
              <a:t>».  (Э. Мах)</a:t>
            </a:r>
          </a:p>
        </p:txBody>
      </p:sp>
    </p:spTree>
    <p:extLst>
      <p:ext uri="{BB962C8B-B14F-4D97-AF65-F5344CB8AC3E}">
        <p14:creationId xmlns:p14="http://schemas.microsoft.com/office/powerpoint/2010/main" val="376944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74660"/>
          </a:xfrm>
        </p:spPr>
        <p:txBody>
          <a:bodyPr/>
          <a:lstStyle/>
          <a:p>
            <a:r>
              <a:rPr lang="ru-RU" dirty="0"/>
              <a:t>Конвенционализм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4" y="2613448"/>
            <a:ext cx="4104587" cy="3317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27780" y="2361515"/>
            <a:ext cx="60648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Анри Пуанкаре</a:t>
            </a:r>
            <a:r>
              <a:rPr lang="ru-RU" sz="2000" dirty="0"/>
              <a:t> (1854 – 1912) – основоположник конвенционализма. 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Основные положения любой научной теории – суть соглашения, единственным абсолютным условием которых является непротиворечивость.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Выбор тех или иных положений из множества возможных диктуется практическими соображениями: потребностью в максимальной простоте теорий и необходимостью успешного их использования.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При появлении более эффективных конвенций старые отвергаются.</a:t>
            </a:r>
          </a:p>
        </p:txBody>
      </p:sp>
    </p:spTree>
    <p:extLst>
      <p:ext uri="{BB962C8B-B14F-4D97-AF65-F5344CB8AC3E}">
        <p14:creationId xmlns:p14="http://schemas.microsoft.com/office/powerpoint/2010/main" val="147808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Неопозитивизм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26" y="2254781"/>
            <a:ext cx="2112844" cy="2814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50" y="3383796"/>
            <a:ext cx="2056020" cy="3170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05" y="2157653"/>
            <a:ext cx="2200691" cy="2912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11" y="3448236"/>
            <a:ext cx="2293682" cy="3048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16" y="2202781"/>
            <a:ext cx="2443037" cy="3120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3119370" y="2437972"/>
            <a:ext cx="1850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Бертран Рассел</a:t>
            </a:r>
          </a:p>
          <a:p>
            <a:r>
              <a:rPr lang="ru-RU" sz="2000" dirty="0"/>
              <a:t>(1872 - 1970)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74632" y="5551742"/>
            <a:ext cx="2481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Рудольф Карнап</a:t>
            </a:r>
          </a:p>
          <a:p>
            <a:r>
              <a:rPr lang="ru-RU" sz="2000" dirty="0"/>
              <a:t>(1891 – 1970)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88227" y="2500867"/>
            <a:ext cx="1649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ja-JP" sz="2000" dirty="0" err="1"/>
              <a:t>Мориц</a:t>
            </a:r>
            <a:r>
              <a:rPr lang="ru-RU" altLang="ja-JP" sz="2000" dirty="0"/>
              <a:t> </a:t>
            </a:r>
            <a:r>
              <a:rPr lang="ru-RU" altLang="ja-JP" sz="2000" dirty="0" err="1"/>
              <a:t>Шлик</a:t>
            </a:r>
            <a:endParaRPr lang="ru-RU" altLang="ja-JP" sz="2000" dirty="0"/>
          </a:p>
          <a:p>
            <a:r>
              <a:rPr lang="ru-RU" sz="2000" dirty="0"/>
              <a:t>(1882 - 1936)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43270" y="4969263"/>
            <a:ext cx="1859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Джордж Э. </a:t>
            </a:r>
            <a:r>
              <a:rPr lang="ru-RU" sz="2000" dirty="0" err="1"/>
              <a:t>Мур</a:t>
            </a:r>
            <a:endParaRPr lang="ru-RU" sz="2000" dirty="0"/>
          </a:p>
          <a:p>
            <a:r>
              <a:rPr lang="ru-RU" sz="2000" dirty="0"/>
              <a:t>(1873 - 1958)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1853" y="5283097"/>
            <a:ext cx="2564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Людвиг </a:t>
            </a:r>
            <a:r>
              <a:rPr lang="ru-RU" sz="2000" dirty="0" err="1"/>
              <a:t>Витгенштейн</a:t>
            </a:r>
            <a:endParaRPr lang="ru-RU" sz="2000" dirty="0"/>
          </a:p>
          <a:p>
            <a:r>
              <a:rPr lang="ru-RU" sz="2000" dirty="0"/>
              <a:t>(1889 - 1951)</a:t>
            </a:r>
          </a:p>
        </p:txBody>
      </p:sp>
    </p:spTree>
    <p:extLst>
      <p:ext uri="{BB962C8B-B14F-4D97-AF65-F5344CB8AC3E}">
        <p14:creationId xmlns:p14="http://schemas.microsoft.com/office/powerpoint/2010/main" val="327573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критериев достоверности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Атомарные предложения составляют молекулярные предложения со все более сложной структурой. </a:t>
            </a:r>
          </a:p>
          <a:p>
            <a:r>
              <a:rPr lang="ru-RU" dirty="0"/>
              <a:t>Анализ «протокольных предложений», описывающих результаты опыта. Сводимость к протокольным предложениям есть главный критерий истинности и осмысленности всех других предложений науки. </a:t>
            </a:r>
          </a:p>
          <a:p>
            <a:r>
              <a:rPr lang="ru-RU" dirty="0"/>
              <a:t>Теоретический уровень научного познания формируется на основе индуктивных обобщений и гипотетических предположений. Принцип верификации.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45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46741"/>
            <a:ext cx="9601196" cy="1303867"/>
          </a:xfrm>
        </p:spPr>
        <p:txBody>
          <a:bodyPr>
            <a:normAutofit/>
          </a:bodyPr>
          <a:lstStyle/>
          <a:p>
            <a:r>
              <a:rPr lang="ru-RU" sz="2800" dirty="0"/>
              <a:t>Аналитическая философия </a:t>
            </a:r>
            <a:br>
              <a:rPr lang="ru-RU" sz="2800" dirty="0"/>
            </a:br>
            <a:r>
              <a:rPr lang="ru-RU" sz="2800" dirty="0"/>
              <a:t>(логического анализа)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Границы языка совпадают с границами мира. Все, что находится за пределами фактов, невыразимо и бессмысленно. «Мир есть совокупность фактов, а не вещей». «О чем невозможно говорить, о том следует умолчать» (Л. </a:t>
            </a:r>
            <a:r>
              <a:rPr lang="ru-RU" dirty="0" err="1"/>
              <a:t>Витгенштейн</a:t>
            </a:r>
            <a:r>
              <a:rPr lang="ru-RU" dirty="0"/>
              <a:t>). </a:t>
            </a:r>
          </a:p>
          <a:p>
            <a:r>
              <a:rPr lang="ru-RU" dirty="0"/>
              <a:t>Философские предложения не проверяемы органами чувств – следовательно, бессмысленны. </a:t>
            </a:r>
          </a:p>
          <a:p>
            <a:r>
              <a:rPr lang="ru-RU" dirty="0"/>
              <a:t>Значение слова есть способ употребления его в рамках «языковой игры». Любое слово имеет значение лишь в контексте его употребления в конкретном предложении. </a:t>
            </a:r>
          </a:p>
        </p:txBody>
      </p:sp>
    </p:spTree>
    <p:extLst>
      <p:ext uri="{BB962C8B-B14F-4D97-AF65-F5344CB8AC3E}">
        <p14:creationId xmlns:p14="http://schemas.microsoft.com/office/powerpoint/2010/main" val="1621313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03512" y="1533379"/>
            <a:ext cx="7772400" cy="3429001"/>
          </a:xfrm>
        </p:spPr>
        <p:txBody>
          <a:bodyPr/>
          <a:lstStyle/>
          <a:p>
            <a:pPr algn="l"/>
            <a:br>
              <a:rPr lang="ru-RU" sz="1800" dirty="0"/>
            </a:br>
            <a:r>
              <a:rPr lang="ru-RU" sz="1800" dirty="0"/>
              <a:t>Герменевтика- «искусство толкования»</a:t>
            </a:r>
            <a:r>
              <a:rPr lang="en-US" sz="1800" dirty="0"/>
              <a:t>.</a:t>
            </a:r>
            <a:r>
              <a:rPr lang="ru-RU" sz="1800" dirty="0"/>
              <a:t> Термин герменевтика применялся чаще всего в отношении библейских текстов, затем — в значении учения о восстановлении первоначального смысла литературных памятников, дошедших в искажённом и частичном виде, непонятных без комментариев, а также в значении истолкования всякого произведения (сюда относятся, например, объяснительные издания авторов).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95836"/>
            <a:ext cx="2592288" cy="1437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07" y="3861048"/>
            <a:ext cx="1947259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3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7888" y="476672"/>
            <a:ext cx="4754488" cy="1642194"/>
          </a:xfrm>
        </p:spPr>
        <p:txBody>
          <a:bodyPr/>
          <a:lstStyle/>
          <a:p>
            <a:r>
              <a:rPr lang="ru-RU" sz="1600" dirty="0"/>
              <a:t>Автором первой обобщающей работы по герменевтике был христианский мыслитель </a:t>
            </a:r>
            <a:r>
              <a:rPr lang="ru-RU" sz="1600" dirty="0" err="1"/>
              <a:t>Аврелий</a:t>
            </a:r>
            <a:r>
              <a:rPr lang="ru-RU" sz="1600" dirty="0"/>
              <a:t> Августин (354—430). Его труд назывался «Христианская наука, или Основания священной герменевтики и искусства церковного красноречия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332656"/>
            <a:ext cx="279250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7" y="2492897"/>
            <a:ext cx="2777055" cy="319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988840"/>
            <a:ext cx="1944216" cy="25527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982270"/>
            <a:ext cx="1944216" cy="255927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9536" y="116632"/>
            <a:ext cx="7924800" cy="1619672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Сторонниками и философами, внёсшими значительный вклад в герменевтику, являются немцы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Гадамер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Шлейермахер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француз Поль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Рикёр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итальянец Эмилио Бетти.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988840"/>
            <a:ext cx="2016224" cy="255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7568" y="4725144"/>
            <a:ext cx="209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Ханс</a:t>
            </a:r>
            <a:r>
              <a:rPr lang="ru-RU" dirty="0"/>
              <a:t>-Георг </a:t>
            </a:r>
            <a:r>
              <a:rPr lang="ru-RU" dirty="0" err="1"/>
              <a:t>Гадамер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99856" y="4725144"/>
            <a:ext cx="251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Фридрих </a:t>
            </a:r>
            <a:r>
              <a:rPr lang="ru-RU" dirty="0" err="1"/>
              <a:t>Шлейермахер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695519" y="4730445"/>
            <a:ext cx="1311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Поль </a:t>
            </a:r>
            <a:r>
              <a:rPr lang="ru-RU" dirty="0" err="1"/>
              <a:t>Рикёр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572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-243408"/>
            <a:ext cx="7924800" cy="1143000"/>
          </a:xfrm>
        </p:spPr>
        <p:txBody>
          <a:bodyPr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Основные этапы развития герменевтики в Западной Европе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</p:nvPr>
        </p:nvGraphicFramePr>
        <p:xfrm>
          <a:off x="1847528" y="476673"/>
          <a:ext cx="8424936" cy="61974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Эпоха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Тип истолкования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Авторы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Типы текстов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Античность: ранняя; классическая; поздняя;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религиозная экзегетика; светская экзегетика; еврейская экзегетика; христианская экзегетика;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светская экзегетика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жрецы; философы: Филон </a:t>
                      </a:r>
                      <a:r>
                        <a:rPr lang="ru-RU" sz="1400" dirty="0" err="1">
                          <a:effectLst/>
                        </a:rPr>
                        <a:t>Ориген</a:t>
                      </a:r>
                      <a:r>
                        <a:rPr lang="ru-RU" sz="1400" dirty="0">
                          <a:effectLst/>
                        </a:rPr>
                        <a:t>, Тертуллиан, </a:t>
                      </a:r>
                      <a:r>
                        <a:rPr lang="ru-RU" sz="1400" dirty="0" err="1">
                          <a:effectLst/>
                        </a:rPr>
                        <a:t>Татиан</a:t>
                      </a:r>
                      <a:r>
                        <a:rPr lang="ru-RU" sz="1400" dirty="0">
                          <a:effectLst/>
                        </a:rPr>
                        <a:t>, Августин Плотин, </a:t>
                      </a:r>
                      <a:r>
                        <a:rPr lang="ru-RU" sz="1400" dirty="0" err="1">
                          <a:effectLst/>
                        </a:rPr>
                        <a:t>Прокл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Ямвлих</a:t>
                      </a:r>
                      <a:r>
                        <a:rPr lang="ru-RU" sz="1400" dirty="0">
                          <a:effectLst/>
                        </a:rPr>
                        <a:t> и т.д.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священные тексты, видения и откровения; поэмы Гомера; тексты Ветхого Завета; библейские и философские тексты;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тексты предыдущих философов (Платона, Аристотеля и т.д.)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Средневеко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вье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христианская экзегета ка (католическая)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Боэций, Исидор Севильский, Ансельм, Абеляр, Фома Аквинский, </a:t>
                      </a:r>
                      <a:r>
                        <a:rPr lang="ru-RU" sz="1400" dirty="0" err="1">
                          <a:effectLst/>
                        </a:rPr>
                        <a:t>Дунс</a:t>
                      </a:r>
                      <a:r>
                        <a:rPr lang="ru-RU" sz="1400" dirty="0">
                          <a:effectLst/>
                        </a:rPr>
                        <a:t> Скот...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Священное Писание (Библия); Священное Предание; тексты античных философов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Возрождение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католическая экзегетика; протестантская экзегетика;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светская экзегетика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католические теологи Лютер, Кальвин де ла </a:t>
                      </a:r>
                      <a:r>
                        <a:rPr lang="ru-RU" sz="1400" dirty="0" err="1">
                          <a:effectLst/>
                        </a:rPr>
                        <a:t>Мирандола</a:t>
                      </a:r>
                      <a:r>
                        <a:rPr lang="ru-RU" sz="1400" dirty="0">
                          <a:effectLst/>
                        </a:rPr>
                        <a:t>, Лоренцо </a:t>
                      </a:r>
                      <a:r>
                        <a:rPr lang="ru-RU" sz="1400" dirty="0" err="1">
                          <a:effectLst/>
                        </a:rPr>
                        <a:t>Валла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Библия; Священное Предание; Священное Писание (Библия); любые античные тексты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Просвещение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протестантская экзегетика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протестантские теологи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Священное Писание (Библия); тексты протестантских теологов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XIX 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общая герменевтика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Шлейермахер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Дильтей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любые тексты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XX 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философская герменевтика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Хайдеггер, </a:t>
                      </a:r>
                      <a:r>
                        <a:rPr lang="ru-RU" sz="1400" dirty="0" err="1">
                          <a:effectLst/>
                        </a:rPr>
                        <a:t>Гадамер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любые тексты;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герменевтический опыт человека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16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B27D2-5D3A-AF4C-A7F1-59AF41F8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142"/>
          </a:xfrm>
        </p:spPr>
        <p:txBody>
          <a:bodyPr>
            <a:normAutofit/>
          </a:bodyPr>
          <a:lstStyle/>
          <a:p>
            <a:r>
              <a:rPr lang="ru-RU" sz="2800" dirty="0"/>
              <a:t>Лекция 1. Введение в методы исследования в педагогике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62C544-B251-084E-A1C1-03397F9DE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Вопросы:</a:t>
            </a:r>
          </a:p>
          <a:p>
            <a:pPr marL="514350" indent="-514350">
              <a:buAutoNum type="arabicPeriod"/>
            </a:pPr>
            <a:r>
              <a:rPr lang="ru-RU" dirty="0"/>
              <a:t>Философия научного познания (позитивизм, герменевтика).</a:t>
            </a:r>
          </a:p>
          <a:p>
            <a:pPr marL="514350" indent="-514350">
              <a:buAutoNum type="arabicPeriod"/>
            </a:pPr>
            <a:r>
              <a:rPr lang="ru-RU" dirty="0"/>
              <a:t>Методы исследования в гуманитарных науках.</a:t>
            </a:r>
          </a:p>
          <a:p>
            <a:pPr marL="514350" indent="-514350">
              <a:buAutoNum type="arabicPeriod"/>
            </a:pPr>
            <a:r>
              <a:rPr lang="ru-RU" dirty="0"/>
              <a:t>Классификация методов по Б.М. </a:t>
            </a:r>
            <a:r>
              <a:rPr lang="ru-RU" dirty="0" err="1"/>
              <a:t>Кедрову</a:t>
            </a:r>
            <a:r>
              <a:rPr lang="ru-RU" dirty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Классификация методов исследования по Б.Г. Ананьеву.</a:t>
            </a:r>
          </a:p>
        </p:txBody>
      </p:sp>
    </p:spTree>
    <p:extLst>
      <p:ext uri="{BB962C8B-B14F-4D97-AF65-F5344CB8AC3E}">
        <p14:creationId xmlns:p14="http://schemas.microsoft.com/office/powerpoint/2010/main" val="356679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47528" y="980728"/>
            <a:ext cx="6768752" cy="5760640"/>
          </a:xfrm>
        </p:spPr>
        <p:txBody>
          <a:bodyPr/>
          <a:lstStyle/>
          <a:p>
            <a:pPr marL="342900" indent="-342900" algn="l">
              <a:buAutoNum type="arabicParenR"/>
            </a:pPr>
            <a:r>
              <a:rPr lang="ru-RU" sz="2000" dirty="0"/>
              <a:t>Закон автономии текста</a:t>
            </a:r>
          </a:p>
          <a:p>
            <a:pPr marL="342900" indent="-342900" algn="l">
              <a:buAutoNum type="arabicParenR"/>
            </a:pPr>
            <a:r>
              <a:rPr lang="ru-RU" sz="2000" dirty="0"/>
              <a:t>Закон герменевтического контекста</a:t>
            </a:r>
          </a:p>
          <a:p>
            <a:pPr marL="342900" indent="-342900" algn="l">
              <a:buAutoNum type="arabicParenR"/>
            </a:pPr>
            <a:r>
              <a:rPr lang="ru-RU" sz="2000" dirty="0"/>
              <a:t>Закон актуализации понимания</a:t>
            </a:r>
          </a:p>
          <a:p>
            <a:pPr algn="l"/>
            <a:r>
              <a:rPr lang="ru-RU" sz="2000" dirty="0"/>
              <a:t>4) Закон адекватности истолкования</a:t>
            </a:r>
          </a:p>
          <a:p>
            <a:pPr algn="l"/>
            <a:r>
              <a:rPr lang="ru-RU" sz="3200" b="1" dirty="0"/>
              <a:t>Принципы: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03512" y="24231"/>
            <a:ext cx="7772400" cy="8844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Законы герменевтики: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39" y="2924944"/>
            <a:ext cx="606076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41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75520" y="980728"/>
            <a:ext cx="8640960" cy="5256584"/>
          </a:xfrm>
        </p:spPr>
        <p:txBody>
          <a:bodyPr/>
          <a:lstStyle/>
          <a:p>
            <a:pPr algn="l"/>
            <a:r>
              <a:rPr lang="ru-RU" sz="2800" dirty="0"/>
              <a:t>Тип реконструкции: предполагает что можно добиться адекватного понимания, реконструировав первоначальный процесс.</a:t>
            </a:r>
          </a:p>
          <a:p>
            <a:pPr algn="l"/>
            <a:r>
              <a:rPr lang="ru-RU" dirty="0"/>
              <a:t>  </a:t>
            </a:r>
            <a:r>
              <a:rPr lang="ru-RU" sz="2800" dirty="0"/>
              <a:t>Тип интеграции: фокусируется на связке </a:t>
            </a:r>
            <a:r>
              <a:rPr lang="ru-RU" sz="2800" dirty="0">
                <a:solidFill>
                  <a:srgbClr val="FF0000"/>
                </a:solidFill>
              </a:rPr>
              <a:t>(Текст – Интерпретатор)</a:t>
            </a:r>
            <a:r>
              <a:rPr lang="ru-RU" sz="28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36367" y="116634"/>
            <a:ext cx="7772400" cy="72007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Типы герменевтики :</a:t>
            </a:r>
          </a:p>
        </p:txBody>
      </p:sp>
    </p:spTree>
    <p:extLst>
      <p:ext uri="{BB962C8B-B14F-4D97-AF65-F5344CB8AC3E}">
        <p14:creationId xmlns:p14="http://schemas.microsoft.com/office/powerpoint/2010/main" val="4011072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03512" y="980728"/>
            <a:ext cx="8856984" cy="5877272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Герменевтический круг- </a:t>
            </a:r>
            <a:r>
              <a:rPr lang="ru-RU" sz="1900" dirty="0"/>
              <a:t>метафора, описывающая взаимообусловленность объяснения и интерпретации с одной стороны, и понимания — с другой. Герменевтический круг является одним из основных понятий философии герменевтики</a:t>
            </a:r>
          </a:p>
          <a:p>
            <a:pPr algn="l"/>
            <a:r>
              <a:rPr lang="ru-RU" b="1" dirty="0"/>
              <a:t>Необходимость </a:t>
            </a:r>
            <a:r>
              <a:rPr lang="ru-RU" b="1" dirty="0" err="1"/>
              <a:t>предпонимания</a:t>
            </a:r>
            <a:r>
              <a:rPr lang="ru-RU" sz="2000" b="1" dirty="0"/>
              <a:t>- </a:t>
            </a:r>
            <a:r>
              <a:rPr lang="ru-RU" sz="2000" dirty="0"/>
              <a:t>это необходимость предварительного, некритического понимание чего либо</a:t>
            </a:r>
            <a:r>
              <a:rPr lang="en-US" sz="2000" dirty="0"/>
              <a:t>.</a:t>
            </a:r>
            <a:endParaRPr lang="ru-RU" sz="2000" dirty="0"/>
          </a:p>
          <a:p>
            <a:pPr algn="l"/>
            <a:r>
              <a:rPr lang="ru-RU" b="1" dirty="0"/>
              <a:t>Бесконечность интерпретации- </a:t>
            </a:r>
            <a:r>
              <a:rPr lang="ru-RU" sz="2000" dirty="0"/>
              <a:t>это значит что множество смыслов, приписываемых тексту, бесконечно</a:t>
            </a:r>
          </a:p>
          <a:p>
            <a:pPr algn="l"/>
            <a:r>
              <a:rPr lang="ru-RU" b="1" dirty="0" err="1"/>
              <a:t>Интенциональность</a:t>
            </a:r>
            <a:r>
              <a:rPr lang="ru-RU" b="1" dirty="0"/>
              <a:t> сознания- </a:t>
            </a:r>
            <a:r>
              <a:rPr lang="ru-RU" sz="2000" dirty="0"/>
              <a:t>это его связанность с предметным миром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-21913"/>
            <a:ext cx="7772400" cy="96596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Базовые понятия герменевтики:</a:t>
            </a:r>
          </a:p>
        </p:txBody>
      </p:sp>
    </p:spTree>
    <p:extLst>
      <p:ext uri="{BB962C8B-B14F-4D97-AF65-F5344CB8AC3E}">
        <p14:creationId xmlns:p14="http://schemas.microsoft.com/office/powerpoint/2010/main" val="3103793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352928" cy="2880320"/>
          </a:xfrm>
        </p:spPr>
        <p:txBody>
          <a:bodyPr/>
          <a:lstStyle/>
          <a:p>
            <a:r>
              <a:rPr lang="ru-RU" dirty="0"/>
              <a:t>Применение герменевтики :</a:t>
            </a:r>
            <a:br>
              <a:rPr lang="ru-RU" dirty="0"/>
            </a:br>
            <a:r>
              <a:rPr lang="ru-RU" sz="2000" b="1" dirty="0"/>
              <a:t>ЮРИДИЧЕСКАЯ ГЕРМЕНЕВТИКА</a:t>
            </a:r>
            <a:r>
              <a:rPr lang="ru-RU" sz="2000" dirty="0"/>
              <a:t> — наука о понимании, объяснении смысла, заложенного законодателем в текст нормативно-правового акта.</a:t>
            </a:r>
            <a:br>
              <a:rPr lang="ru-RU" sz="2000" dirty="0"/>
            </a:br>
            <a:r>
              <a:rPr lang="ru-RU" sz="2000" b="1" dirty="0"/>
              <a:t>Археологическая Герменевтика-</a:t>
            </a:r>
            <a:r>
              <a:rPr lang="ru-RU" sz="2000" dirty="0"/>
              <a:t>наука о понимании</a:t>
            </a:r>
            <a:r>
              <a:rPr lang="en-US" sz="2000" dirty="0"/>
              <a:t>,</a:t>
            </a:r>
            <a:r>
              <a:rPr lang="ru-RU" sz="2000" dirty="0"/>
              <a:t>объяснении смысла древних текстов 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2780928"/>
            <a:ext cx="3944733" cy="23762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80928"/>
            <a:ext cx="3888432" cy="237626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83B79A-C6B1-F24B-B3EF-8EAB64BAD1A2}"/>
              </a:ext>
            </a:extLst>
          </p:cNvPr>
          <p:cNvSpPr/>
          <p:nvPr/>
        </p:nvSpPr>
        <p:spPr>
          <a:xfrm>
            <a:off x="5326398" y="3244334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0" i="0" u="none" strike="noStrike" dirty="0">
                <a:solidFill>
                  <a:srgbClr val="3498DB"/>
                </a:solidFill>
                <a:effectLst/>
                <a:latin typeface="Open Sans"/>
              </a:rPr>
              <a:t>(PIKAKD 7305)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288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Методы исследования в гуманитарных науках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9F8CAA2-0482-8548-8571-68838D992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53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81200" y="548681"/>
          <a:ext cx="8229600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Естественные  и точные науки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Гуманитарные науки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Носит объективный характер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Носит субъективный характер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 познания типичен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 познания индивидуален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Историчность не обязательна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Всегда исторично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Создает только 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Создает знание, а также мнение и оценку познаваемого предмета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Ученый стремится быть сторонним наблюдателем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Ученый неизбежно участвует в исследуемом процессе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Опирается на язык терминов и чисел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Опирается на язык образов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166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991544" y="260648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6021288"/>
            <a:ext cx="6400800" cy="5760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700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3" y="260650"/>
            <a:ext cx="7022067" cy="288031"/>
          </a:xfrm>
        </p:spPr>
        <p:txBody>
          <a:bodyPr>
            <a:noAutofit/>
          </a:bodyPr>
          <a:lstStyle/>
          <a:p>
            <a:r>
              <a:rPr lang="ru-RU" sz="1800" b="1" dirty="0"/>
              <a:t>Другой вариант деления методов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04" y="836712"/>
            <a:ext cx="5108300" cy="5739886"/>
          </a:xfrm>
        </p:spPr>
      </p:pic>
    </p:spTree>
    <p:extLst>
      <p:ext uri="{BB962C8B-B14F-4D97-AF65-F5344CB8AC3E}">
        <p14:creationId xmlns:p14="http://schemas.microsoft.com/office/powerpoint/2010/main" val="2770397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Философские (базовые) методы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486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ru-RU" dirty="0"/>
              <a:t>Общенаучные (базовые) методы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8760"/>
            <a:ext cx="9972600" cy="5472608"/>
          </a:xfrm>
        </p:spPr>
      </p:pic>
    </p:spTree>
    <p:extLst>
      <p:ext uri="{BB962C8B-B14F-4D97-AF65-F5344CB8AC3E}">
        <p14:creationId xmlns:p14="http://schemas.microsoft.com/office/powerpoint/2010/main" val="294529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Предпосылки позитивизма	(с 1840 до 1914)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Индустриальная трансформация Европы: рост городов и транспортных сетей. </a:t>
            </a:r>
          </a:p>
          <a:p>
            <a:r>
              <a:rPr lang="ru-RU" dirty="0"/>
              <a:t>Усовершенствование средств коммуникации и производства. </a:t>
            </a:r>
          </a:p>
          <a:p>
            <a:r>
              <a:rPr lang="ru-RU" dirty="0"/>
              <a:t>Небывалые успехи в медицине, биологии, физике, химии, математике. </a:t>
            </a:r>
          </a:p>
          <a:p>
            <a:r>
              <a:rPr lang="ru-RU" dirty="0"/>
              <a:t>Иллюзия неостановимости научного и технического прогресса.</a:t>
            </a:r>
          </a:p>
          <a:p>
            <a:r>
              <a:rPr lang="ru-RU" dirty="0"/>
              <a:t>Усиление процесса секуляризации. </a:t>
            </a:r>
          </a:p>
          <a:p>
            <a:r>
              <a:rPr lang="ru-RU" dirty="0"/>
              <a:t>Перспектива роста знания и всеобщей образованности.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441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Общенаучные методы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83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Структурный метод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880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Функциональный метод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Функциональный анализ исследует и выделяет формы и способы воздействия исследуемого объекта на окружающую среду.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309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Структурно-функциональный метод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8000" b="1" dirty="0"/>
              <a:t>Структурно–функциональный метод </a:t>
            </a:r>
            <a:r>
              <a:rPr lang="ru-RU" sz="8000" dirty="0"/>
              <a:t>как более сложная исследовательская технология помимо раскрытия структуры наделяет ученого знанием того, каковы реальные связи данного предмета с окружающей средой, и уясняет степень необходимости того или иного элемента в составе целого.</a:t>
            </a:r>
          </a:p>
        </p:txBody>
      </p:sp>
    </p:spTree>
    <p:extLst>
      <p:ext uri="{BB962C8B-B14F-4D97-AF65-F5344CB8AC3E}">
        <p14:creationId xmlns:p14="http://schemas.microsoft.com/office/powerpoint/2010/main" val="1280529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Типологический метод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794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Структурно-типологический метод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Структурный подход в соединении с типологическим методом будет выявлять не только однородность явлений или предметов, образующих группы, но и особенности их внутренних структурных связей. </a:t>
            </a:r>
          </a:p>
        </p:txBody>
      </p:sp>
    </p:spTree>
    <p:extLst>
      <p:ext uri="{BB962C8B-B14F-4D97-AF65-F5344CB8AC3E}">
        <p14:creationId xmlns:p14="http://schemas.microsoft.com/office/powerpoint/2010/main" val="2135424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Системный метод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Главное отличие </a:t>
            </a:r>
            <a:r>
              <a:rPr lang="ru-RU" i="1" dirty="0"/>
              <a:t>системы </a:t>
            </a:r>
            <a:r>
              <a:rPr lang="ru-RU" dirty="0"/>
              <a:t>от структуры заключается в том, что </a:t>
            </a:r>
            <a:r>
              <a:rPr lang="ru-RU" i="1" dirty="0"/>
              <a:t>система </a:t>
            </a:r>
            <a:r>
              <a:rPr lang="ru-RU" dirty="0"/>
              <a:t>предполагает определенную </a:t>
            </a:r>
            <a:r>
              <a:rPr lang="ru-RU" i="1" dirty="0"/>
              <a:t>функциональную самостоятельность, </a:t>
            </a:r>
            <a:r>
              <a:rPr lang="ru-RU" dirty="0"/>
              <a:t>в то время как </a:t>
            </a:r>
            <a:r>
              <a:rPr lang="ru-RU" i="1" dirty="0"/>
              <a:t>структура </a:t>
            </a:r>
            <a:r>
              <a:rPr lang="ru-RU" dirty="0"/>
              <a:t>не рассматривается с этой стороны и предстает перед исследователем исключительно как конструкция, построение, взаимосвязь деталей и элементов без уточнения принципов, объединяющих исследуемый объект. </a:t>
            </a:r>
          </a:p>
        </p:txBody>
      </p:sp>
    </p:spTree>
    <p:extLst>
      <p:ext uri="{BB962C8B-B14F-4D97-AF65-F5344CB8AC3E}">
        <p14:creationId xmlns:p14="http://schemas.microsoft.com/office/powerpoint/2010/main" val="1809961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Генетический метод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484785"/>
            <a:ext cx="6048672" cy="4283397"/>
          </a:xfrm>
        </p:spPr>
      </p:pic>
    </p:spTree>
    <p:extLst>
      <p:ext uri="{BB962C8B-B14F-4D97-AF65-F5344CB8AC3E}">
        <p14:creationId xmlns:p14="http://schemas.microsoft.com/office/powerpoint/2010/main" val="3752202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Специальные (</a:t>
            </a:r>
            <a:r>
              <a:rPr lang="ru-RU" sz="3200" dirty="0" err="1"/>
              <a:t>частнонаучные</a:t>
            </a:r>
            <a:r>
              <a:rPr lang="ru-RU" sz="3200" dirty="0"/>
              <a:t>/</a:t>
            </a:r>
            <a:r>
              <a:rPr lang="ru-RU" sz="3200" dirty="0" err="1"/>
              <a:t>конкретнонаучные</a:t>
            </a:r>
            <a:r>
              <a:rPr lang="ru-RU" sz="3200" dirty="0"/>
              <a:t>) методы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7026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Феноменология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83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черты позитивизма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132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/>
              <a:t>Нам известно лишь то, что сообщают науки; единственный метод познания – естественно-научный метод;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метод естественных наук работает не только при изучении природы, но и общества (показательный пример – социология);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всеобщий оптимизм, вера в неизменность прогресса, грядущее благосостояние и человеческую солидарность;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решительное противостояние против метафизики, идеализма, спиритуализма, догматизма;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направленность на всеобщее просвещение и веру в научную рациональность. 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368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Герменевтика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4205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Идеографический метод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i="1" dirty="0"/>
              <a:t>Идеографический метод -</a:t>
            </a:r>
            <a:r>
              <a:rPr lang="ru-RU" dirty="0"/>
              <a:t> описание индивидуальных особенностей единичных исторических фактов и событий (особый приём фиксирования опыта).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610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Конкретнонаучные</a:t>
            </a:r>
            <a:r>
              <a:rPr lang="ru-RU" dirty="0"/>
              <a:t> методы в культурологии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039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наук Б.М. </a:t>
            </a:r>
            <a:r>
              <a:rPr lang="ru-RU" dirty="0" err="1"/>
              <a:t>Кедрова</a:t>
            </a:r>
            <a:endParaRPr lang="ru-RU" dirty="0"/>
          </a:p>
        </p:txBody>
      </p:sp>
      <p:pic>
        <p:nvPicPr>
          <p:cNvPr id="4" name="Рисунок 3" descr="Классификация наук (по Б. М. Кедрову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34" y="2093750"/>
            <a:ext cx="7090253" cy="4518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4360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Б.М. Кедров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/>
              <a:t>«Психология является наукой, в которой соотносятся гуманитарное и естественнонаучное знания, что определяет ее как фундаментальную в системе наук».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4533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828" y="186089"/>
            <a:ext cx="8596668" cy="834189"/>
          </a:xfrm>
        </p:spPr>
        <p:txBody>
          <a:bodyPr/>
          <a:lstStyle/>
          <a:p>
            <a:r>
              <a:rPr lang="ru-RU" dirty="0"/>
              <a:t>Б.Г. Ананьев и Б.Ф. Ломов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827" y="1169187"/>
            <a:ext cx="9409943" cy="5606998"/>
          </a:xfrm>
        </p:spPr>
        <p:txBody>
          <a:bodyPr>
            <a:noAutofit/>
          </a:bodyPr>
          <a:lstStyle/>
          <a:p>
            <a:r>
              <a:rPr lang="ru-RU" sz="3200" i="1" dirty="0"/>
              <a:t>Психология – средство для упорядочивания всех знаний о человеке</a:t>
            </a:r>
          </a:p>
          <a:p>
            <a:r>
              <a:rPr lang="ru-RU" sz="3200" i="1" dirty="0"/>
              <a:t>Б.Г. Ананьев: «психология синтезирует достижения других наук».</a:t>
            </a:r>
          </a:p>
          <a:p>
            <a:r>
              <a:rPr lang="ru-RU" sz="3200" i="1" dirty="0"/>
              <a:t>Б.Ф. Ломов «важнейшая функция психологии в том, что она является интегратором всех (или во всяком случае большинства) научных дисциплин, объектом исследования которых является человек». </a:t>
            </a:r>
          </a:p>
        </p:txBody>
      </p:sp>
    </p:spTree>
    <p:extLst>
      <p:ext uri="{BB962C8B-B14F-4D97-AF65-F5344CB8AC3E}">
        <p14:creationId xmlns:p14="http://schemas.microsoft.com/office/powerpoint/2010/main" val="174179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el 1"/>
          <p:cNvSpPr txBox="1">
            <a:spLocks noGrp="1"/>
          </p:cNvSpPr>
          <p:nvPr>
            <p:ph type="title"/>
          </p:nvPr>
        </p:nvSpPr>
        <p:spPr>
          <a:xfrm>
            <a:off x="571499" y="258798"/>
            <a:ext cx="10892599" cy="97478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 defTabSz="493776">
              <a:tabLst>
                <a:tab pos="279400" algn="l"/>
              </a:tabLst>
              <a:defRPr sz="1458"/>
            </a:pPr>
            <a:br>
              <a:rPr sz="3200" dirty="0"/>
            </a:br>
            <a:r>
              <a:rPr sz="3200" b="1" dirty="0"/>
              <a:t>2. </a:t>
            </a:r>
            <a:r>
              <a:rPr sz="3200" b="1" dirty="0" err="1"/>
              <a:t>Классификация</a:t>
            </a:r>
            <a:r>
              <a:rPr sz="3200" b="1" dirty="0"/>
              <a:t> </a:t>
            </a:r>
            <a:r>
              <a:rPr sz="3200" b="1" dirty="0" err="1"/>
              <a:t>методов</a:t>
            </a:r>
            <a:r>
              <a:rPr sz="3200" b="1" dirty="0"/>
              <a:t> </a:t>
            </a:r>
            <a:r>
              <a:rPr sz="3200" b="1" dirty="0" err="1"/>
              <a:t>по</a:t>
            </a:r>
            <a:r>
              <a:rPr sz="3200" b="1" dirty="0"/>
              <a:t> </a:t>
            </a:r>
            <a:r>
              <a:rPr sz="3200" b="1" dirty="0" err="1"/>
              <a:t>Б.Г.Ананьеву</a:t>
            </a:r>
            <a:br>
              <a:rPr sz="3200" b="1" dirty="0"/>
            </a:br>
            <a:endParaRPr sz="3200" b="1" dirty="0"/>
          </a:p>
        </p:txBody>
      </p:sp>
      <p:sp>
        <p:nvSpPr>
          <p:cNvPr id="179" name="Textfeld 6"/>
          <p:cNvSpPr txBox="1"/>
          <p:nvPr/>
        </p:nvSpPr>
        <p:spPr>
          <a:xfrm>
            <a:off x="138897" y="964365"/>
            <a:ext cx="11481604" cy="5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3200" b="1" i="1"/>
            </a:pPr>
            <a:r>
              <a:rPr dirty="0"/>
              <a:t> </a:t>
            </a:r>
            <a:r>
              <a:rPr sz="3600" i="0" dirty="0" err="1"/>
              <a:t>Организационные</a:t>
            </a:r>
            <a:r>
              <a:rPr sz="3600" i="0" dirty="0"/>
              <a:t> </a:t>
            </a:r>
            <a:r>
              <a:rPr sz="3600" i="0" dirty="0" err="1"/>
              <a:t>методы</a:t>
            </a:r>
            <a:r>
              <a:rPr sz="3600" dirty="0"/>
              <a:t> </a:t>
            </a:r>
            <a:r>
              <a:rPr sz="3600" b="0" dirty="0"/>
              <a:t>(</a:t>
            </a:r>
            <a:r>
              <a:rPr sz="3600" b="0" dirty="0" err="1"/>
              <a:t>сравнительный</a:t>
            </a:r>
            <a:r>
              <a:rPr sz="3600" b="0" dirty="0"/>
              <a:t>, </a:t>
            </a:r>
            <a:r>
              <a:rPr sz="3600" b="0" dirty="0" err="1"/>
              <a:t>лонгитюдинальный</a:t>
            </a:r>
            <a:r>
              <a:rPr sz="3600" b="0" dirty="0"/>
              <a:t>, </a:t>
            </a:r>
            <a:r>
              <a:rPr sz="3600" b="0" dirty="0" err="1"/>
              <a:t>комплексный</a:t>
            </a:r>
            <a:r>
              <a:rPr sz="3600" b="0" dirty="0"/>
              <a:t>).</a:t>
            </a:r>
            <a:endParaRPr sz="3600" dirty="0"/>
          </a:p>
          <a:p>
            <a:pPr>
              <a:buSzPct val="100000"/>
              <a:buFont typeface="Arial"/>
              <a:buChar char="•"/>
              <a:defRPr sz="3600" b="1" i="1"/>
            </a:pPr>
            <a:r>
              <a:rPr dirty="0"/>
              <a:t>  </a:t>
            </a:r>
            <a:r>
              <a:rPr i="0" dirty="0" err="1"/>
              <a:t>Эмпирические</a:t>
            </a:r>
            <a:r>
              <a:rPr b="0" i="0" dirty="0"/>
              <a:t> </a:t>
            </a:r>
            <a:r>
              <a:rPr i="0" dirty="0" err="1"/>
              <a:t>способы</a:t>
            </a:r>
            <a:r>
              <a:rPr b="0" i="0" dirty="0"/>
              <a:t> </a:t>
            </a:r>
            <a:r>
              <a:rPr b="0" i="0" dirty="0" err="1"/>
              <a:t>добывания</a:t>
            </a:r>
            <a:r>
              <a:rPr b="0" i="0" dirty="0"/>
              <a:t> </a:t>
            </a:r>
            <a:r>
              <a:rPr b="0" i="0" dirty="0" err="1"/>
              <a:t>научных</a:t>
            </a:r>
            <a:r>
              <a:rPr b="0" i="0" dirty="0"/>
              <a:t> </a:t>
            </a:r>
            <a:r>
              <a:rPr b="0" i="0" dirty="0" err="1"/>
              <a:t>данных</a:t>
            </a:r>
            <a:r>
              <a:rPr b="0" i="0" dirty="0"/>
              <a:t>.</a:t>
            </a:r>
          </a:p>
          <a:p>
            <a:pPr>
              <a:buSzPct val="100000"/>
              <a:buFont typeface="Arial"/>
              <a:buChar char="•"/>
              <a:defRPr sz="3600" b="1"/>
            </a:pPr>
            <a:r>
              <a:rPr dirty="0"/>
              <a:t>  </a:t>
            </a:r>
            <a:r>
              <a:rPr dirty="0" err="1"/>
              <a:t>Приемы</a:t>
            </a:r>
            <a:r>
              <a:rPr b="0" dirty="0"/>
              <a:t> </a:t>
            </a:r>
            <a:r>
              <a:rPr i="1" dirty="0" err="1"/>
              <a:t>обработки</a:t>
            </a:r>
            <a:r>
              <a:rPr i="1" dirty="0"/>
              <a:t>  </a:t>
            </a:r>
            <a:r>
              <a:rPr i="1" dirty="0" err="1"/>
              <a:t>данных</a:t>
            </a:r>
            <a:r>
              <a:rPr b="0" i="1" dirty="0"/>
              <a:t> </a:t>
            </a:r>
            <a:r>
              <a:rPr b="0" i="1" dirty="0" err="1"/>
              <a:t>количественный</a:t>
            </a:r>
            <a:r>
              <a:rPr b="0" i="1" dirty="0"/>
              <a:t> </a:t>
            </a:r>
            <a:r>
              <a:rPr b="0" dirty="0"/>
              <a:t>(</a:t>
            </a:r>
            <a:r>
              <a:rPr b="0" dirty="0" err="1"/>
              <a:t>математико-статистический</a:t>
            </a:r>
            <a:r>
              <a:rPr b="0" dirty="0"/>
              <a:t>) </a:t>
            </a:r>
            <a:r>
              <a:rPr b="0" dirty="0" err="1"/>
              <a:t>и</a:t>
            </a:r>
            <a:r>
              <a:rPr b="0" dirty="0"/>
              <a:t> </a:t>
            </a:r>
            <a:r>
              <a:rPr b="0" i="1" dirty="0" err="1"/>
              <a:t>качественный</a:t>
            </a:r>
            <a:r>
              <a:rPr b="0" i="1" dirty="0"/>
              <a:t> </a:t>
            </a:r>
            <a:r>
              <a:rPr b="0" i="1" dirty="0" err="1"/>
              <a:t>анализ</a:t>
            </a:r>
            <a:r>
              <a:rPr b="0" dirty="0"/>
              <a:t>. </a:t>
            </a:r>
          </a:p>
          <a:p>
            <a:pPr>
              <a:buSzPct val="100000"/>
              <a:buFont typeface="Arial"/>
              <a:buChar char="•"/>
              <a:defRPr sz="3600"/>
            </a:pPr>
            <a:r>
              <a:rPr dirty="0"/>
              <a:t>  </a:t>
            </a:r>
            <a:r>
              <a:rPr b="1" dirty="0" err="1"/>
              <a:t>Интерпретационные</a:t>
            </a:r>
            <a:r>
              <a:rPr b="1" dirty="0"/>
              <a:t> </a:t>
            </a:r>
            <a:r>
              <a:rPr b="1" dirty="0" err="1"/>
              <a:t>методы</a:t>
            </a:r>
            <a:r>
              <a:rPr b="1" dirty="0"/>
              <a:t> </a:t>
            </a:r>
            <a:r>
              <a:rPr dirty="0" err="1"/>
              <a:t>в</a:t>
            </a:r>
            <a:r>
              <a:rPr dirty="0"/>
              <a:t> (</a:t>
            </a:r>
            <a:r>
              <a:rPr dirty="0" err="1"/>
              <a:t>составляют</a:t>
            </a:r>
            <a:r>
              <a:rPr dirty="0"/>
              <a:t> </a:t>
            </a:r>
            <a:r>
              <a:rPr dirty="0" err="1"/>
              <a:t>различные</a:t>
            </a:r>
            <a:r>
              <a:rPr dirty="0"/>
              <a:t> </a:t>
            </a:r>
            <a:r>
              <a:rPr dirty="0" err="1"/>
              <a:t>варианты</a:t>
            </a:r>
            <a:r>
              <a:rPr i="1" dirty="0"/>
              <a:t> </a:t>
            </a:r>
            <a:r>
              <a:rPr i="1" dirty="0" err="1"/>
              <a:t>генетического</a:t>
            </a:r>
            <a:r>
              <a:rPr i="1" dirty="0"/>
              <a:t> </a:t>
            </a:r>
            <a:r>
              <a:rPr i="1" dirty="0" err="1"/>
              <a:t>и</a:t>
            </a:r>
            <a:r>
              <a:rPr i="1" dirty="0"/>
              <a:t> </a:t>
            </a:r>
            <a:r>
              <a:rPr i="1" dirty="0" err="1"/>
              <a:t>структурного</a:t>
            </a:r>
            <a:r>
              <a:rPr i="1" dirty="0"/>
              <a:t> </a:t>
            </a:r>
            <a:r>
              <a:rPr i="1" dirty="0" err="1"/>
              <a:t>методов</a:t>
            </a:r>
            <a:r>
              <a:rPr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1988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el 1"/>
          <p:cNvSpPr txBox="1">
            <a:spLocks noGrp="1"/>
          </p:cNvSpPr>
          <p:nvPr>
            <p:ph type="title"/>
          </p:nvPr>
        </p:nvSpPr>
        <p:spPr>
          <a:xfrm>
            <a:off x="571499" y="258798"/>
            <a:ext cx="10892599" cy="97478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93776">
              <a:tabLst>
                <a:tab pos="279400" algn="l"/>
              </a:tabLst>
              <a:defRPr sz="1458"/>
            </a:pPr>
            <a:br>
              <a:rPr sz="3200" dirty="0"/>
            </a:br>
            <a:r>
              <a:rPr sz="3200" b="1" dirty="0"/>
              <a:t>2. </a:t>
            </a:r>
            <a:r>
              <a:rPr sz="3200" b="1" dirty="0" err="1"/>
              <a:t>Классификация</a:t>
            </a:r>
            <a:r>
              <a:rPr sz="3200" b="1" dirty="0"/>
              <a:t> </a:t>
            </a:r>
            <a:r>
              <a:rPr sz="3200" b="1" dirty="0" err="1"/>
              <a:t>методов</a:t>
            </a:r>
            <a:r>
              <a:rPr sz="3200" b="1" dirty="0"/>
              <a:t> </a:t>
            </a:r>
            <a:r>
              <a:rPr sz="3200" b="1" dirty="0" err="1"/>
              <a:t>по</a:t>
            </a:r>
            <a:r>
              <a:rPr sz="3200" b="1" dirty="0"/>
              <a:t> </a:t>
            </a:r>
            <a:r>
              <a:rPr sz="3200" b="1" dirty="0" err="1"/>
              <a:t>Б.Г.Ананьеву</a:t>
            </a:r>
            <a:br>
              <a:rPr sz="3200" b="1" dirty="0"/>
            </a:br>
            <a:endParaRPr sz="3200" b="1" dirty="0"/>
          </a:p>
        </p:txBody>
      </p:sp>
      <p:sp>
        <p:nvSpPr>
          <p:cNvPr id="182" name="Textfeld 6"/>
          <p:cNvSpPr txBox="1"/>
          <p:nvPr/>
        </p:nvSpPr>
        <p:spPr>
          <a:xfrm>
            <a:off x="254643" y="1092200"/>
            <a:ext cx="11152303" cy="4647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200" b="1" i="1"/>
            </a:pPr>
            <a:r>
              <a:rPr dirty="0"/>
              <a:t> </a:t>
            </a:r>
            <a:r>
              <a:rPr sz="4000" i="0" cap="small" dirty="0"/>
              <a:t>2.1. </a:t>
            </a:r>
            <a:r>
              <a:rPr sz="4000" i="0" cap="small" dirty="0" err="1"/>
              <a:t>Организационные</a:t>
            </a:r>
            <a:r>
              <a:rPr sz="4000" i="0" cap="small" dirty="0"/>
              <a:t> </a:t>
            </a:r>
            <a:r>
              <a:rPr sz="4000" i="0" cap="small" dirty="0" err="1"/>
              <a:t>методы</a:t>
            </a:r>
            <a:endParaRPr sz="4000" i="0" cap="small" dirty="0"/>
          </a:p>
          <a:p>
            <a:pPr>
              <a:buSzPct val="100000"/>
              <a:buFont typeface="Arial"/>
              <a:buChar char="•"/>
              <a:defRPr sz="3200" b="1" i="1"/>
            </a:pPr>
            <a:r>
              <a:rPr dirty="0"/>
              <a:t>  </a:t>
            </a:r>
            <a:r>
              <a:rPr dirty="0" err="1"/>
              <a:t>Сравнительный</a:t>
            </a:r>
            <a:r>
              <a:rPr b="0" dirty="0"/>
              <a:t>: </a:t>
            </a:r>
            <a:r>
              <a:rPr b="0" i="0" dirty="0" err="1"/>
              <a:t>проводится</a:t>
            </a:r>
            <a:r>
              <a:rPr b="0" i="0" dirty="0"/>
              <a:t> </a:t>
            </a:r>
            <a:r>
              <a:rPr b="0" i="0" dirty="0" err="1"/>
              <a:t>сравнение</a:t>
            </a:r>
            <a:r>
              <a:rPr b="0" i="0" dirty="0"/>
              <a:t> </a:t>
            </a:r>
            <a:r>
              <a:rPr b="0" i="0" dirty="0" err="1"/>
              <a:t>результатов</a:t>
            </a:r>
            <a:r>
              <a:rPr b="0" i="0" dirty="0"/>
              <a:t> </a:t>
            </a:r>
            <a:r>
              <a:rPr b="0" i="0" dirty="0" err="1"/>
              <a:t>нескольких</a:t>
            </a:r>
            <a:r>
              <a:rPr b="0" i="0" dirty="0"/>
              <a:t> </a:t>
            </a:r>
            <a:r>
              <a:rPr b="0" i="0" dirty="0" err="1"/>
              <a:t>групп</a:t>
            </a:r>
            <a:r>
              <a:rPr b="0" i="0" dirty="0"/>
              <a:t> </a:t>
            </a:r>
            <a:r>
              <a:rPr b="0" i="0" dirty="0" err="1"/>
              <a:t>испытуемых</a:t>
            </a:r>
            <a:r>
              <a:rPr b="0" i="0" dirty="0"/>
              <a:t>, </a:t>
            </a:r>
            <a:r>
              <a:rPr b="0" i="0" dirty="0" err="1"/>
              <a:t>отличающихся</a:t>
            </a:r>
            <a:r>
              <a:rPr b="0" i="0" dirty="0"/>
              <a:t> </a:t>
            </a:r>
            <a:r>
              <a:rPr b="0" i="0" dirty="0" err="1"/>
              <a:t>по</a:t>
            </a:r>
            <a:r>
              <a:rPr b="0" i="0" dirty="0"/>
              <a:t> </a:t>
            </a:r>
            <a:r>
              <a:rPr b="0" i="0" dirty="0" err="1"/>
              <a:t>выбранным</a:t>
            </a:r>
            <a:r>
              <a:rPr b="0" i="0" dirty="0"/>
              <a:t> </a:t>
            </a:r>
            <a:r>
              <a:rPr b="0" i="0" dirty="0" err="1"/>
              <a:t>признакам</a:t>
            </a:r>
            <a:r>
              <a:rPr b="0" i="0" dirty="0"/>
              <a:t>.</a:t>
            </a:r>
          </a:p>
          <a:p>
            <a:pPr>
              <a:buSzPct val="100000"/>
              <a:buFont typeface="Arial"/>
              <a:buChar char="•"/>
              <a:defRPr sz="3200" i="1"/>
            </a:pPr>
            <a:r>
              <a:rPr dirty="0"/>
              <a:t>  </a:t>
            </a:r>
            <a:r>
              <a:rPr b="1" dirty="0" err="1"/>
              <a:t>Лонгитюдинальный</a:t>
            </a:r>
            <a:r>
              <a:rPr dirty="0"/>
              <a:t>: </a:t>
            </a:r>
            <a:r>
              <a:rPr i="0" dirty="0" err="1"/>
              <a:t>испытуемые</a:t>
            </a:r>
            <a:r>
              <a:rPr i="0" dirty="0"/>
              <a:t> </a:t>
            </a:r>
            <a:r>
              <a:rPr i="0" dirty="0" err="1"/>
              <a:t>многократно</a:t>
            </a:r>
            <a:r>
              <a:rPr i="0" dirty="0"/>
              <a:t> </a:t>
            </a:r>
            <a:r>
              <a:rPr i="0" dirty="0" err="1"/>
              <a:t>исследуются</a:t>
            </a:r>
            <a:r>
              <a:rPr i="0" dirty="0"/>
              <a:t> </a:t>
            </a:r>
            <a:r>
              <a:rPr i="0" dirty="0" err="1"/>
              <a:t>на</a:t>
            </a:r>
            <a:r>
              <a:rPr i="0" dirty="0"/>
              <a:t> </a:t>
            </a:r>
            <a:r>
              <a:rPr i="0" dirty="0" err="1"/>
              <a:t>протяжении</a:t>
            </a:r>
            <a:r>
              <a:rPr i="0" dirty="0"/>
              <a:t> </a:t>
            </a:r>
            <a:r>
              <a:rPr i="0" dirty="0" err="1"/>
              <a:t>длительного</a:t>
            </a:r>
            <a:r>
              <a:rPr i="0" dirty="0"/>
              <a:t> </a:t>
            </a:r>
            <a:r>
              <a:rPr i="0" dirty="0" err="1"/>
              <a:t>времени</a:t>
            </a:r>
            <a:r>
              <a:rPr i="0" dirty="0"/>
              <a:t>.</a:t>
            </a:r>
          </a:p>
          <a:p>
            <a:pPr>
              <a:buSzPct val="100000"/>
              <a:buFont typeface="Arial"/>
              <a:buChar char="•"/>
              <a:defRPr sz="3200" b="1"/>
            </a:pPr>
            <a:r>
              <a:rPr dirty="0"/>
              <a:t>   </a:t>
            </a:r>
            <a:r>
              <a:rPr i="1" dirty="0" err="1"/>
              <a:t>Комплексный</a:t>
            </a:r>
            <a:r>
              <a:rPr b="0" i="1" dirty="0"/>
              <a:t>: </a:t>
            </a:r>
            <a:r>
              <a:rPr b="0" dirty="0" err="1"/>
              <a:t>набор</a:t>
            </a:r>
            <a:r>
              <a:rPr b="0" dirty="0"/>
              <a:t> </a:t>
            </a:r>
            <a:r>
              <a:rPr b="0" dirty="0" err="1"/>
              <a:t>методов</a:t>
            </a:r>
            <a:r>
              <a:rPr b="0" dirty="0"/>
              <a:t>, </a:t>
            </a:r>
            <a:r>
              <a:rPr b="0" dirty="0" err="1"/>
              <a:t>позволяющих</a:t>
            </a:r>
            <a:r>
              <a:rPr b="0" dirty="0"/>
              <a:t> </a:t>
            </a:r>
            <a:r>
              <a:rPr b="0" dirty="0" err="1"/>
              <a:t>описать</a:t>
            </a:r>
            <a:r>
              <a:rPr b="0" dirty="0"/>
              <a:t> </a:t>
            </a:r>
            <a:r>
              <a:rPr b="0" dirty="0" err="1"/>
              <a:t>процесс</a:t>
            </a:r>
            <a:r>
              <a:rPr b="0" dirty="0"/>
              <a:t> </a:t>
            </a:r>
            <a:r>
              <a:rPr b="0" dirty="0" err="1"/>
              <a:t>на</a:t>
            </a:r>
            <a:r>
              <a:rPr b="0" dirty="0"/>
              <a:t> </a:t>
            </a:r>
            <a:r>
              <a:rPr b="0" dirty="0" err="1"/>
              <a:t>различных</a:t>
            </a:r>
            <a:r>
              <a:rPr b="0" dirty="0"/>
              <a:t> </a:t>
            </a:r>
            <a:r>
              <a:rPr b="0" dirty="0" err="1"/>
              <a:t>уровнях</a:t>
            </a:r>
            <a:r>
              <a:rPr b="0" dirty="0"/>
              <a:t> - </a:t>
            </a:r>
            <a:r>
              <a:rPr b="0" dirty="0" err="1"/>
              <a:t>физиологическом</a:t>
            </a:r>
            <a:r>
              <a:rPr b="0" dirty="0"/>
              <a:t>, </a:t>
            </a:r>
            <a:r>
              <a:rPr b="0" dirty="0" err="1"/>
              <a:t>психофизиологическом</a:t>
            </a:r>
            <a:r>
              <a:rPr b="0" dirty="0"/>
              <a:t>, </a:t>
            </a:r>
            <a:r>
              <a:rPr b="0" dirty="0" err="1"/>
              <a:t>психологическом</a:t>
            </a:r>
            <a:r>
              <a:rPr b="0" dirty="0"/>
              <a:t>, </a:t>
            </a:r>
            <a:r>
              <a:rPr b="0" dirty="0" err="1"/>
              <a:t>социальном</a:t>
            </a:r>
            <a:r>
              <a:rPr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6657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el 1"/>
          <p:cNvSpPr txBox="1">
            <a:spLocks noGrp="1"/>
          </p:cNvSpPr>
          <p:nvPr>
            <p:ph type="title"/>
          </p:nvPr>
        </p:nvSpPr>
        <p:spPr>
          <a:xfrm>
            <a:off x="571499" y="258798"/>
            <a:ext cx="10892599" cy="97478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93776">
              <a:tabLst>
                <a:tab pos="279400" algn="l"/>
              </a:tabLst>
              <a:defRPr sz="1458"/>
            </a:pPr>
            <a:br>
              <a:rPr sz="2800" dirty="0"/>
            </a:br>
            <a:r>
              <a:rPr sz="2800" b="1" dirty="0"/>
              <a:t>2. </a:t>
            </a:r>
            <a:r>
              <a:rPr sz="2800" b="1" dirty="0" err="1"/>
              <a:t>Классификация</a:t>
            </a:r>
            <a:r>
              <a:rPr sz="2800" b="1" dirty="0"/>
              <a:t> </a:t>
            </a:r>
            <a:r>
              <a:rPr sz="2800" b="1" dirty="0" err="1"/>
              <a:t>методов</a:t>
            </a:r>
            <a:r>
              <a:rPr sz="2800" b="1" dirty="0"/>
              <a:t> </a:t>
            </a:r>
            <a:r>
              <a:rPr sz="2800" b="1" dirty="0" err="1"/>
              <a:t>по</a:t>
            </a:r>
            <a:r>
              <a:rPr sz="2800" b="1" dirty="0"/>
              <a:t> </a:t>
            </a:r>
            <a:r>
              <a:rPr sz="2800" b="1" dirty="0" err="1"/>
              <a:t>Б.Г.Ананьеву</a:t>
            </a:r>
            <a:br>
              <a:rPr sz="2800" b="1" dirty="0"/>
            </a:br>
            <a:endParaRPr sz="2800" b="1" dirty="0"/>
          </a:p>
        </p:txBody>
      </p:sp>
      <p:sp>
        <p:nvSpPr>
          <p:cNvPr id="185" name="Textfeld 6"/>
          <p:cNvSpPr txBox="1"/>
          <p:nvPr/>
        </p:nvSpPr>
        <p:spPr>
          <a:xfrm>
            <a:off x="173620" y="1047749"/>
            <a:ext cx="11586257" cy="5299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200" b="1" i="1"/>
            </a:pPr>
            <a:r>
              <a:rPr dirty="0"/>
              <a:t> </a:t>
            </a:r>
            <a:r>
              <a:rPr sz="4000" i="0" cap="small" dirty="0"/>
              <a:t>2.2. </a:t>
            </a:r>
            <a:r>
              <a:rPr sz="4000" i="0" cap="small" dirty="0" err="1"/>
              <a:t>Эмпирические</a:t>
            </a:r>
            <a:r>
              <a:rPr sz="4000" i="0" cap="small" dirty="0"/>
              <a:t> </a:t>
            </a:r>
            <a:r>
              <a:rPr sz="4000" i="0" cap="small" dirty="0" err="1"/>
              <a:t>методы</a:t>
            </a:r>
            <a:endParaRPr sz="4000" i="0" cap="small" dirty="0"/>
          </a:p>
          <a:p>
            <a:pPr>
              <a:buSzPct val="100000"/>
              <a:buFont typeface="Arial"/>
              <a:buChar char="•"/>
              <a:defRPr sz="3200" b="1" i="1"/>
            </a:pPr>
            <a:r>
              <a:rPr dirty="0"/>
              <a:t>  </a:t>
            </a:r>
            <a:r>
              <a:rPr dirty="0" err="1"/>
              <a:t>Обсервационные</a:t>
            </a:r>
            <a:r>
              <a:rPr dirty="0"/>
              <a:t>: </a:t>
            </a:r>
            <a:r>
              <a:rPr b="0" i="0" dirty="0" err="1"/>
              <a:t>наблюдение</a:t>
            </a:r>
            <a:r>
              <a:rPr b="0" i="0" dirty="0"/>
              <a:t>, </a:t>
            </a:r>
            <a:r>
              <a:rPr b="0" i="0" dirty="0" err="1"/>
              <a:t>самонаблюдение</a:t>
            </a:r>
            <a:r>
              <a:rPr b="0" dirty="0"/>
              <a:t>.</a:t>
            </a:r>
          </a:p>
          <a:p>
            <a:pPr>
              <a:buSzPct val="100000"/>
              <a:buFont typeface="Arial"/>
              <a:buChar char="•"/>
              <a:defRPr sz="3200" b="1" i="1"/>
            </a:pPr>
            <a:r>
              <a:rPr dirty="0"/>
              <a:t>  </a:t>
            </a:r>
            <a:r>
              <a:rPr dirty="0" err="1"/>
              <a:t>Экспериментальные</a:t>
            </a:r>
            <a:r>
              <a:rPr dirty="0"/>
              <a:t>: </a:t>
            </a:r>
            <a:r>
              <a:rPr b="0" i="0" dirty="0" err="1"/>
              <a:t>лабораторный</a:t>
            </a:r>
            <a:r>
              <a:rPr b="0" i="0" dirty="0"/>
              <a:t>, </a:t>
            </a:r>
            <a:r>
              <a:rPr b="0" i="0" dirty="0" err="1"/>
              <a:t>полевой</a:t>
            </a:r>
            <a:r>
              <a:rPr b="0" i="0" dirty="0"/>
              <a:t>, </a:t>
            </a:r>
            <a:r>
              <a:rPr b="0" i="0" dirty="0" err="1"/>
              <a:t>естественный</a:t>
            </a:r>
            <a:r>
              <a:rPr b="0" i="0" dirty="0"/>
              <a:t>, </a:t>
            </a:r>
            <a:r>
              <a:rPr b="0" i="0" dirty="0" err="1"/>
              <a:t>формирующий</a:t>
            </a:r>
            <a:r>
              <a:rPr b="0" i="0" dirty="0"/>
              <a:t>. </a:t>
            </a:r>
          </a:p>
          <a:p>
            <a:pPr>
              <a:buSzPct val="100000"/>
              <a:buFont typeface="Arial"/>
              <a:buChar char="•"/>
              <a:defRPr sz="3200" b="1" i="1"/>
            </a:pPr>
            <a:r>
              <a:rPr dirty="0"/>
              <a:t>  </a:t>
            </a:r>
            <a:r>
              <a:rPr dirty="0" err="1"/>
              <a:t>Психодиагностические</a:t>
            </a:r>
            <a:r>
              <a:rPr dirty="0"/>
              <a:t>: </a:t>
            </a:r>
            <a:r>
              <a:rPr b="0" i="0" dirty="0" err="1"/>
              <a:t>тесты</a:t>
            </a:r>
            <a:r>
              <a:rPr b="0" i="0" dirty="0"/>
              <a:t>, </a:t>
            </a:r>
            <a:r>
              <a:rPr b="0" i="0" dirty="0" err="1"/>
              <a:t>анкеты</a:t>
            </a:r>
            <a:r>
              <a:rPr b="0" i="0" dirty="0"/>
              <a:t>, </a:t>
            </a:r>
            <a:r>
              <a:rPr b="0" i="0" dirty="0" err="1"/>
              <a:t>социометрия</a:t>
            </a:r>
            <a:r>
              <a:rPr b="0" i="0" dirty="0"/>
              <a:t>, </a:t>
            </a:r>
            <a:r>
              <a:rPr b="0" i="0" dirty="0" err="1"/>
              <a:t>интервью</a:t>
            </a:r>
            <a:r>
              <a:rPr b="0" i="0" dirty="0"/>
              <a:t>, </a:t>
            </a:r>
            <a:r>
              <a:rPr b="0" i="0" dirty="0" err="1"/>
              <a:t>беседы</a:t>
            </a:r>
            <a:r>
              <a:rPr b="0" i="0" dirty="0"/>
              <a:t>.</a:t>
            </a:r>
          </a:p>
          <a:p>
            <a:pPr>
              <a:buSzPct val="100000"/>
              <a:buFont typeface="Arial"/>
              <a:buChar char="•"/>
              <a:defRPr sz="3200" i="1"/>
            </a:pPr>
            <a:r>
              <a:rPr dirty="0"/>
              <a:t>  </a:t>
            </a:r>
            <a:r>
              <a:rPr b="1" dirty="0" err="1"/>
              <a:t>Праксиметрические</a:t>
            </a:r>
            <a:r>
              <a:rPr b="1" dirty="0"/>
              <a:t>: </a:t>
            </a:r>
            <a:r>
              <a:rPr i="0" dirty="0" err="1"/>
              <a:t>анализ</a:t>
            </a:r>
            <a:r>
              <a:rPr i="0" dirty="0"/>
              <a:t> </a:t>
            </a:r>
            <a:r>
              <a:rPr i="0" dirty="0" err="1"/>
              <a:t>процессов</a:t>
            </a:r>
            <a:r>
              <a:rPr i="0" dirty="0"/>
              <a:t> </a:t>
            </a:r>
            <a:r>
              <a:rPr i="0" dirty="0" err="1"/>
              <a:t>и</a:t>
            </a:r>
            <a:r>
              <a:rPr i="0" dirty="0"/>
              <a:t> </a:t>
            </a:r>
            <a:r>
              <a:rPr i="0" dirty="0" err="1"/>
              <a:t>продуктов</a:t>
            </a:r>
            <a:r>
              <a:rPr i="0" dirty="0"/>
              <a:t> </a:t>
            </a:r>
            <a:r>
              <a:rPr i="0" dirty="0" err="1"/>
              <a:t>деятельности</a:t>
            </a:r>
            <a:r>
              <a:rPr i="0" dirty="0"/>
              <a:t>.</a:t>
            </a:r>
          </a:p>
          <a:p>
            <a:pPr>
              <a:buSzPct val="100000"/>
              <a:buFont typeface="Arial"/>
              <a:buChar char="•"/>
              <a:defRPr sz="3200" b="1"/>
            </a:pPr>
            <a:r>
              <a:rPr dirty="0"/>
              <a:t>  </a:t>
            </a:r>
            <a:r>
              <a:rPr i="1" dirty="0" err="1"/>
              <a:t>Моделирование</a:t>
            </a:r>
            <a:r>
              <a:rPr i="1" dirty="0"/>
              <a:t>: </a:t>
            </a:r>
            <a:r>
              <a:rPr b="0" dirty="0" err="1"/>
              <a:t>математическое</a:t>
            </a:r>
            <a:r>
              <a:rPr b="0" dirty="0"/>
              <a:t>,  </a:t>
            </a:r>
            <a:r>
              <a:rPr b="0" dirty="0" err="1"/>
              <a:t>кибернетическое</a:t>
            </a:r>
            <a:r>
              <a:rPr b="0" dirty="0"/>
              <a:t>.</a:t>
            </a:r>
          </a:p>
          <a:p>
            <a:pPr>
              <a:buSzPct val="100000"/>
              <a:buFont typeface="Arial"/>
              <a:buChar char="•"/>
              <a:defRPr sz="3200" b="1"/>
            </a:pPr>
            <a:r>
              <a:rPr dirty="0"/>
              <a:t>  </a:t>
            </a:r>
            <a:r>
              <a:rPr i="1" dirty="0" err="1"/>
              <a:t>Биографические</a:t>
            </a:r>
            <a:r>
              <a:rPr dirty="0"/>
              <a:t>: </a:t>
            </a:r>
            <a:r>
              <a:rPr b="0" dirty="0" err="1"/>
              <a:t>анализ</a:t>
            </a:r>
            <a:r>
              <a:rPr b="0" dirty="0"/>
              <a:t> </a:t>
            </a:r>
            <a:r>
              <a:rPr b="0" dirty="0" err="1"/>
              <a:t>фактов</a:t>
            </a:r>
            <a:r>
              <a:rPr b="0" dirty="0"/>
              <a:t>, </a:t>
            </a:r>
            <a:r>
              <a:rPr b="0" dirty="0" err="1"/>
              <a:t>дат</a:t>
            </a:r>
            <a:r>
              <a:rPr b="0" dirty="0"/>
              <a:t> </a:t>
            </a:r>
            <a:r>
              <a:rPr b="0" dirty="0" err="1"/>
              <a:t>и</a:t>
            </a:r>
            <a:r>
              <a:rPr b="0" dirty="0"/>
              <a:t> </a:t>
            </a:r>
            <a:r>
              <a:rPr b="0" dirty="0" err="1"/>
              <a:t>событий</a:t>
            </a:r>
            <a:r>
              <a:rPr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92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el 1"/>
          <p:cNvSpPr txBox="1">
            <a:spLocks noGrp="1"/>
          </p:cNvSpPr>
          <p:nvPr>
            <p:ph type="title"/>
          </p:nvPr>
        </p:nvSpPr>
        <p:spPr>
          <a:xfrm>
            <a:off x="138897" y="258798"/>
            <a:ext cx="11325202" cy="67875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93776">
              <a:tabLst>
                <a:tab pos="279400" algn="l"/>
              </a:tabLst>
              <a:defRPr sz="1458"/>
            </a:pPr>
            <a:br>
              <a:rPr sz="2800" dirty="0"/>
            </a:br>
            <a:r>
              <a:rPr sz="2800" b="1" dirty="0"/>
              <a:t>2. </a:t>
            </a:r>
            <a:r>
              <a:rPr sz="2800" b="1" dirty="0" err="1"/>
              <a:t>Классификация</a:t>
            </a:r>
            <a:r>
              <a:rPr sz="2800" b="1" dirty="0"/>
              <a:t> </a:t>
            </a:r>
            <a:r>
              <a:rPr sz="2800" b="1" dirty="0" err="1"/>
              <a:t>методов</a:t>
            </a:r>
            <a:r>
              <a:rPr sz="2800" b="1" dirty="0"/>
              <a:t> </a:t>
            </a:r>
            <a:r>
              <a:rPr sz="2800" b="1" dirty="0" err="1"/>
              <a:t>по</a:t>
            </a:r>
            <a:r>
              <a:rPr sz="2800" b="1" dirty="0"/>
              <a:t> </a:t>
            </a:r>
            <a:r>
              <a:rPr sz="2800" b="1" dirty="0" err="1"/>
              <a:t>Б.Г.Ананьеву</a:t>
            </a:r>
            <a:br>
              <a:rPr sz="2800" b="1" dirty="0"/>
            </a:br>
            <a:endParaRPr sz="2800" b="1" dirty="0"/>
          </a:p>
        </p:txBody>
      </p:sp>
      <p:sp>
        <p:nvSpPr>
          <p:cNvPr id="188" name="Textfeld 6"/>
          <p:cNvSpPr txBox="1"/>
          <p:nvPr/>
        </p:nvSpPr>
        <p:spPr>
          <a:xfrm>
            <a:off x="62695" y="1047750"/>
            <a:ext cx="11824505" cy="5570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200" b="1" i="1"/>
            </a:pPr>
            <a:r>
              <a:rPr dirty="0"/>
              <a:t> </a:t>
            </a:r>
            <a:r>
              <a:rPr sz="4000" i="0" cap="small" dirty="0"/>
              <a:t>2.3. </a:t>
            </a:r>
            <a:r>
              <a:rPr sz="4000" i="0" cap="small" dirty="0" err="1"/>
              <a:t>Обработка</a:t>
            </a:r>
            <a:r>
              <a:rPr sz="4000" i="0" cap="small" dirty="0"/>
              <a:t> </a:t>
            </a:r>
            <a:r>
              <a:rPr sz="4000" i="0" cap="small" dirty="0" err="1"/>
              <a:t>данных</a:t>
            </a:r>
            <a:endParaRPr sz="4000" cap="small" dirty="0"/>
          </a:p>
          <a:p>
            <a:pPr>
              <a:buSzPct val="100000"/>
              <a:defRPr sz="3200" b="1" i="1"/>
            </a:pPr>
            <a:r>
              <a:rPr sz="3600" dirty="0" err="1"/>
              <a:t>Количественный</a:t>
            </a:r>
            <a:r>
              <a:rPr sz="3600" dirty="0"/>
              <a:t> </a:t>
            </a:r>
            <a:r>
              <a:rPr sz="3600" dirty="0" err="1"/>
              <a:t>анализ</a:t>
            </a:r>
            <a:r>
              <a:rPr sz="3600" dirty="0"/>
              <a:t>: </a:t>
            </a:r>
            <a:r>
              <a:rPr sz="3600" b="0" i="0" dirty="0" err="1"/>
              <a:t>математико-статистические</a:t>
            </a:r>
            <a:r>
              <a:rPr sz="3600" b="0" i="0" dirty="0"/>
              <a:t> </a:t>
            </a:r>
            <a:r>
              <a:rPr sz="3600" b="0" i="0" dirty="0" err="1"/>
              <a:t>приемы</a:t>
            </a:r>
            <a:r>
              <a:rPr sz="3600" b="0" i="0" dirty="0"/>
              <a:t> </a:t>
            </a:r>
            <a:r>
              <a:rPr sz="3600" b="0" i="0" dirty="0" err="1"/>
              <a:t>обработки</a:t>
            </a:r>
            <a:r>
              <a:rPr sz="3600" b="0" i="0" dirty="0"/>
              <a:t> </a:t>
            </a:r>
            <a:r>
              <a:rPr sz="3600" b="0" i="0" dirty="0" err="1"/>
              <a:t>психологической</a:t>
            </a:r>
            <a:r>
              <a:rPr lang="ru-RU" sz="3600" b="0" i="0" dirty="0"/>
              <a:t> и педагогической </a:t>
            </a:r>
            <a:r>
              <a:rPr sz="3600" b="0" i="0" dirty="0"/>
              <a:t> </a:t>
            </a:r>
            <a:r>
              <a:rPr sz="3600" b="0" i="0" dirty="0" err="1"/>
              <a:t>информации</a:t>
            </a:r>
            <a:r>
              <a:rPr sz="3600" b="0" i="0" dirty="0"/>
              <a:t>.</a:t>
            </a:r>
            <a:br>
              <a:rPr sz="3600" b="0" i="0" dirty="0"/>
            </a:br>
            <a:endParaRPr sz="3600" dirty="0"/>
          </a:p>
          <a:p>
            <a:pPr>
              <a:buSzPct val="100000"/>
              <a:defRPr sz="3600" b="1" i="1"/>
            </a:pPr>
            <a:r>
              <a:rPr dirty="0" err="1"/>
              <a:t>Качественный</a:t>
            </a:r>
            <a:r>
              <a:rPr dirty="0"/>
              <a:t> </a:t>
            </a:r>
            <a:r>
              <a:rPr dirty="0" err="1"/>
              <a:t>анализ</a:t>
            </a:r>
            <a:r>
              <a:rPr dirty="0"/>
              <a:t> </a:t>
            </a:r>
            <a:r>
              <a:rPr i="0" dirty="0"/>
              <a:t>: </a:t>
            </a:r>
            <a:r>
              <a:rPr b="0" i="0" dirty="0" err="1"/>
              <a:t>описание</a:t>
            </a:r>
            <a:r>
              <a:rPr b="0" i="0" dirty="0"/>
              <a:t> </a:t>
            </a:r>
            <a:r>
              <a:rPr b="0" i="0" dirty="0" err="1"/>
              <a:t>тех</a:t>
            </a:r>
            <a:r>
              <a:rPr b="0" i="0" dirty="0"/>
              <a:t> </a:t>
            </a:r>
            <a:r>
              <a:rPr b="0" i="0" dirty="0" err="1"/>
              <a:t>случаев</a:t>
            </a:r>
            <a:r>
              <a:rPr b="0" i="0" dirty="0"/>
              <a:t>, </a:t>
            </a:r>
            <a:r>
              <a:rPr b="0" i="0" dirty="0" err="1"/>
              <a:t>которые</a:t>
            </a:r>
            <a:r>
              <a:rPr b="0" i="0" dirty="0"/>
              <a:t> </a:t>
            </a:r>
            <a:r>
              <a:rPr b="0" i="0" dirty="0" err="1"/>
              <a:t>наиболее</a:t>
            </a:r>
            <a:r>
              <a:rPr b="0" i="0" dirty="0"/>
              <a:t> </a:t>
            </a:r>
            <a:r>
              <a:rPr b="0" i="0" dirty="0" err="1"/>
              <a:t>полно</a:t>
            </a:r>
            <a:r>
              <a:rPr b="0" i="0" dirty="0"/>
              <a:t> </a:t>
            </a:r>
            <a:r>
              <a:rPr b="0" i="0" dirty="0" err="1"/>
              <a:t>отражают</a:t>
            </a:r>
            <a:r>
              <a:rPr b="0" i="0" dirty="0"/>
              <a:t> </a:t>
            </a:r>
            <a:r>
              <a:rPr b="0" i="0" dirty="0" err="1"/>
              <a:t>типы</a:t>
            </a:r>
            <a:r>
              <a:rPr b="0" i="0" dirty="0"/>
              <a:t> </a:t>
            </a:r>
            <a:r>
              <a:rPr b="0" i="0" dirty="0" err="1"/>
              <a:t>и</a:t>
            </a:r>
            <a:r>
              <a:rPr b="0" i="0" dirty="0"/>
              <a:t> </a:t>
            </a:r>
            <a:r>
              <a:rPr b="0" i="0" dirty="0" err="1"/>
              <a:t>варианты</a:t>
            </a:r>
            <a:r>
              <a:rPr b="0" i="0" dirty="0"/>
              <a:t> </a:t>
            </a:r>
            <a:r>
              <a:rPr b="0" i="0" dirty="0" err="1"/>
              <a:t>психических</a:t>
            </a:r>
            <a:r>
              <a:rPr b="0" i="0" dirty="0"/>
              <a:t> </a:t>
            </a:r>
            <a:r>
              <a:rPr b="0" i="0" dirty="0" err="1"/>
              <a:t>явлений</a:t>
            </a:r>
            <a:r>
              <a:rPr b="0" i="0" dirty="0"/>
              <a:t> </a:t>
            </a:r>
            <a:r>
              <a:rPr b="0" i="0" dirty="0" err="1"/>
              <a:t>и</a:t>
            </a:r>
            <a:r>
              <a:rPr b="0" i="0" dirty="0"/>
              <a:t> </a:t>
            </a:r>
            <a:r>
              <a:rPr b="0" i="0" dirty="0" err="1"/>
              <a:t>являются</a:t>
            </a:r>
            <a:r>
              <a:rPr b="0" i="0" dirty="0"/>
              <a:t> </a:t>
            </a:r>
            <a:r>
              <a:rPr b="0" i="0" dirty="0" err="1"/>
              <a:t>исключением</a:t>
            </a:r>
            <a:r>
              <a:rPr b="0" i="0" dirty="0"/>
              <a:t> </a:t>
            </a:r>
            <a:r>
              <a:rPr b="0" i="0" dirty="0" err="1"/>
              <a:t>из</a:t>
            </a:r>
            <a:r>
              <a:rPr b="0" i="0" dirty="0"/>
              <a:t> </a:t>
            </a:r>
            <a:r>
              <a:rPr b="0" i="0" dirty="0" err="1"/>
              <a:t>общих</a:t>
            </a:r>
            <a:r>
              <a:rPr b="0" i="0" dirty="0"/>
              <a:t> </a:t>
            </a:r>
            <a:r>
              <a:rPr b="0" i="0" dirty="0" err="1"/>
              <a:t>правил</a:t>
            </a:r>
            <a:r>
              <a:rPr b="0" i="0" dirty="0"/>
              <a:t>.</a:t>
            </a:r>
          </a:p>
          <a:p>
            <a:pPr>
              <a:defRPr sz="3200"/>
            </a:pP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260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Исторические этапы позитивизма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ru-RU" dirty="0"/>
              <a:t> этап – классический (</a:t>
            </a:r>
            <a:r>
              <a:rPr lang="ru-RU" i="1" dirty="0"/>
              <a:t>Огюст Конт, Герберт Спенсер, Джон С. Милль</a:t>
            </a:r>
            <a:r>
              <a:rPr lang="ru-RU" dirty="0"/>
              <a:t>)</a:t>
            </a:r>
          </a:p>
          <a:p>
            <a:r>
              <a:rPr lang="en-US" dirty="0"/>
              <a:t>II</a:t>
            </a:r>
            <a:r>
              <a:rPr lang="ru-RU" dirty="0"/>
              <a:t> этап – эмпириокритицизм (</a:t>
            </a:r>
            <a:r>
              <a:rPr lang="ru-RU" i="1" dirty="0"/>
              <a:t>Эрнст Мах, Рихард </a:t>
            </a:r>
            <a:r>
              <a:rPr lang="ru-RU" i="1" dirty="0" err="1"/>
              <a:t>Авенариус</a:t>
            </a:r>
            <a:r>
              <a:rPr lang="ru-RU" dirty="0"/>
              <a:t>)</a:t>
            </a:r>
          </a:p>
          <a:p>
            <a:r>
              <a:rPr lang="en-US" dirty="0"/>
              <a:t>III </a:t>
            </a:r>
            <a:r>
              <a:rPr lang="ru-RU" dirty="0"/>
              <a:t>этап – неопозитивизм (</a:t>
            </a:r>
            <a:r>
              <a:rPr lang="ru-RU" i="1" dirty="0"/>
              <a:t>Венский кружок и аналитическая философия</a:t>
            </a:r>
            <a:r>
              <a:rPr lang="ru-RU" dirty="0"/>
              <a:t>)</a:t>
            </a:r>
          </a:p>
          <a:p>
            <a:r>
              <a:rPr lang="en-US" dirty="0"/>
              <a:t>IV </a:t>
            </a:r>
            <a:r>
              <a:rPr lang="ru-RU" dirty="0"/>
              <a:t>этап* – </a:t>
            </a:r>
            <a:r>
              <a:rPr lang="ru-RU" dirty="0" err="1"/>
              <a:t>постпозитивизм</a:t>
            </a:r>
            <a:r>
              <a:rPr lang="ru-RU" dirty="0"/>
              <a:t> (</a:t>
            </a:r>
            <a:r>
              <a:rPr lang="ru-RU" i="1" dirty="0"/>
              <a:t>Карл Поппер, Томас Кун, Пол </a:t>
            </a:r>
            <a:r>
              <a:rPr lang="ru-RU" i="1" dirty="0" err="1"/>
              <a:t>Фейерабенд</a:t>
            </a:r>
            <a:r>
              <a:rPr lang="ru-RU" i="1" dirty="0"/>
              <a:t>, </a:t>
            </a:r>
            <a:r>
              <a:rPr lang="ru-RU" i="1" dirty="0" err="1"/>
              <a:t>Имре</a:t>
            </a:r>
            <a:r>
              <a:rPr lang="ru-RU" i="1" dirty="0"/>
              <a:t> </a:t>
            </a:r>
            <a:r>
              <a:rPr lang="ru-RU" i="1" dirty="0" err="1"/>
              <a:t>Лакатос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>
                <a:solidFill>
                  <a:srgbClr val="FF0000"/>
                </a:solidFill>
              </a:rPr>
              <a:t>NB</a:t>
            </a:r>
            <a:r>
              <a:rPr lang="en-US" dirty="0"/>
              <a:t>! </a:t>
            </a:r>
            <a:r>
              <a:rPr lang="ru-RU" dirty="0" err="1"/>
              <a:t>Постпозитивизм</a:t>
            </a:r>
            <a:r>
              <a:rPr lang="ru-RU" dirty="0"/>
              <a:t> – критика неопозитивизма. </a:t>
            </a:r>
          </a:p>
        </p:txBody>
      </p:sp>
    </p:spTree>
    <p:extLst>
      <p:ext uri="{BB962C8B-B14F-4D97-AF65-F5344CB8AC3E}">
        <p14:creationId xmlns:p14="http://schemas.microsoft.com/office/powerpoint/2010/main" val="671418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el 1"/>
          <p:cNvSpPr txBox="1">
            <a:spLocks noGrp="1"/>
          </p:cNvSpPr>
          <p:nvPr>
            <p:ph type="title"/>
          </p:nvPr>
        </p:nvSpPr>
        <p:spPr>
          <a:xfrm>
            <a:off x="571499" y="258798"/>
            <a:ext cx="10892599" cy="97478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93776">
              <a:tabLst>
                <a:tab pos="279400" algn="l"/>
              </a:tabLst>
              <a:defRPr sz="1458"/>
            </a:pPr>
            <a:br>
              <a:rPr sz="2800" dirty="0"/>
            </a:br>
            <a:r>
              <a:rPr sz="2800" b="1" dirty="0"/>
              <a:t>2. </a:t>
            </a:r>
            <a:r>
              <a:rPr sz="2800" b="1" dirty="0" err="1"/>
              <a:t>Классификация</a:t>
            </a:r>
            <a:r>
              <a:rPr sz="2800" b="1" dirty="0"/>
              <a:t> </a:t>
            </a:r>
            <a:r>
              <a:rPr sz="2800" b="1" dirty="0" err="1"/>
              <a:t>методов</a:t>
            </a:r>
            <a:r>
              <a:rPr sz="2800" b="1" dirty="0"/>
              <a:t> </a:t>
            </a:r>
            <a:r>
              <a:rPr sz="2800" b="1" dirty="0" err="1"/>
              <a:t>по</a:t>
            </a:r>
            <a:r>
              <a:rPr sz="2800" b="1" dirty="0"/>
              <a:t> </a:t>
            </a:r>
            <a:r>
              <a:rPr sz="2800" b="1" dirty="0" err="1"/>
              <a:t>Б.Г.Ананьеву</a:t>
            </a:r>
            <a:br>
              <a:rPr sz="2800" b="1" dirty="0"/>
            </a:br>
            <a:endParaRPr sz="2800" b="1" dirty="0"/>
          </a:p>
        </p:txBody>
      </p:sp>
      <p:sp>
        <p:nvSpPr>
          <p:cNvPr id="191" name="Textfeld 6"/>
          <p:cNvSpPr txBox="1"/>
          <p:nvPr/>
        </p:nvSpPr>
        <p:spPr>
          <a:xfrm>
            <a:off x="300942" y="1047750"/>
            <a:ext cx="11412637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200" b="1" i="1"/>
            </a:pPr>
            <a:r>
              <a:rPr dirty="0"/>
              <a:t> </a:t>
            </a:r>
            <a:r>
              <a:rPr sz="4000" i="0" cap="small" dirty="0"/>
              <a:t>2.4. </a:t>
            </a:r>
            <a:r>
              <a:rPr sz="4000" i="0" cap="small" dirty="0" err="1"/>
              <a:t>Интерпретационные</a:t>
            </a:r>
            <a:r>
              <a:rPr sz="4000" i="0" cap="small" dirty="0"/>
              <a:t> </a:t>
            </a:r>
            <a:r>
              <a:rPr sz="4000" i="0" cap="small" dirty="0" err="1"/>
              <a:t>методы</a:t>
            </a:r>
            <a:endParaRPr sz="4000" cap="small" dirty="0"/>
          </a:p>
          <a:p>
            <a:pPr>
              <a:buSzPct val="100000"/>
              <a:defRPr sz="3200" b="1" i="1"/>
            </a:pPr>
            <a:r>
              <a:rPr dirty="0" err="1"/>
              <a:t>Генетический</a:t>
            </a:r>
            <a:r>
              <a:rPr dirty="0"/>
              <a:t>: </a:t>
            </a:r>
            <a:r>
              <a:rPr b="0" i="0" dirty="0" err="1"/>
              <a:t>охватывает</a:t>
            </a:r>
            <a:r>
              <a:rPr b="0" i="0" dirty="0"/>
              <a:t> </a:t>
            </a:r>
            <a:r>
              <a:rPr b="0" i="0" dirty="0" err="1"/>
              <a:t>все</a:t>
            </a:r>
            <a:r>
              <a:rPr b="0" i="0" dirty="0"/>
              <a:t> </a:t>
            </a:r>
            <a:r>
              <a:rPr b="0" i="0" dirty="0" err="1"/>
              <a:t>уровни</a:t>
            </a:r>
            <a:r>
              <a:rPr b="0" i="0" dirty="0"/>
              <a:t> </a:t>
            </a:r>
            <a:r>
              <a:rPr b="0" i="0" dirty="0" err="1"/>
              <a:t>развития</a:t>
            </a:r>
            <a:r>
              <a:rPr b="0" i="0" dirty="0"/>
              <a:t> (</a:t>
            </a:r>
            <a:r>
              <a:rPr b="0" i="0" dirty="0" err="1"/>
              <a:t>филогенетический</a:t>
            </a:r>
            <a:r>
              <a:rPr b="0" i="0" dirty="0"/>
              <a:t>, </a:t>
            </a:r>
            <a:r>
              <a:rPr b="0" i="0" dirty="0" err="1"/>
              <a:t>онтогенетический</a:t>
            </a:r>
            <a:r>
              <a:rPr b="0" i="0" dirty="0"/>
              <a:t>, </a:t>
            </a:r>
            <a:r>
              <a:rPr b="0" i="0" dirty="0" err="1"/>
              <a:t>генетический</a:t>
            </a:r>
            <a:r>
              <a:rPr b="0" i="0" dirty="0"/>
              <a:t> </a:t>
            </a:r>
            <a:r>
              <a:rPr b="0" i="0" dirty="0" err="1"/>
              <a:t>в</a:t>
            </a:r>
            <a:r>
              <a:rPr b="0" i="0" dirty="0"/>
              <a:t> </a:t>
            </a:r>
            <a:r>
              <a:rPr b="0" i="0" dirty="0" err="1"/>
              <a:t>специальном</a:t>
            </a:r>
            <a:r>
              <a:rPr b="0" i="0" dirty="0"/>
              <a:t> </a:t>
            </a:r>
            <a:r>
              <a:rPr b="0" i="0" dirty="0" err="1"/>
              <a:t>смысле</a:t>
            </a:r>
            <a:r>
              <a:rPr b="0" i="0" dirty="0"/>
              <a:t> </a:t>
            </a:r>
            <a:r>
              <a:rPr b="0" i="0" dirty="0" err="1"/>
              <a:t>слова</a:t>
            </a:r>
            <a:r>
              <a:rPr b="0" i="0" dirty="0"/>
              <a:t>, </a:t>
            </a:r>
            <a:r>
              <a:rPr b="0" i="0" dirty="0" err="1"/>
              <a:t>социогенетеческий</a:t>
            </a:r>
            <a:r>
              <a:rPr b="0" i="0" dirty="0"/>
              <a:t>, </a:t>
            </a:r>
            <a:r>
              <a:rPr b="0" i="0" dirty="0" err="1"/>
              <a:t>исторический</a:t>
            </a:r>
            <a:r>
              <a:rPr b="0" i="0" dirty="0"/>
              <a:t>).</a:t>
            </a:r>
          </a:p>
          <a:p>
            <a:pPr>
              <a:buSzPct val="100000"/>
              <a:defRPr sz="3200" b="1" i="1"/>
            </a:pPr>
            <a:r>
              <a:rPr dirty="0" err="1"/>
              <a:t>Структурный</a:t>
            </a:r>
            <a:r>
              <a:rPr dirty="0"/>
              <a:t>: </a:t>
            </a:r>
            <a:r>
              <a:rPr b="0" i="0" dirty="0" err="1"/>
              <a:t>взаимосвязи</a:t>
            </a:r>
            <a:r>
              <a:rPr b="0" i="0" dirty="0"/>
              <a:t> </a:t>
            </a:r>
            <a:r>
              <a:rPr b="0" i="0" dirty="0" err="1"/>
              <a:t>между</a:t>
            </a:r>
            <a:r>
              <a:rPr b="0" i="0" dirty="0"/>
              <a:t> </a:t>
            </a:r>
            <a:r>
              <a:rPr b="0" i="0" dirty="0" err="1"/>
              <a:t>частями</a:t>
            </a:r>
            <a:r>
              <a:rPr b="0" i="0" dirty="0"/>
              <a:t> </a:t>
            </a:r>
            <a:r>
              <a:rPr b="0" i="0" dirty="0" err="1"/>
              <a:t>и</a:t>
            </a:r>
            <a:r>
              <a:rPr b="0" i="0" dirty="0"/>
              <a:t> </a:t>
            </a:r>
            <a:r>
              <a:rPr b="0" i="0" dirty="0" err="1"/>
              <a:t>целыми</a:t>
            </a:r>
            <a:r>
              <a:rPr b="0" i="0" dirty="0"/>
              <a:t>, </a:t>
            </a:r>
            <a:r>
              <a:rPr b="0" i="0" dirty="0" err="1"/>
              <a:t>т.е</a:t>
            </a:r>
            <a:r>
              <a:rPr b="0" i="0" dirty="0"/>
              <a:t>. </a:t>
            </a:r>
            <a:r>
              <a:rPr b="0" i="0" dirty="0" err="1"/>
              <a:t>функциями</a:t>
            </a:r>
            <a:r>
              <a:rPr b="0" i="0" dirty="0"/>
              <a:t> </a:t>
            </a:r>
            <a:r>
              <a:rPr b="0" i="0" dirty="0" err="1"/>
              <a:t>и</a:t>
            </a:r>
            <a:r>
              <a:rPr b="0" i="0" dirty="0"/>
              <a:t> </a:t>
            </a:r>
            <a:r>
              <a:rPr b="0" i="0" dirty="0" err="1"/>
              <a:t>личностью</a:t>
            </a:r>
            <a:r>
              <a:rPr b="0" i="0" dirty="0"/>
              <a:t>, </a:t>
            </a:r>
            <a:r>
              <a:rPr b="0" i="0" dirty="0" err="1"/>
              <a:t>отдельными</a:t>
            </a:r>
            <a:r>
              <a:rPr b="0" i="0" dirty="0"/>
              <a:t> </a:t>
            </a:r>
            <a:r>
              <a:rPr b="0" i="0" dirty="0" err="1"/>
              <a:t>параметрами</a:t>
            </a:r>
            <a:r>
              <a:rPr b="0" i="0" dirty="0"/>
              <a:t> </a:t>
            </a:r>
            <a:r>
              <a:rPr b="0" i="0" dirty="0" err="1"/>
              <a:t>развития</a:t>
            </a:r>
            <a:r>
              <a:rPr b="0" i="0" dirty="0"/>
              <a:t> </a:t>
            </a:r>
            <a:r>
              <a:rPr b="0" i="0" dirty="0" err="1"/>
              <a:t>и</a:t>
            </a:r>
            <a:r>
              <a:rPr b="0" i="0" dirty="0"/>
              <a:t> </a:t>
            </a:r>
            <a:r>
              <a:rPr b="0" i="0" dirty="0" err="1"/>
              <a:t>организмом</a:t>
            </a:r>
            <a:r>
              <a:rPr b="0" i="0" dirty="0"/>
              <a:t> </a:t>
            </a:r>
            <a:r>
              <a:rPr b="0" i="0" dirty="0" err="1"/>
              <a:t>в</a:t>
            </a:r>
            <a:r>
              <a:rPr b="0" i="0" dirty="0"/>
              <a:t> </a:t>
            </a:r>
            <a:r>
              <a:rPr b="0" i="0" dirty="0" err="1"/>
              <a:t>определенный</a:t>
            </a:r>
            <a:r>
              <a:rPr b="0" i="0" dirty="0"/>
              <a:t> </a:t>
            </a:r>
            <a:r>
              <a:rPr b="0" i="0" dirty="0" err="1"/>
              <a:t>момент</a:t>
            </a:r>
            <a:r>
              <a:rPr b="0" i="0" dirty="0"/>
              <a:t> </a:t>
            </a:r>
            <a:r>
              <a:rPr b="0" i="0" dirty="0" err="1"/>
              <a:t>жизни</a:t>
            </a:r>
            <a:r>
              <a:rPr b="0" i="0" dirty="0"/>
              <a:t> (</a:t>
            </a:r>
            <a:r>
              <a:rPr b="0" i="0" dirty="0" err="1"/>
              <a:t>психография</a:t>
            </a:r>
            <a:r>
              <a:rPr b="0" i="0" dirty="0"/>
              <a:t>, </a:t>
            </a:r>
            <a:r>
              <a:rPr b="0" i="0" dirty="0" err="1"/>
              <a:t>типологическая</a:t>
            </a:r>
            <a:r>
              <a:rPr b="0" i="0" dirty="0"/>
              <a:t> </a:t>
            </a:r>
            <a:r>
              <a:rPr b="0" i="0" dirty="0" err="1"/>
              <a:t>классификация</a:t>
            </a:r>
            <a:r>
              <a:rPr b="0" i="0" dirty="0"/>
              <a:t>, </a:t>
            </a:r>
            <a:r>
              <a:rPr b="0" i="0" dirty="0" err="1"/>
              <a:t>психологический</a:t>
            </a:r>
            <a:r>
              <a:rPr b="0" i="0" dirty="0"/>
              <a:t> </a:t>
            </a:r>
            <a:r>
              <a:rPr b="0" i="0" dirty="0" err="1"/>
              <a:t>профиль</a:t>
            </a:r>
            <a:r>
              <a:rPr b="0" i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7156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Классический позитивизм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82" y="2482818"/>
            <a:ext cx="2574671" cy="331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95402" y="5903559"/>
            <a:ext cx="2885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Огюст Конт (1798 - 1857)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23" y="2959601"/>
            <a:ext cx="2562953" cy="3751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409927" y="2552945"/>
            <a:ext cx="3430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Герберт Спенсер (1820 – 1903)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23" y="2487403"/>
            <a:ext cx="2650632" cy="3313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844907" y="5817431"/>
            <a:ext cx="3258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Джон С. Милль (1806 - 1873)</a:t>
            </a:r>
          </a:p>
        </p:txBody>
      </p:sp>
    </p:spTree>
    <p:extLst>
      <p:ext uri="{BB962C8B-B14F-4D97-AF65-F5344CB8AC3E}">
        <p14:creationId xmlns:p14="http://schemas.microsoft.com/office/powerpoint/2010/main" val="144218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Важнейшие принципы позитивной философии Огюста Конта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Позитивная наука – наука о действительном, о том, что доподлинно известно, что может быть описано без «метафизических домыслов». </a:t>
            </a:r>
          </a:p>
          <a:p>
            <a:r>
              <a:rPr lang="ru-RU" dirty="0"/>
              <a:t>Задача философии – точно определить дух каждой из наук, их связи и отношения, суммировать их принципы в соответствии с позитивным методом. </a:t>
            </a:r>
          </a:p>
          <a:p>
            <a:r>
              <a:rPr lang="ru-RU" dirty="0"/>
              <a:t>Основная задачи философии – накопление, обобщение и систематизация научного знания (собственно, методологическая).</a:t>
            </a:r>
          </a:p>
          <a:p>
            <a:r>
              <a:rPr lang="ru-RU" dirty="0"/>
              <a:t>Классификация наук: в основании – математика, на вершине – социология.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75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 трех стадий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«…каждое из наших основных понятий проходит  </a:t>
            </a:r>
            <a:r>
              <a:rPr lang="en-US" dirty="0"/>
              <a:t>&lt;…&gt; </a:t>
            </a:r>
            <a:r>
              <a:rPr lang="ru-RU" dirty="0"/>
              <a:t>три теоретически различных стадии: теологическую, или фиктивную; стадию метафизическую, или абстрактную; стадию научную, или позитивную». </a:t>
            </a:r>
          </a:p>
          <a:p>
            <a:r>
              <a:rPr lang="ru-RU" dirty="0"/>
              <a:t>«Мы признаем, что истинная наука… состоит по существу из законов, а не из фактов, ибо первые устанавливают и санкционируют вторые». </a:t>
            </a:r>
          </a:p>
          <a:p>
            <a:r>
              <a:rPr lang="ru-RU" dirty="0"/>
              <a:t>В науке «следует доверяться не ученым, а истинным философам».   </a:t>
            </a:r>
          </a:p>
        </p:txBody>
      </p:sp>
    </p:spTree>
    <p:extLst>
      <p:ext uri="{BB962C8B-B14F-4D97-AF65-F5344CB8AC3E}">
        <p14:creationId xmlns:p14="http://schemas.microsoft.com/office/powerpoint/2010/main" val="402509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Эмпириокритицизм (махизм)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93" y="2678763"/>
            <a:ext cx="3014333" cy="3317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4771077" y="3173284"/>
            <a:ext cx="1505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Эрнст Мах </a:t>
            </a:r>
          </a:p>
          <a:p>
            <a:r>
              <a:rPr lang="ru-RU" sz="2000" dirty="0"/>
              <a:t>(1838 - 1916)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20" y="2658269"/>
            <a:ext cx="2449014" cy="3242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848983" y="4429321"/>
            <a:ext cx="2124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Рихард </a:t>
            </a:r>
            <a:r>
              <a:rPr lang="ru-RU" sz="2000" dirty="0" err="1"/>
              <a:t>Авенариус</a:t>
            </a:r>
            <a:endParaRPr lang="ru-RU" sz="2000" dirty="0"/>
          </a:p>
          <a:p>
            <a:r>
              <a:rPr lang="ru-RU" sz="2000" dirty="0"/>
              <a:t>(1843 - 1896)</a:t>
            </a:r>
          </a:p>
        </p:txBody>
      </p:sp>
    </p:spTree>
    <p:extLst>
      <p:ext uri="{BB962C8B-B14F-4D97-AF65-F5344CB8AC3E}">
        <p14:creationId xmlns:p14="http://schemas.microsoft.com/office/powerpoint/2010/main" val="2578291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2107</Words>
  <Application>Microsoft Macintosh PowerPoint</Application>
  <PresentationFormat>Широкоэкранный</PresentationFormat>
  <Paragraphs>249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Лекция 1. Введение в методы исследования в педагогике</vt:lpstr>
      <vt:lpstr>Предпосылки позитивизма (с 1840 до 1914)</vt:lpstr>
      <vt:lpstr>Основные черты позитивизма</vt:lpstr>
      <vt:lpstr>Исторические этапы позитивизма</vt:lpstr>
      <vt:lpstr>Классический позитивизм</vt:lpstr>
      <vt:lpstr>Важнейшие принципы позитивной философии Огюста Конта</vt:lpstr>
      <vt:lpstr>Закон трех стадий</vt:lpstr>
      <vt:lpstr>Эмпириокритицизм (махизм)</vt:lpstr>
      <vt:lpstr>Эмпириокритицизм – анализ ощущений</vt:lpstr>
      <vt:lpstr>Задачи эмпириокритицизма</vt:lpstr>
      <vt:lpstr>Конвенционализм</vt:lpstr>
      <vt:lpstr>Неопозитивизм </vt:lpstr>
      <vt:lpstr>Поиск критериев достоверности</vt:lpstr>
      <vt:lpstr>Аналитическая философия  (логического анализа)</vt:lpstr>
      <vt:lpstr> Герменевтика- «искусство толкования». Термин герменевтика применялся чаще всего в отношении библейских текстов, затем — в значении учения о восстановлении первоначального смысла литературных памятников, дошедших в искажённом и частичном виде, непонятных без комментариев, а также в значении истолкования всякого произведения (сюда относятся, например, объяснительные издания авторов).     </vt:lpstr>
      <vt:lpstr>Автором первой обобщающей работы по герменевтике был христианский мыслитель Аврелий Августин (354—430). Его труд назывался «Христианская наука, или Основания священной герменевтики и искусства церковного красноречия</vt:lpstr>
      <vt:lpstr>Сторонниками и философами, внёсшими значительный вклад в герменевтику, являются немцы Гадамер, Шлейермахер, француз Поль Рикёр и итальянец Эмилио Бетти. </vt:lpstr>
      <vt:lpstr>Основные этапы развития герменевтики в Западной Европе </vt:lpstr>
      <vt:lpstr>Законы герменевтики:</vt:lpstr>
      <vt:lpstr>Типы герменевтики :</vt:lpstr>
      <vt:lpstr>Базовые понятия герменевтики:</vt:lpstr>
      <vt:lpstr>Применение герменевтики : ЮРИДИЧЕСКАЯ ГЕРМЕНЕВТИКА — наука о понимании, объяснении смысла, заложенного законодателем в текст нормативно-правового акта. Археологическая Герменевтика-наука о понимании,объяснении смысла древних текстов   </vt:lpstr>
      <vt:lpstr>Методы исследования в гуманитарных науках </vt:lpstr>
      <vt:lpstr>Презентация PowerPoint</vt:lpstr>
      <vt:lpstr>Презентация PowerPoint</vt:lpstr>
      <vt:lpstr>Другой вариант деления методов</vt:lpstr>
      <vt:lpstr>Философские (базовые) методы</vt:lpstr>
      <vt:lpstr>Общенаучные (базовые) методы</vt:lpstr>
      <vt:lpstr>Общенаучные методы</vt:lpstr>
      <vt:lpstr>Структурный метод</vt:lpstr>
      <vt:lpstr>Функциональный метод</vt:lpstr>
      <vt:lpstr>Структурно-функциональный метод</vt:lpstr>
      <vt:lpstr>Типологический метод</vt:lpstr>
      <vt:lpstr>Структурно-типологический метод</vt:lpstr>
      <vt:lpstr>Системный метод</vt:lpstr>
      <vt:lpstr>Генетический метод </vt:lpstr>
      <vt:lpstr>Специальные (частнонаучные/конкретнонаучные) методы</vt:lpstr>
      <vt:lpstr>Феноменология</vt:lpstr>
      <vt:lpstr>Герменевтика</vt:lpstr>
      <vt:lpstr>Идеографический метод</vt:lpstr>
      <vt:lpstr>Конкретнонаучные методы в культурологии</vt:lpstr>
      <vt:lpstr>Классификация наук Б.М. Кедрова</vt:lpstr>
      <vt:lpstr>Б.М. Кедров</vt:lpstr>
      <vt:lpstr>Б.Г. Ананьев и Б.Ф. Ломов </vt:lpstr>
      <vt:lpstr> 2. Классификация методов по Б.Г.Ананьеву </vt:lpstr>
      <vt:lpstr> 2. Классификация методов по Б.Г.Ананьеву </vt:lpstr>
      <vt:lpstr> 2. Классификация методов по Б.Г.Ананьеву </vt:lpstr>
      <vt:lpstr> 2. Классификация методов по Б.Г.Ананьеву </vt:lpstr>
      <vt:lpstr> 2. Классификация методов по Б.Г.Ананьеву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Введение в методы исследования в педагогике</dc:title>
  <dc:creator>Microsoft Office User</dc:creator>
  <cp:lastModifiedBy>Microsoft Office User</cp:lastModifiedBy>
  <cp:revision>2</cp:revision>
  <dcterms:created xsi:type="dcterms:W3CDTF">2023-11-01T14:19:12Z</dcterms:created>
  <dcterms:modified xsi:type="dcterms:W3CDTF">2023-11-01T14:39:04Z</dcterms:modified>
</cp:coreProperties>
</file>