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450215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ЖЕКЕ ТҰЛҒАНЫҢ</a:t>
            </a:r>
            <a:r>
              <a:rPr lang="kk-K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kk-KZ" sz="24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қалаушылық жүйесі және оны қаржы операцияларын өткізуде есепке алу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Бұл жерде баяндалатын мәліметтер қаржылық математиканың іргелі сұрақтарын қозғайды: адамдар неліктен ақшаны қарызға береді, оны қалай және қашан қайтарады, олар үшін ақшаның пайдалылығы мен құндылығы қандай және т.б.  І бөлімдегі есептер мен түсініктемелер толығымен объективті ал қазір олар субъективті рең қабылдайды. Бұл жерде баяндалған мәліметтер ІІ бөлімде де қолданылады.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E439880B-3ADD-3E09-005B-9DDCA9EE3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923" y="987639"/>
            <a:ext cx="9847302" cy="4945719"/>
          </a:xfr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808E3F06-479C-2634-7580-F40E50D4E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867" y="960927"/>
            <a:ext cx="7803538" cy="4999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F049245D-0DCA-B5F4-AF52-052DA50CCF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5018" y="786303"/>
            <a:ext cx="8510254" cy="5361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6093B999-CF3B-848C-9254-83C29BB895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264" y="850964"/>
            <a:ext cx="8312549" cy="483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DCC70-A38A-B231-1ACE-26605DA590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8264" y="833817"/>
            <a:ext cx="8234359" cy="5148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455E92EE-9836-87C1-771B-23AD3B06E7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406" y="786303"/>
            <a:ext cx="8764219" cy="530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86</Words>
  <Application>Microsoft Office PowerPoint</Application>
  <PresentationFormat>Широкоэкранный</PresentationFormat>
  <Paragraphs>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2022-11-06T09:12:54Z</dcterms:modified>
</cp:coreProperties>
</file>