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343" r:id="rId8"/>
    <p:sldId id="25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250358" y="1409386"/>
            <a:ext cx="8779778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450215"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kk-KZ" sz="2800" b="1" dirty="0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ЖЕКЕ ТҰЛҒАНЫҢ</a:t>
            </a:r>
            <a:r>
              <a:rPr lang="kk-K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400" b="1" cap="al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қалаушылық жүйесі және оны қаржы операцияларын өткізуде есепке алу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 жерде баяндалатын мәліметтер қаржылық математиканың іргелі сұрақтарын қозғайды: адамдар неліктен ақшаны қарызға береді, оны қалай және қашан қайтарады, олар үшін ақшаның пайдалылығы мен құндылығы қандай және т.б.  І бөлімдегі есептер мен түсініктемелер толығымен объективті ал қазір олар субъективті рең қабылдайды. Бұл жерде баяндалған мәліметтер ІІ бөлімде де қолданылады.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13D3FA-20A8-2B1A-156D-DF0075CC33EA}"/>
              </a:ext>
            </a:extLst>
          </p:cNvPr>
          <p:cNvSpPr txBox="1"/>
          <p:nvPr/>
        </p:nvSpPr>
        <p:spPr>
          <a:xfrm>
            <a:off x="2507039" y="705453"/>
            <a:ext cx="79922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Л.Н. Гумилев </a:t>
            </a:r>
            <a:r>
              <a:rPr lang="ru-RU" sz="2800" dirty="0" err="1"/>
              <a:t>Еуразия</a:t>
            </a:r>
            <a:r>
              <a:rPr lang="ru-RU" sz="2800" dirty="0"/>
              <a:t> </a:t>
            </a:r>
            <a:r>
              <a:rPr lang="ru-RU" sz="2800" dirty="0" err="1"/>
              <a:t>Ұлттық</a:t>
            </a:r>
            <a:r>
              <a:rPr lang="ru-RU" sz="2800" dirty="0"/>
              <a:t> </a:t>
            </a:r>
            <a:r>
              <a:rPr lang="ru-RU" sz="2800" dirty="0" err="1"/>
              <a:t>Университеті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E439880B-3ADD-3E09-005B-9DDCA9EE3B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923" y="987639"/>
            <a:ext cx="9847302" cy="4945719"/>
          </a:xfr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808E3F06-479C-2634-7580-F40E50D4E6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8867" y="960927"/>
            <a:ext cx="7803538" cy="4999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78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F049245D-0DCA-B5F4-AF52-052DA50CCF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5018" y="786303"/>
            <a:ext cx="8510254" cy="5361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8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6093B999-CF3B-848C-9254-83C29BB895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8264" y="850964"/>
            <a:ext cx="8312549" cy="4837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4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756DCC70-A38A-B231-1ACE-26605DA590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8264" y="833817"/>
            <a:ext cx="8234359" cy="514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474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455E92EE-9836-87C1-771B-23AD3B06E7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6406" y="786303"/>
            <a:ext cx="8764219" cy="530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382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86</Words>
  <Application>Microsoft Office PowerPoint</Application>
  <PresentationFormat>Широкоэкранный</PresentationFormat>
  <Paragraphs>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24</cp:revision>
  <dcterms:created xsi:type="dcterms:W3CDTF">2021-11-16T03:16:23Z</dcterms:created>
  <dcterms:modified xsi:type="dcterms:W3CDTF">2022-11-06T09:12:54Z</dcterms:modified>
</cp:coreProperties>
</file>